
<file path=[Content_Types].xml><?xml version="1.0" encoding="utf-8"?>
<Types xmlns="http://schemas.openxmlformats.org/package/2006/content-types">
  <Default Extension="fntdata" ContentType="application/x-fontdata"/>
  <Default Extension="jpeg" ContentType="image/jpeg"/>
  <Default Extension="jpg" ContentType="image/jp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4" r:id="rId1"/>
  </p:sldMasterIdLst>
  <p:notesMasterIdLst>
    <p:notesMasterId r:id="rId22"/>
  </p:notesMasterIdLst>
  <p:handoutMasterIdLst>
    <p:handoutMasterId r:id="rId23"/>
  </p:handoutMasterIdLst>
  <p:sldIdLst>
    <p:sldId id="313" r:id="rId2"/>
    <p:sldId id="258" r:id="rId3"/>
    <p:sldId id="261" r:id="rId4"/>
    <p:sldId id="272" r:id="rId5"/>
    <p:sldId id="283" r:id="rId6"/>
    <p:sldId id="276" r:id="rId7"/>
    <p:sldId id="315" r:id="rId8"/>
    <p:sldId id="257" r:id="rId9"/>
    <p:sldId id="327" r:id="rId10"/>
    <p:sldId id="316" r:id="rId11"/>
    <p:sldId id="317" r:id="rId12"/>
    <p:sldId id="318" r:id="rId13"/>
    <p:sldId id="320" r:id="rId14"/>
    <p:sldId id="322" r:id="rId15"/>
    <p:sldId id="323" r:id="rId16"/>
    <p:sldId id="321" r:id="rId17"/>
    <p:sldId id="324" r:id="rId18"/>
    <p:sldId id="328" r:id="rId19"/>
    <p:sldId id="291" r:id="rId20"/>
    <p:sldId id="294" r:id="rId21"/>
  </p:sldIdLst>
  <p:sldSz cx="9144000" cy="5143500" type="screen16x9"/>
  <p:notesSz cx="6858000" cy="9144000"/>
  <p:embeddedFontLst>
    <p:embeddedFont>
      <p:font typeface="思源黑體 TW Light" panose="02020500000000000000" charset="-120"/>
      <p:regular r:id="rId24"/>
    </p:embeddedFont>
    <p:embeddedFont>
      <p:font typeface="思源黑體 TW Medium" panose="02020500000000000000" charset="-120"/>
      <p:regular r:id="rId25"/>
    </p:embeddedFont>
    <p:embeddedFont>
      <p:font typeface="Barlow" panose="00000500000000000000" pitchFamily="2" charset="0"/>
      <p:regular r:id="rId26"/>
      <p:bold r:id="rId27"/>
      <p:italic r:id="rId28"/>
      <p:boldItalic r:id="rId29"/>
    </p:embeddedFont>
    <p:embeddedFont>
      <p:font typeface="Livvic" pitchFamily="2" charset="0"/>
      <p:regular r:id="rId30"/>
      <p:bold r:id="rId31"/>
      <p:italic r:id="rId32"/>
      <p:boldItalic r:id="rId33"/>
    </p:embeddedFont>
    <p:embeddedFont>
      <p:font typeface="Nunito Sans" pitchFamily="2" charset="0"/>
      <p:regular r:id="rId34"/>
      <p:bold r:id="rId35"/>
      <p:italic r:id="rId36"/>
      <p:boldItalic r:id="rId37"/>
    </p:embeddedFont>
    <p:embeddedFont>
      <p:font typeface="Rajdhani" panose="02020500000000000000" charset="0"/>
      <p:regular r:id="rId38"/>
      <p:bold r:id="rId39"/>
    </p:embeddedFont>
    <p:embeddedFont>
      <p:font typeface="Roboto" panose="02000000000000000000" pitchFamily="2" charset="0"/>
      <p:regular r:id="rId40"/>
      <p:bold r:id="rId41"/>
      <p:italic r:id="rId42"/>
      <p:boldItalic r:id="rId43"/>
    </p:embeddedFont>
    <p:embeddedFont>
      <p:font typeface="Roboto Condensed" panose="02000000000000000000" pitchFamily="2" charset="0"/>
      <p:regular r:id="rId44"/>
      <p:bold r:id="rId45"/>
      <p:italic r:id="rId46"/>
      <p:boldItalic r:id="rId47"/>
    </p:embeddedFont>
    <p:embeddedFont>
      <p:font typeface="Roboto Condensed Light" panose="02000000000000000000" pitchFamily="2" charset="0"/>
      <p:regular r:id="rId48"/>
      <p:italic r:id="rId49"/>
    </p:embeddedFont>
    <p:embeddedFont>
      <p:font typeface="Segoe UI Historic" panose="020B0502040204020203" pitchFamily="34" charset="0"/>
      <p:regular r:id="rId50"/>
    </p:embeddedFont>
    <p:embeddedFont>
      <p:font typeface="細明體" panose="02020509000000000000" pitchFamily="49" charset="-120"/>
      <p:regular r:id="rId51"/>
    </p:embeddedFont>
    <p:embeddedFont>
      <p:font typeface="微軟正黑體" panose="020B0604030504040204" pitchFamily="34" charset="-120"/>
      <p:regular r:id="rId52"/>
      <p:bold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F2EA"/>
    <a:srgbClr val="D5815F"/>
    <a:srgbClr val="000A39"/>
    <a:srgbClr val="D78DB3"/>
    <a:srgbClr val="F4D562"/>
    <a:srgbClr val="69B0B1"/>
    <a:srgbClr val="A667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B93488E-43F9-47D6-A3EE-C3BEEB091E09}">
  <a:tblStyle styleId="{4B93488E-43F9-47D6-A3EE-C3BEEB091E0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488" autoAdjust="0"/>
    <p:restoredTop sz="94667" autoAdjust="0"/>
  </p:normalViewPr>
  <p:slideViewPr>
    <p:cSldViewPr snapToGrid="0">
      <p:cViewPr varScale="1">
        <p:scale>
          <a:sx n="109" d="100"/>
          <a:sy n="109" d="100"/>
        </p:scale>
        <p:origin x="52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font" Target="fonts/font24.fntdata"/><Relationship Id="rId50" Type="http://schemas.openxmlformats.org/officeDocument/2006/relationships/font" Target="fonts/font27.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3" Type="http://schemas.openxmlformats.org/officeDocument/2006/relationships/font" Target="fonts/font30.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font" Target="fonts/font25.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font" Target="fonts/font18.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font" Target="fonts/font26.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8.fntdata"/><Relationship Id="rId44" Type="http://schemas.openxmlformats.org/officeDocument/2006/relationships/font" Target="fonts/font21.fntdata"/><Relationship Id="rId52" Type="http://schemas.openxmlformats.org/officeDocument/2006/relationships/font" Target="fonts/font29.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EB74BEFB-1614-4476-ABBE-161DCAE40F3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5520C1CA-D29B-4B6F-A0FF-80BA8C57446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E864E1-CBD0-4D01-9B2E-5606829961E2}" type="datetimeFigureOut">
              <a:rPr lang="zh-TW" altLang="en-US" smtClean="0"/>
              <a:t>2022/10/3</a:t>
            </a:fld>
            <a:endParaRPr lang="zh-TW" altLang="en-US"/>
          </a:p>
        </p:txBody>
      </p:sp>
      <p:sp>
        <p:nvSpPr>
          <p:cNvPr id="4" name="頁尾版面配置區 3">
            <a:extLst>
              <a:ext uri="{FF2B5EF4-FFF2-40B4-BE49-F238E27FC236}">
                <a16:creationId xmlns:a16="http://schemas.microsoft.com/office/drawing/2014/main" id="{18A0CB17-A248-4479-9DBA-6B4B05F24B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827C136B-3529-4A89-9C05-3AC19C74D8D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2EA776-CACA-492A-9E2C-1CA8AA247B1B}" type="slidenum">
              <a:rPr lang="zh-TW" altLang="en-US" smtClean="0"/>
              <a:t>‹#›</a:t>
            </a:fld>
            <a:endParaRPr lang="zh-TW" altLang="en-US"/>
          </a:p>
        </p:txBody>
      </p:sp>
    </p:spTree>
    <p:extLst>
      <p:ext uri="{BB962C8B-B14F-4D97-AF65-F5344CB8AC3E}">
        <p14:creationId xmlns:p14="http://schemas.microsoft.com/office/powerpoint/2010/main" val="208309445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2.jpg>
</file>

<file path=ppt/media/image3.jpg>
</file>

<file path=ppt/media/image4.png>
</file>

<file path=ppt/media/image5.pn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6"/>
        <p:cNvGrpSpPr/>
        <p:nvPr/>
      </p:nvGrpSpPr>
      <p:grpSpPr>
        <a:xfrm>
          <a:off x="0" y="0"/>
          <a:ext cx="0" cy="0"/>
          <a:chOff x="0" y="0"/>
          <a:chExt cx="0" cy="0"/>
        </a:xfrm>
      </p:grpSpPr>
      <p:sp>
        <p:nvSpPr>
          <p:cNvPr id="7077" name="Google Shape;7077;g99874ae6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8" name="Google Shape;7078;g99874ae6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020175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9c7d97a78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9c7d97a78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要怎麼做到一份合格的</a:t>
            </a:r>
            <a:r>
              <a:rPr lang="zh-TW" altLang="en-US" b="0" i="0" dirty="0">
                <a:solidFill>
                  <a:srgbClr val="92775E"/>
                </a:solidFill>
                <a:effectLst/>
                <a:latin typeface="微軟正黑體" panose="020B0604030504040204" pitchFamily="34" charset="-120"/>
                <a:ea typeface="微軟正黑體" panose="020B0604030504040204" pitchFamily="34" charset="-120"/>
              </a:rPr>
              <a:t>投影片</a:t>
            </a:r>
            <a:r>
              <a:rPr lang="zh-TW" altLang="en-US" dirty="0"/>
              <a:t>，這裡有以下幾點可以注意</a:t>
            </a:r>
            <a:endParaRPr lang="en-US" altLang="zh-CN"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zh-CN" dirty="0"/>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zh-TW" altLang="en-US" dirty="0"/>
              <a:t>字體選擇</a:t>
            </a:r>
            <a:r>
              <a:rPr lang="zh-CN" altLang="en-US" dirty="0"/>
              <a:t>：</a:t>
            </a:r>
            <a:r>
              <a:rPr lang="zh-TW" altLang="en-US" dirty="0"/>
              <a:t>選新細明體？</a:t>
            </a:r>
            <a:r>
              <a:rPr lang="zh-TW" altLang="en-US" sz="1100" b="0" dirty="0">
                <a:latin typeface="Droid Sans Fallback"/>
                <a:cs typeface="Droid Sans Fallback"/>
              </a:rPr>
              <a:t>千萬不要！會看起來很</a:t>
            </a:r>
            <a:r>
              <a:rPr lang="zh-TW" altLang="en-US" sz="1100" b="0" spc="-15" dirty="0">
                <a:latin typeface="Droid Sans Fallback"/>
                <a:cs typeface="Droid Sans Fallback"/>
              </a:rPr>
              <a:t>呆</a:t>
            </a:r>
            <a:r>
              <a:rPr lang="zh-TW" altLang="en-US" sz="1100" b="0" dirty="0">
                <a:latin typeface="Droid Sans Fallback"/>
                <a:cs typeface="Droid Sans Fallback"/>
              </a:rPr>
              <a:t>板，微軟正黑體、</a:t>
            </a:r>
            <a:r>
              <a:rPr lang="zh-TW" altLang="en-US" sz="1100" b="0" dirty="0">
                <a:latin typeface="UmePlus Gothic"/>
                <a:cs typeface="UmePlus Gothic"/>
              </a:rPr>
              <a:t>標楷體</a:t>
            </a:r>
            <a:r>
              <a:rPr lang="zh-TW" altLang="en-US" sz="1100" b="0" dirty="0">
                <a:latin typeface="Droid Sans Fallback"/>
                <a:cs typeface="Droid Sans Fallback"/>
              </a:rPr>
              <a:t>、 </a:t>
            </a:r>
            <a:r>
              <a:rPr lang="zh-TW" altLang="en-US" sz="1200" b="0" spc="-45" dirty="0">
                <a:latin typeface="WenQuanYi Micro Hei"/>
                <a:cs typeface="WenQuanYi Micro Hei"/>
              </a:rPr>
              <a:t>線上免費下載的字體</a:t>
            </a:r>
            <a:endParaRPr lang="en-US" altLang="zh-TW" sz="1200" b="0" spc="-45" dirty="0">
              <a:latin typeface="WenQuanYi Micro Hei"/>
              <a:cs typeface="WenQuanYi Micro Hei"/>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zh-TW" altLang="en-US" sz="1200" spc="-75" dirty="0"/>
              <a:t>文</a:t>
            </a:r>
            <a:r>
              <a:rPr lang="zh-TW" altLang="en-US" sz="1200" spc="-85" dirty="0"/>
              <a:t>字大</a:t>
            </a:r>
            <a:r>
              <a:rPr lang="zh-TW" altLang="en-US" sz="1200" spc="-45" dirty="0"/>
              <a:t>小：字體不宜過大或過小；</a:t>
            </a:r>
            <a:r>
              <a:rPr lang="zh-TW" altLang="en-US" sz="2000" b="0" i="0" dirty="0">
                <a:effectLst/>
                <a:latin typeface="Roboto Condensed" panose="02000000000000000000" pitchFamily="2" charset="0"/>
              </a:rPr>
              <a:t>字小到觀眾看得吃力的話，直接放棄閱讀，字大的話你投影片的內容又塞不下太多；個人建議，內容的部分</a:t>
            </a:r>
            <a:r>
              <a:rPr lang="en-US" altLang="zh-TW" sz="2000" b="0" i="0" dirty="0">
                <a:effectLst/>
                <a:latin typeface="Roboto Condensed" panose="02000000000000000000" pitchFamily="2" charset="0"/>
              </a:rPr>
              <a:t>18-20</a:t>
            </a:r>
            <a:r>
              <a:rPr lang="zh-TW" altLang="en-US" sz="2000" b="0" i="0" dirty="0">
                <a:effectLst/>
                <a:latin typeface="Roboto Condensed" panose="02000000000000000000" pitchFamily="2" charset="0"/>
              </a:rPr>
              <a:t>上下都可以，標題另當別論</a:t>
            </a:r>
            <a:endParaRPr lang="en-US" altLang="zh-TW" sz="1200" b="0" spc="-45" dirty="0">
              <a:latin typeface="WenQuanYi Micro Hei"/>
              <a:cs typeface="WenQuanYi Micro Hei"/>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zh-TW" altLang="en-US" sz="1200" b="0" spc="-45" dirty="0">
                <a:latin typeface="WenQuanYi Micro Hei"/>
                <a:cs typeface="WenQuanYi Micro Hei"/>
              </a:rPr>
              <a:t>文字顏色：</a:t>
            </a:r>
            <a:r>
              <a:rPr lang="zh-TW" altLang="en-US" sz="1200" b="0" spc="-45" dirty="0">
                <a:solidFill>
                  <a:srgbClr val="C00000"/>
                </a:solidFill>
                <a:latin typeface="WenQuanYi Micro Hei"/>
                <a:cs typeface="WenQuanYi Micro Hei"/>
              </a:rPr>
              <a:t>一</a:t>
            </a:r>
            <a:r>
              <a:rPr lang="zh-TW" altLang="en-US" sz="1200" b="0" spc="-45" dirty="0">
                <a:solidFill>
                  <a:srgbClr val="FF0000"/>
                </a:solidFill>
                <a:latin typeface="WenQuanYi Micro Hei"/>
                <a:cs typeface="WenQuanYi Micro Hei"/>
              </a:rPr>
              <a:t>行</a:t>
            </a:r>
            <a:r>
              <a:rPr lang="zh-TW" altLang="en-US" sz="1200" b="0" spc="-45" dirty="0">
                <a:solidFill>
                  <a:srgbClr val="FFC000"/>
                </a:solidFill>
                <a:latin typeface="WenQuanYi Micro Hei"/>
                <a:cs typeface="WenQuanYi Micro Hei"/>
              </a:rPr>
              <a:t>字</a:t>
            </a:r>
            <a:r>
              <a:rPr lang="zh-TW" altLang="en-US" sz="1200" b="0" spc="-45" dirty="0">
                <a:solidFill>
                  <a:srgbClr val="FFFF00"/>
                </a:solidFill>
                <a:latin typeface="WenQuanYi Micro Hei"/>
                <a:cs typeface="WenQuanYi Micro Hei"/>
              </a:rPr>
              <a:t>不</a:t>
            </a:r>
            <a:r>
              <a:rPr lang="zh-TW" altLang="en-US" sz="1200" b="0" spc="-45" dirty="0">
                <a:solidFill>
                  <a:srgbClr val="92D050"/>
                </a:solidFill>
                <a:latin typeface="WenQuanYi Micro Hei"/>
                <a:cs typeface="WenQuanYi Micro Hei"/>
              </a:rPr>
              <a:t>要</a:t>
            </a:r>
            <a:r>
              <a:rPr lang="zh-TW" altLang="en-US" sz="1200" b="0" spc="-45" dirty="0">
                <a:solidFill>
                  <a:srgbClr val="00AF50"/>
                </a:solidFill>
                <a:latin typeface="WenQuanYi Micro Hei"/>
                <a:cs typeface="WenQuanYi Micro Hei"/>
              </a:rPr>
              <a:t>太</a:t>
            </a:r>
            <a:r>
              <a:rPr lang="zh-TW" altLang="en-US" sz="1200" b="0" spc="-45" dirty="0">
                <a:solidFill>
                  <a:srgbClr val="00AFEF"/>
                </a:solidFill>
                <a:latin typeface="WenQuanYi Micro Hei"/>
                <a:cs typeface="WenQuanYi Micro Hei"/>
              </a:rPr>
              <a:t>多</a:t>
            </a:r>
            <a:r>
              <a:rPr lang="zh-TW" altLang="en-US" sz="1200" b="0" spc="-45" dirty="0">
                <a:solidFill>
                  <a:srgbClr val="006FC0"/>
                </a:solidFill>
                <a:latin typeface="WenQuanYi Micro Hei"/>
                <a:cs typeface="WenQuanYi Micro Hei"/>
              </a:rPr>
              <a:t>種</a:t>
            </a:r>
            <a:r>
              <a:rPr lang="zh-TW" altLang="en-US" sz="1200" b="0" spc="-45" dirty="0">
                <a:solidFill>
                  <a:srgbClr val="001F5F"/>
                </a:solidFill>
                <a:latin typeface="WenQuanYi Micro Hei"/>
                <a:cs typeface="WenQuanYi Micro Hei"/>
              </a:rPr>
              <a:t>顏</a:t>
            </a:r>
            <a:r>
              <a:rPr lang="zh-TW" altLang="en-US" sz="1200" b="0" spc="-45" dirty="0">
                <a:solidFill>
                  <a:srgbClr val="6F2F9F"/>
                </a:solidFill>
                <a:latin typeface="WenQuanYi Micro Hei"/>
                <a:cs typeface="WenQuanYi Micro Hei"/>
              </a:rPr>
              <a:t>色，看的人頭會很暈</a:t>
            </a:r>
            <a:endParaRPr lang="en-US" altLang="zh-TW" sz="1200" b="0" spc="-45" dirty="0">
              <a:solidFill>
                <a:srgbClr val="6F2F9F"/>
              </a:solidFill>
              <a:latin typeface="WenQuanYi Micro Hei"/>
              <a:cs typeface="WenQuanYi Micro Hei"/>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zh-TW" altLang="en-US" sz="1200" dirty="0">
                <a:latin typeface="WenQuanYi Micro Hei"/>
                <a:cs typeface="WenQuanYi Micro Hei"/>
              </a:rPr>
              <a:t>語言類別：</a:t>
            </a:r>
            <a:r>
              <a:rPr lang="zh-TW" altLang="en-US" sz="1200" b="0" spc="-45" dirty="0">
                <a:latin typeface="WenQuanYi Micro Hei"/>
                <a:cs typeface="WenQuanYi Micro Hei"/>
              </a:rPr>
              <a:t>要馬就全中文要馬就</a:t>
            </a:r>
            <a:r>
              <a:rPr lang="zh-TW" altLang="en-US" sz="1200" b="0" spc="-40" dirty="0">
                <a:latin typeface="WenQuanYi Micro Hei"/>
                <a:cs typeface="WenQuanYi Micro Hei"/>
              </a:rPr>
              <a:t>全英文</a:t>
            </a:r>
            <a:r>
              <a:rPr lang="zh-TW" altLang="en-US" sz="1200" b="0" spc="0" dirty="0">
                <a:latin typeface="IPAmjMincho"/>
                <a:cs typeface="IPAmjMincho"/>
              </a:rPr>
              <a:t>，</a:t>
            </a:r>
            <a:r>
              <a:rPr lang="zh-TW" altLang="en-US" sz="1200" b="0" dirty="0">
                <a:latin typeface="WenQuanYi Micro Hei"/>
                <a:cs typeface="WenQuanYi Micro Hei"/>
              </a:rPr>
              <a:t>不要</a:t>
            </a:r>
            <a:r>
              <a:rPr lang="zh-TW" altLang="en-US" sz="1200" b="0" dirty="0">
                <a:latin typeface="IPAmjMincho"/>
                <a:cs typeface="IPAmjMincho"/>
              </a:rPr>
              <a:t>混合兩種語言，一下中文一下英文一下中文一下英文這樣是不可以的</a:t>
            </a:r>
            <a:endParaRPr lang="en-US" altLang="zh-TW" sz="1200" b="0" spc="-45" dirty="0">
              <a:latin typeface="WenQuanYi Micro Hei"/>
              <a:cs typeface="WenQuanYi Micro Hei"/>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zh-CN" altLang="en-US" dirty="0"/>
              <a:t>重點標示：</a:t>
            </a:r>
            <a:r>
              <a:rPr lang="zh-TW" altLang="en-US" sz="1100" b="0" spc="-45" dirty="0">
                <a:latin typeface="WenQuanYi Micro Hei"/>
                <a:cs typeface="WenQuanYi Micro Hei"/>
              </a:rPr>
              <a:t>文字如果有</a:t>
            </a:r>
            <a:r>
              <a:rPr lang="en-US" altLang="zh-TW" sz="1100" b="0" spc="-455" dirty="0">
                <a:latin typeface="IPAmjMincho"/>
                <a:cs typeface="IPAmjMincho"/>
              </a:rPr>
              <a:t>3</a:t>
            </a:r>
            <a:r>
              <a:rPr lang="zh-TW" altLang="en-US" sz="1100" b="0" spc="-40" dirty="0">
                <a:latin typeface="WenQuanYi Micro Hei"/>
                <a:cs typeface="WenQuanYi Micro Hei"/>
              </a:rPr>
              <a:t>行以上除了可以用</a:t>
            </a:r>
            <a:r>
              <a:rPr lang="zh-TW" altLang="en-US" sz="1100" b="0" spc="-45" dirty="0">
                <a:solidFill>
                  <a:srgbClr val="FF0000"/>
                </a:solidFill>
                <a:latin typeface="WenQuanYi Micro Hei"/>
                <a:cs typeface="WenQuanYi Micro Hei"/>
              </a:rPr>
              <a:t>不同顏色</a:t>
            </a:r>
            <a:r>
              <a:rPr lang="zh-TW" altLang="en-US" sz="1100" b="0" spc="-45" dirty="0">
                <a:latin typeface="WenQuanYi Micro Hei"/>
                <a:cs typeface="WenQuanYi Micro Hei"/>
              </a:rPr>
              <a:t>標記重點之外</a:t>
            </a:r>
            <a:r>
              <a:rPr lang="zh-TW" altLang="en-US" sz="1100" b="0" spc="0" dirty="0">
                <a:latin typeface="WenQuanYi Micro Hei"/>
                <a:cs typeface="WenQuanYi Micro Hei"/>
              </a:rPr>
              <a:t>，</a:t>
            </a:r>
            <a:r>
              <a:rPr lang="zh-TW" altLang="en-US" sz="1100" b="0" spc="-45" dirty="0">
                <a:latin typeface="WenQuanYi Micro Hei"/>
                <a:cs typeface="WenQuanYi Micro Hei"/>
              </a:rPr>
              <a:t>也可使用</a:t>
            </a:r>
            <a:r>
              <a:rPr lang="zh-TW" altLang="en-US" sz="1100" spc="-55" dirty="0">
                <a:solidFill>
                  <a:srgbClr val="FF0000"/>
                </a:solidFill>
              </a:rPr>
              <a:t>粗體字</a:t>
            </a:r>
            <a:r>
              <a:rPr lang="zh-TW" altLang="en-US" sz="1100" b="0" spc="-40" dirty="0">
                <a:solidFill>
                  <a:srgbClr val="FF0000"/>
                </a:solidFill>
                <a:latin typeface="WenQuanYi Micro Hei"/>
              </a:rPr>
              <a:t>來去</a:t>
            </a:r>
            <a:r>
              <a:rPr lang="zh-TW" altLang="en-US" sz="1100" b="0" spc="-40" dirty="0">
                <a:latin typeface="WenQuanYi Micro Hei"/>
                <a:cs typeface="WenQuanYi Micro Hei"/>
              </a:rPr>
              <a:t>強調，這是為了方便觀眾理解</a:t>
            </a:r>
            <a:endParaRPr lang="en-US" altLang="zh-TW" sz="1100" b="0" spc="-40" dirty="0">
              <a:latin typeface="WenQuanYi Micro Hei"/>
              <a:cs typeface="WenQuanYi Micro Hei"/>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zh-TW" altLang="en-US" sz="1100" b="0" spc="-40" dirty="0">
                <a:latin typeface="WenQuanYi Micro Hei"/>
                <a:cs typeface="WenQuanYi Micro Hei"/>
              </a:rPr>
              <a:t>善用條列式：如果</a:t>
            </a:r>
            <a:r>
              <a:rPr lang="zh-TW" altLang="en-US" sz="1100" b="0" spc="-45" dirty="0">
                <a:latin typeface="WenQuanYi Micro Hei"/>
                <a:cs typeface="WenQuanYi Micro Hei"/>
              </a:rPr>
              <a:t>重</a:t>
            </a:r>
            <a:r>
              <a:rPr lang="zh-TW" altLang="en-US" sz="1100" b="0" spc="-40" dirty="0">
                <a:latin typeface="WenQuanYi Micro Hei"/>
                <a:cs typeface="WenQuanYi Micro Hei"/>
              </a:rPr>
              <a:t>點</a:t>
            </a:r>
            <a:r>
              <a:rPr lang="zh-TW" altLang="en-US" sz="1100" b="0" spc="-45" dirty="0">
                <a:latin typeface="WenQuanYi Micro Hei"/>
                <a:cs typeface="WenQuanYi Micro Hei"/>
              </a:rPr>
              <a:t>太</a:t>
            </a:r>
            <a:r>
              <a:rPr lang="zh-TW" altLang="en-US" sz="1100" b="0" spc="-40" dirty="0">
                <a:latin typeface="WenQuanYi Micro Hei"/>
                <a:cs typeface="WenQuanYi Micro Hei"/>
              </a:rPr>
              <a:t>多</a:t>
            </a:r>
            <a:r>
              <a:rPr lang="zh-TW" altLang="en-US" sz="1100" b="0" spc="-45" dirty="0">
                <a:latin typeface="WenQuanYi Micro Hei"/>
                <a:cs typeface="WenQuanYi Micro Hei"/>
              </a:rPr>
              <a:t>標</a:t>
            </a:r>
            <a:r>
              <a:rPr lang="zh-TW" altLang="en-US" sz="1100" b="0" spc="-40" dirty="0">
                <a:latin typeface="WenQuanYi Micro Hei"/>
                <a:cs typeface="WenQuanYi Micro Hei"/>
              </a:rPr>
              <a:t>示</a:t>
            </a:r>
            <a:r>
              <a:rPr lang="zh-TW" altLang="en-US" sz="1100" b="0" spc="-35" dirty="0">
                <a:latin typeface="WenQuanYi Micro Hei"/>
                <a:cs typeface="WenQuanYi Micro Hei"/>
              </a:rPr>
              <a:t>完</a:t>
            </a:r>
            <a:r>
              <a:rPr lang="zh-TW" altLang="en-US" sz="1100" b="0" spc="-45" dirty="0">
                <a:latin typeface="WenQuanYi Micro Hei"/>
                <a:cs typeface="WenQuanYi Micro Hei"/>
              </a:rPr>
              <a:t>還</a:t>
            </a:r>
            <a:r>
              <a:rPr lang="zh-TW" altLang="en-US" sz="1100" b="0" spc="-40" dirty="0">
                <a:latin typeface="WenQuanYi Micro Hei"/>
                <a:cs typeface="WenQuanYi Micro Hei"/>
              </a:rPr>
              <a:t>是</a:t>
            </a:r>
            <a:r>
              <a:rPr lang="zh-TW" altLang="en-US" sz="1100" b="0" spc="-45" dirty="0">
                <a:latin typeface="WenQuanYi Micro Hei"/>
                <a:cs typeface="WenQuanYi Micro Hei"/>
              </a:rPr>
              <a:t>很</a:t>
            </a:r>
            <a:r>
              <a:rPr lang="zh-TW" altLang="en-US" sz="1100" b="0" spc="-40" dirty="0">
                <a:latin typeface="WenQuanYi Micro Hei"/>
                <a:cs typeface="WenQuanYi Micro Hei"/>
              </a:rPr>
              <a:t>多</a:t>
            </a:r>
            <a:r>
              <a:rPr lang="zh-TW" altLang="en-US" sz="1100" b="0" spc="-35" dirty="0">
                <a:latin typeface="WenQuanYi Micro Hei"/>
                <a:cs typeface="WenQuanYi Micro Hei"/>
              </a:rPr>
              <a:t>字的話</a:t>
            </a:r>
            <a:r>
              <a:rPr lang="zh-TW" altLang="en-US" sz="1100" b="0" spc="-120" dirty="0">
                <a:latin typeface="WenQuanYi Micro Hei"/>
                <a:cs typeface="WenQuanYi Micro Hei"/>
              </a:rPr>
              <a:t>，</a:t>
            </a:r>
            <a:r>
              <a:rPr lang="zh-TW" altLang="en-US" sz="1100" b="0" spc="-45" dirty="0">
                <a:latin typeface="WenQuanYi Micro Hei"/>
                <a:cs typeface="WenQuanYi Micro Hei"/>
              </a:rPr>
              <a:t>請整理後使用條列式，一行一行呈現出來</a:t>
            </a:r>
            <a:endParaRPr lang="en-US" altLang="zh-TW" sz="1100" b="0" dirty="0">
              <a:latin typeface="IPAmjMincho"/>
              <a:cs typeface="IPAmjMinch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zh-TW" sz="1100" b="0" dirty="0">
              <a:latin typeface="IPAmjMincho"/>
              <a:cs typeface="IPAmjMinch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b="0" i="0" dirty="0">
                <a:solidFill>
                  <a:srgbClr val="FF0000"/>
                </a:solidFill>
                <a:effectLst/>
                <a:latin typeface="微軟正黑體" panose="020B0604030504040204" pitchFamily="34" charset="-120"/>
                <a:ea typeface="微軟正黑體" panose="020B0604030504040204" pitchFamily="34" charset="-120"/>
              </a:rPr>
              <a:t>做到以上這幾點的</a:t>
            </a:r>
            <a:r>
              <a:rPr lang="zh-TW" altLang="en-US" b="0" i="0" dirty="0">
                <a:solidFill>
                  <a:srgbClr val="92775E"/>
                </a:solidFill>
                <a:effectLst/>
                <a:latin typeface="微軟正黑體" panose="020B0604030504040204" pitchFamily="34" charset="-120"/>
                <a:ea typeface="微軟正黑體" panose="020B0604030504040204" pitchFamily="34" charset="-120"/>
              </a:rPr>
              <a:t>目的，除了是為了避免「字氾濫成災」 之外，也是要讓觀眾知道你的簡報重點在哪裡，以此來加強「簡報可讀性」，讓觀眾容易吸收和理解你的內容。</a:t>
            </a:r>
            <a:endParaRPr lang="en-US" altLang="zh-TW" b="0" i="0" dirty="0">
              <a:solidFill>
                <a:srgbClr val="92775E"/>
              </a:solidFill>
              <a:effectLst/>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5440604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9c7d97a78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9c7d97a78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如果你要呈現的資料非常的複雜，像這張投影片的內容，這時候你就可以善用圖表，因為文字跟圖表相比，觀眾更容易看懂圖表所呈現的內容</a:t>
            </a:r>
            <a:endParaRPr dirty="0"/>
          </a:p>
        </p:txBody>
      </p:sp>
    </p:spTree>
    <p:extLst>
      <p:ext uri="{BB962C8B-B14F-4D97-AF65-F5344CB8AC3E}">
        <p14:creationId xmlns:p14="http://schemas.microsoft.com/office/powerpoint/2010/main" val="266551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9c7d97a78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9c7d97a78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圖片盡量找清楚的，所謂清楚是指</a:t>
            </a:r>
            <a:r>
              <a:rPr lang="en-US" altLang="zh-TW" dirty="0"/>
              <a:t>:</a:t>
            </a:r>
            <a:r>
              <a:rPr lang="zh-TW" altLang="en-US" dirty="0"/>
              <a:t>畫質好的、字要清楚的，像右邊這張猴子圖就是一個失敗的例子，太模糊了</a:t>
            </a:r>
            <a:endParaRPr lang="en-US" altLang="zh-TW" dirty="0"/>
          </a:p>
          <a:p>
            <a:pPr marL="0" lvl="0" indent="0" algn="l" rtl="0">
              <a:spcBef>
                <a:spcPts val="0"/>
              </a:spcBef>
              <a:spcAft>
                <a:spcPts val="0"/>
              </a:spcAft>
              <a:buNone/>
            </a:pPr>
            <a:r>
              <a:rPr lang="zh-TW" altLang="en-US" dirty="0"/>
              <a:t>再來可以的話請盡量找透明背景的插圖，因為透明的圖片放在你的投影片上比較不會有違和感，要怎麼找透明背景圖片，各位就是在搜尋完後 點圖片</a:t>
            </a:r>
            <a:r>
              <a:rPr lang="en-US" altLang="zh-TW" dirty="0"/>
              <a:t>&gt;</a:t>
            </a:r>
            <a:r>
              <a:rPr lang="zh-TW" altLang="en-US" dirty="0"/>
              <a:t>工具</a:t>
            </a:r>
            <a:r>
              <a:rPr lang="en-US" altLang="zh-TW" dirty="0"/>
              <a:t>&gt;</a:t>
            </a:r>
            <a:r>
              <a:rPr lang="zh-TW" altLang="en-US" dirty="0"/>
              <a:t>色彩</a:t>
            </a:r>
            <a:r>
              <a:rPr lang="en-US" altLang="zh-TW" dirty="0"/>
              <a:t>&gt;</a:t>
            </a:r>
            <a:r>
              <a:rPr lang="zh-TW" altLang="en-US" dirty="0"/>
              <a:t>選擇透明 就可以找到透明背景的圖了</a:t>
            </a:r>
            <a:endParaRPr dirty="0"/>
          </a:p>
        </p:txBody>
      </p:sp>
    </p:spTree>
    <p:extLst>
      <p:ext uri="{BB962C8B-B14F-4D97-AF65-F5344CB8AC3E}">
        <p14:creationId xmlns:p14="http://schemas.microsoft.com/office/powerpoint/2010/main" val="3546668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9c7d97a78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9c7d97a78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投影片上是需要標註頁碼的哦，因為在報告結束後，聽眾也許會有疑問，此時頁碼能夠方便聽眾直接點出疑問所在的頁面；如果你沒有放頁碼，聽眾會很難指出疑問所在</a:t>
            </a:r>
            <a:endParaRPr lang="en-US" altLang="zh-TW" dirty="0"/>
          </a:p>
          <a:p>
            <a:pPr marL="0" lvl="0" indent="0" algn="l" rtl="0">
              <a:spcBef>
                <a:spcPts val="0"/>
              </a:spcBef>
              <a:spcAft>
                <a:spcPts val="0"/>
              </a:spcAft>
              <a:buNone/>
            </a:pPr>
            <a:r>
              <a:rPr lang="zh-TW" altLang="en-US" dirty="0"/>
              <a:t>要怎麼加入頁碼，投影片上面有個插入</a:t>
            </a:r>
            <a:r>
              <a:rPr lang="en-US" altLang="zh-TW" dirty="0"/>
              <a:t>&gt;</a:t>
            </a:r>
            <a:r>
              <a:rPr lang="zh-TW" altLang="en-US" dirty="0"/>
              <a:t>頁首及頁尾，然後會來到這個畫面，勾選投影片編號，標題投影片不顯示就是封面</a:t>
            </a:r>
            <a:r>
              <a:rPr lang="en-US" altLang="zh-TW" dirty="0"/>
              <a:t>(</a:t>
            </a:r>
            <a:r>
              <a:rPr lang="zh-TW" altLang="en-US" dirty="0"/>
              <a:t>第一頁那邊</a:t>
            </a:r>
            <a:r>
              <a:rPr lang="en-US" altLang="zh-TW" dirty="0"/>
              <a:t>)</a:t>
            </a:r>
            <a:r>
              <a:rPr lang="zh-TW" altLang="en-US" dirty="0"/>
              <a:t>不顯示頁碼，可勾，點全部套用就可以了</a:t>
            </a:r>
            <a:endParaRPr dirty="0"/>
          </a:p>
        </p:txBody>
      </p:sp>
    </p:spTree>
    <p:extLst>
      <p:ext uri="{BB962C8B-B14F-4D97-AF65-F5344CB8AC3E}">
        <p14:creationId xmlns:p14="http://schemas.microsoft.com/office/powerpoint/2010/main" val="34529191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9"/>
        <p:cNvGrpSpPr/>
        <p:nvPr/>
      </p:nvGrpSpPr>
      <p:grpSpPr>
        <a:xfrm>
          <a:off x="0" y="0"/>
          <a:ext cx="0" cy="0"/>
          <a:chOff x="0" y="0"/>
          <a:chExt cx="0" cy="0"/>
        </a:xfrm>
      </p:grpSpPr>
      <p:sp>
        <p:nvSpPr>
          <p:cNvPr id="9080" name="Google Shape;9080;g8f342daea5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1" name="Google Shape;9081;g8f342daea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24273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9c7d97a78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9c7d97a78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b="0" i="0" dirty="0">
                <a:solidFill>
                  <a:srgbClr val="E4E6EB"/>
                </a:solidFill>
                <a:effectLst/>
                <a:latin typeface="Segoe UI Historic" panose="020B0502040204020203" pitchFamily="34" charset="0"/>
              </a:rPr>
              <a:t>字體有分兩類，一種是襯線體，一種是無襯線體，襯線體就像左邊這張圖，邊角圈起來的地方都會有小突起，且橫豎的粗細都不一樣；而無襯線體的筆畫從頭到尾都一樣粗，且十分圓滑</a:t>
            </a:r>
            <a:endParaRPr lang="en-US" altLang="zh-TW" b="0" i="0" dirty="0">
              <a:solidFill>
                <a:srgbClr val="E4E6EB"/>
              </a:solidFill>
              <a:effectLst/>
              <a:latin typeface="Segoe UI Historic" panose="020B0502040204020203" pitchFamily="34" charset="0"/>
            </a:endParaRPr>
          </a:p>
          <a:p>
            <a:pPr marL="0" lvl="0" indent="0" algn="l" rtl="0">
              <a:spcBef>
                <a:spcPts val="0"/>
              </a:spcBef>
              <a:spcAft>
                <a:spcPts val="0"/>
              </a:spcAft>
              <a:buNone/>
            </a:pPr>
            <a:r>
              <a:rPr lang="zh-TW" altLang="en-US" b="0" i="0" dirty="0">
                <a:solidFill>
                  <a:srgbClr val="E4E6EB"/>
                </a:solidFill>
                <a:effectLst/>
                <a:latin typeface="Segoe UI Historic" panose="020B0502040204020203" pitchFamily="34" charset="0"/>
              </a:rPr>
              <a:t>襯線體適合閱讀，文章通常都是使用襯線體進行排版；無襯線體，適合用來螢幕閱讀，用在簡報上是</a:t>
            </a:r>
            <a:r>
              <a:rPr lang="en-US" altLang="zh-TW" b="0" i="0" dirty="0">
                <a:solidFill>
                  <a:srgbClr val="E4E6EB"/>
                </a:solidFill>
                <a:effectLst/>
                <a:latin typeface="Segoe UI Historic" panose="020B0502040204020203" pitchFamily="34" charset="0"/>
              </a:rPr>
              <a:t>OK</a:t>
            </a:r>
            <a:r>
              <a:rPr lang="zh-TW" altLang="en-US" b="0" i="0" dirty="0">
                <a:solidFill>
                  <a:srgbClr val="E4E6EB"/>
                </a:solidFill>
                <a:effectLst/>
                <a:latin typeface="Segoe UI Historic" panose="020B0502040204020203" pitchFamily="34" charset="0"/>
              </a:rPr>
              <a:t>的</a:t>
            </a:r>
            <a:endParaRPr lang="en-US" altLang="zh-TW" b="0" i="0" dirty="0">
              <a:solidFill>
                <a:srgbClr val="E4E6EB"/>
              </a:solidFill>
              <a:effectLst/>
              <a:latin typeface="Segoe UI Historic" panose="020B0502040204020203" pitchFamily="34" charset="0"/>
            </a:endParaRPr>
          </a:p>
          <a:p>
            <a:pPr marL="0" lvl="0" indent="0" algn="l" rtl="0">
              <a:spcBef>
                <a:spcPts val="0"/>
              </a:spcBef>
              <a:spcAft>
                <a:spcPts val="0"/>
              </a:spcAft>
              <a:buNone/>
            </a:pPr>
            <a:r>
              <a:rPr lang="zh-TW" altLang="en-US" b="0" i="0" dirty="0">
                <a:solidFill>
                  <a:srgbClr val="E4E6EB"/>
                </a:solidFill>
                <a:effectLst/>
                <a:latin typeface="Segoe UI Historic" panose="020B0502040204020203" pitchFamily="34" charset="0"/>
              </a:rPr>
              <a:t>但是這也不是絕對，如果你的簡報追求的是東方的美感，或是想增加一些文藝氣息的話，那麼使用襯線體進行設計的效果是會比較好的</a:t>
            </a:r>
            <a:endParaRPr lang="en-US" altLang="zh-TW" b="0" i="0" dirty="0">
              <a:solidFill>
                <a:srgbClr val="E4E6EB"/>
              </a:solidFill>
              <a:effectLst/>
              <a:latin typeface="Segoe UI Historic" panose="020B0502040204020203" pitchFamily="34" charset="0"/>
            </a:endParaRPr>
          </a:p>
        </p:txBody>
      </p:sp>
    </p:spTree>
    <p:extLst>
      <p:ext uri="{BB962C8B-B14F-4D97-AF65-F5344CB8AC3E}">
        <p14:creationId xmlns:p14="http://schemas.microsoft.com/office/powerpoint/2010/main" val="2069489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9c7d97a78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9c7d97a78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各位在做簡報時，往往都會對字體做調整，但是因為每台電腦安裝的字體不一樣，你有可能今天在家裡打開簡報的時候正常，但到了學校打開時卻發現你的字長歪了，那要怎麼避免這件事，就是要內嵌字體</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投影片上面點選檔案，點選選項，會來到這個畫面，再點選儲存，勾選在檔案內嵌字型，你就可以把字體跟簡報儲存在一起，之後你在任何電腦開啟投影片，你的字體就不會長歪掉了</a:t>
            </a:r>
            <a:endParaRPr dirty="0"/>
          </a:p>
        </p:txBody>
      </p:sp>
    </p:spTree>
    <p:extLst>
      <p:ext uri="{BB962C8B-B14F-4D97-AF65-F5344CB8AC3E}">
        <p14:creationId xmlns:p14="http://schemas.microsoft.com/office/powerpoint/2010/main" val="4073636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9c7d97a78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9c7d97a78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如果你今天想做一個屬於你自己的投影片，各位就是要在投影片母片裡做，或是今天你在網路上下載了一個模板，發現有些物件你怎麼樣就是刪不掉，那麼可以試試看在投影片母片這邊編輯，應該就能夠刪掉了</a:t>
            </a:r>
            <a:endParaRPr dirty="0"/>
          </a:p>
        </p:txBody>
      </p:sp>
    </p:spTree>
    <p:extLst>
      <p:ext uri="{BB962C8B-B14F-4D97-AF65-F5344CB8AC3E}">
        <p14:creationId xmlns:p14="http://schemas.microsoft.com/office/powerpoint/2010/main" val="1818930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4"/>
        <p:cNvGrpSpPr/>
        <p:nvPr/>
      </p:nvGrpSpPr>
      <p:grpSpPr>
        <a:xfrm>
          <a:off x="0" y="0"/>
          <a:ext cx="0" cy="0"/>
          <a:chOff x="0" y="0"/>
          <a:chExt cx="0" cy="0"/>
        </a:xfrm>
      </p:grpSpPr>
      <p:sp>
        <p:nvSpPr>
          <p:cNvPr id="19105" name="Google Shape;19105;g9c7d97a783_0_10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06" name="Google Shape;19106;g9c7d97a783_0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76757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06"/>
        <p:cNvGrpSpPr/>
        <p:nvPr/>
      </p:nvGrpSpPr>
      <p:grpSpPr>
        <a:xfrm>
          <a:off x="0" y="0"/>
          <a:ext cx="0" cy="0"/>
          <a:chOff x="0" y="0"/>
          <a:chExt cx="0" cy="0"/>
        </a:xfrm>
      </p:grpSpPr>
      <p:sp>
        <p:nvSpPr>
          <p:cNvPr id="15407" name="Google Shape;15407;g8d3aa2a3e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8" name="Google Shape;15408;g8d3aa2a3e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3"/>
        <p:cNvGrpSpPr/>
        <p:nvPr/>
      </p:nvGrpSpPr>
      <p:grpSpPr>
        <a:xfrm>
          <a:off x="0" y="0"/>
          <a:ext cx="0" cy="0"/>
          <a:chOff x="0" y="0"/>
          <a:chExt cx="0" cy="0"/>
        </a:xfrm>
      </p:grpSpPr>
      <p:sp>
        <p:nvSpPr>
          <p:cNvPr id="8784" name="Google Shape;8784;g8d3aa2a3e7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5" name="Google Shape;8785;g8d3aa2a3e7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這堂課會大致介紹一下簡報的製作要點以及做簡報時有哪些需要注意的地方，希望對你們之後的報告有幫助</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a:t>
            </a:r>
            <a:r>
              <a:rPr lang="zh-TW" altLang="en-US" dirty="0"/>
              <a:t>會和大家介紹一下簡報的結構以及他的流程是怎麼樣的 </a:t>
            </a:r>
            <a:r>
              <a:rPr lang="en-US" altLang="zh-TW" dirty="0"/>
              <a:t>2</a:t>
            </a:r>
            <a:r>
              <a:rPr lang="zh-TW" altLang="en-US" dirty="0"/>
              <a:t>會介紹一些做簡報時常用的一些技巧和注意事項 </a:t>
            </a:r>
            <a:r>
              <a:rPr lang="en-US" altLang="zh-TW" dirty="0"/>
              <a:t>3</a:t>
            </a:r>
            <a:r>
              <a:rPr lang="zh-TW" altLang="en-US" dirty="0"/>
              <a:t>會額外做一些小補充</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4"/>
        <p:cNvGrpSpPr/>
        <p:nvPr/>
      </p:nvGrpSpPr>
      <p:grpSpPr>
        <a:xfrm>
          <a:off x="0" y="0"/>
          <a:ext cx="0" cy="0"/>
          <a:chOff x="0" y="0"/>
          <a:chExt cx="0" cy="0"/>
        </a:xfrm>
      </p:grpSpPr>
      <p:sp>
        <p:nvSpPr>
          <p:cNvPr id="19105" name="Google Shape;19105;g9c7d97a783_0_10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06" name="Google Shape;19106;g9c7d97a783_0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9"/>
        <p:cNvGrpSpPr/>
        <p:nvPr/>
      </p:nvGrpSpPr>
      <p:grpSpPr>
        <a:xfrm>
          <a:off x="0" y="0"/>
          <a:ext cx="0" cy="0"/>
          <a:chOff x="0" y="0"/>
          <a:chExt cx="0" cy="0"/>
        </a:xfrm>
      </p:grpSpPr>
      <p:sp>
        <p:nvSpPr>
          <p:cNvPr id="9080" name="Google Shape;9080;g8f342daea5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1" name="Google Shape;9081;g8f342daea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6"/>
        <p:cNvGrpSpPr/>
        <p:nvPr/>
      </p:nvGrpSpPr>
      <p:grpSpPr>
        <a:xfrm>
          <a:off x="0" y="0"/>
          <a:ext cx="0" cy="0"/>
          <a:chOff x="0" y="0"/>
          <a:chExt cx="0" cy="0"/>
        </a:xfrm>
      </p:grpSpPr>
      <p:sp>
        <p:nvSpPr>
          <p:cNvPr id="11147" name="Google Shape;11147;g983ba3fbd1_0_15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8" name="Google Shape;11148;g983ba3fbd1_0_15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簡報的使用時機，像是</a:t>
            </a:r>
            <a:r>
              <a:rPr lang="en-US" altLang="zh-TW" dirty="0"/>
              <a:t>…….</a:t>
            </a:r>
            <a:r>
              <a:rPr lang="zh-TW" altLang="en-US" dirty="0"/>
              <a:t>都會用到簡報軟體，所以簡報其實是大家很常會接觸到的</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3"/>
        <p:cNvGrpSpPr/>
        <p:nvPr/>
      </p:nvGrpSpPr>
      <p:grpSpPr>
        <a:xfrm>
          <a:off x="0" y="0"/>
          <a:ext cx="0" cy="0"/>
          <a:chOff x="0" y="0"/>
          <a:chExt cx="0" cy="0"/>
        </a:xfrm>
      </p:grpSpPr>
      <p:sp>
        <p:nvSpPr>
          <p:cNvPr id="13444" name="Google Shape;13444;g9c7d97a783_0_7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45" name="Google Shape;13445;g9c7d97a783_0_7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做一份簡報的流程是怎麼樣呢</a:t>
            </a:r>
            <a:endParaRPr lang="en-US" altLang="zh-TW" dirty="0"/>
          </a:p>
          <a:p>
            <a:pPr marL="0" lvl="0" indent="0" algn="l" rtl="0">
              <a:spcBef>
                <a:spcPts val="0"/>
              </a:spcBef>
              <a:spcAft>
                <a:spcPts val="0"/>
              </a:spcAft>
              <a:buNone/>
            </a:pPr>
            <a:r>
              <a:rPr lang="zh-TW" altLang="en-US" dirty="0"/>
              <a:t>各位在做一份簡報前，首先最一開始要想的就是企劃，你在這一階段要決定好你要報告的主題，或是做簡報的目的、你想達成的目標是什麼，你要先立定好</a:t>
            </a:r>
            <a:endParaRPr lang="en-US" altLang="zh-TW" dirty="0"/>
          </a:p>
          <a:p>
            <a:pPr marL="0" lvl="0" indent="0" algn="l" rtl="0">
              <a:spcBef>
                <a:spcPts val="0"/>
              </a:spcBef>
              <a:spcAft>
                <a:spcPts val="0"/>
              </a:spcAft>
              <a:buNone/>
            </a:pPr>
            <a:r>
              <a:rPr lang="zh-TW" altLang="en-US" dirty="0"/>
              <a:t>想好企劃之後，再來是蒐集，在這一階段你可以去網路上或是圖書館蒐集簡報需要的素材、內容，蒐集完後統整起來</a:t>
            </a:r>
            <a:endParaRPr lang="en-US" altLang="zh-TW" dirty="0"/>
          </a:p>
          <a:p>
            <a:pPr marL="0" lvl="0" indent="0" algn="l" rtl="0">
              <a:spcBef>
                <a:spcPts val="0"/>
              </a:spcBef>
              <a:spcAft>
                <a:spcPts val="0"/>
              </a:spcAft>
              <a:buNone/>
            </a:pPr>
            <a:r>
              <a:rPr lang="zh-TW" altLang="en-US" dirty="0"/>
              <a:t>第三是紀錄，在這個階段就可以開始運用你蒐集來的資料製作簡報，製作簡報的結構會在下一頁介紹</a:t>
            </a:r>
            <a:endParaRPr lang="en-US" altLang="zh-TW" dirty="0"/>
          </a:p>
          <a:p>
            <a:pPr marL="0" lvl="0" indent="0" algn="l" rtl="0">
              <a:spcBef>
                <a:spcPts val="0"/>
              </a:spcBef>
              <a:spcAft>
                <a:spcPts val="0"/>
              </a:spcAft>
              <a:buNone/>
            </a:pPr>
            <a:r>
              <a:rPr lang="zh-TW" altLang="en-US" dirty="0"/>
              <a:t>第四是排演，當然最好的話是可以實際排演一次報告的內容，你在排演的過程中也可以發現簡報中有哪些不足，或是有缺陷的地方，然後進而去修改，讓你的簡報愈來愈好</a:t>
            </a:r>
            <a:endParaRPr lang="en-US" altLang="zh-TW" dirty="0"/>
          </a:p>
          <a:p>
            <a:pPr marL="0" lvl="0" indent="0" algn="l" rtl="0">
              <a:spcBef>
                <a:spcPts val="0"/>
              </a:spcBef>
              <a:spcAft>
                <a:spcPts val="0"/>
              </a:spcAft>
              <a:buNone/>
            </a:pPr>
            <a:r>
              <a:rPr lang="zh-TW" altLang="en-US" dirty="0"/>
              <a:t>第五就是正式上台報告的時候了</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7"/>
        <p:cNvGrpSpPr/>
        <p:nvPr/>
      </p:nvGrpSpPr>
      <p:grpSpPr>
        <a:xfrm>
          <a:off x="0" y="0"/>
          <a:ext cx="0" cy="0"/>
          <a:chOff x="0" y="0"/>
          <a:chExt cx="0" cy="0"/>
        </a:xfrm>
      </p:grpSpPr>
      <p:sp>
        <p:nvSpPr>
          <p:cNvPr id="12478" name="Google Shape;12478;g98ca0c4284_1_2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9" name="Google Shape;12479;g98ca0c4284_1_2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一份簡報的結構分為開場、目錄、主體、結語</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首先是開場，為了讓觀眾在開始的時候就能專心聆聽並且對自己的報告感興趣，可以在開場的時候提出問題，引發聽眾思考，或是提出一句打破聽眾既定印象的一句話，像是「你知道人一生可以喝一次岩漿嗎？」這類型的話</a:t>
            </a:r>
          </a:p>
          <a:p>
            <a:pPr marL="0" lvl="0" indent="0" algn="l" rtl="0">
              <a:spcBef>
                <a:spcPts val="0"/>
              </a:spcBef>
              <a:spcAft>
                <a:spcPts val="0"/>
              </a:spcAft>
              <a:buNone/>
            </a:pPr>
            <a:r>
              <a:rPr lang="zh-TW" altLang="en-US" dirty="0"/>
              <a:t>，讓觀眾對你的報告感興趣，在開場的時候就能更快速帶領聽眾進入狀況</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第二目錄，放上你的目錄或是大綱，讓聽眾</a:t>
            </a:r>
            <a:r>
              <a:rPr lang="zh-TW" altLang="en-US" sz="1100" spc="-50" dirty="0">
                <a:solidFill>
                  <a:srgbClr val="404040"/>
                </a:solidFill>
                <a:latin typeface="WenQuanYi Micro Hei"/>
                <a:cs typeface="WenQuanYi Micro Hei"/>
              </a:rPr>
              <a:t>了解簡報流程</a:t>
            </a:r>
            <a:endParaRPr lang="en-US" altLang="zh-TW" sz="1100" spc="-50" dirty="0">
              <a:solidFill>
                <a:srgbClr val="404040"/>
              </a:solidFill>
              <a:latin typeface="WenQuanYi Micro Hei"/>
              <a:cs typeface="WenQuanYi Micro Hei"/>
            </a:endParaRPr>
          </a:p>
          <a:p>
            <a:pPr marL="0" lvl="0" indent="0" algn="l" rtl="0">
              <a:spcBef>
                <a:spcPts val="0"/>
              </a:spcBef>
              <a:spcAft>
                <a:spcPts val="0"/>
              </a:spcAft>
              <a:buNone/>
            </a:pPr>
            <a:endParaRPr lang="en-US" altLang="zh-TW" sz="1100" spc="-50" dirty="0">
              <a:solidFill>
                <a:srgbClr val="404040"/>
              </a:solidFill>
              <a:latin typeface="WenQuanYi Micro Hei"/>
              <a:cs typeface="WenQuanYi Micro Hei"/>
            </a:endParaRPr>
          </a:p>
          <a:p>
            <a:pPr marL="0" lvl="0" indent="0" algn="l" rtl="0">
              <a:spcBef>
                <a:spcPts val="0"/>
              </a:spcBef>
              <a:spcAft>
                <a:spcPts val="0"/>
              </a:spcAft>
              <a:buNone/>
            </a:pPr>
            <a:r>
              <a:rPr lang="zh-TW" altLang="en-US" sz="1100" spc="-50" dirty="0">
                <a:solidFill>
                  <a:srgbClr val="404040"/>
                </a:solidFill>
                <a:latin typeface="WenQuanYi Micro Hei"/>
                <a:cs typeface="WenQuanYi Micro Hei"/>
              </a:rPr>
              <a:t>第三主體，你就開始闡述你簡報的內容</a:t>
            </a:r>
            <a:endParaRPr lang="zh-TW" altLang="en-US" sz="1100" dirty="0">
              <a:latin typeface="WenQuanYi Micro Hei"/>
              <a:cs typeface="WenQuanYi Micro Hei"/>
            </a:endParaRPr>
          </a:p>
          <a:p>
            <a:pPr marL="0" lvl="0" indent="0" algn="l" rtl="0">
              <a:spcBef>
                <a:spcPts val="0"/>
              </a:spcBef>
              <a:spcAft>
                <a:spcPts val="0"/>
              </a:spcAft>
              <a:buNone/>
            </a:pPr>
            <a:endParaRPr lang="en-US" dirty="0"/>
          </a:p>
          <a:p>
            <a:pPr marL="0" lvl="0" indent="0" algn="l" rtl="0">
              <a:spcBef>
                <a:spcPts val="0"/>
              </a:spcBef>
              <a:spcAft>
                <a:spcPts val="0"/>
              </a:spcAft>
              <a:buNone/>
            </a:pPr>
            <a:r>
              <a:rPr lang="zh-TW" altLang="en-US" dirty="0"/>
              <a:t>闡述完主體後，因為聽眾</a:t>
            </a:r>
            <a:r>
              <a:rPr lang="zh-TW" altLang="en-US" b="0" i="0" dirty="0">
                <a:effectLst/>
                <a:latin typeface="Roboto" panose="02000000000000000000" pitchFamily="2" charset="0"/>
              </a:rPr>
              <a:t>不可能完全記住簡報的內容，所以在簡報結束前得做出結語</a:t>
            </a:r>
            <a:r>
              <a:rPr lang="zh-TW" altLang="en-US" dirty="0"/>
              <a:t>，你可以做結論或重點整理，藉由重複簡報重點，幫助聽眾牢記簡報內容。此外，若要有個強而有力的結尾，你也可以提出問題讓聽眾思考、呼應簡報的開頭、引用名人所說的話來當作你的結語，也都是不錯的選擇</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9"/>
        <p:cNvGrpSpPr/>
        <p:nvPr/>
      </p:nvGrpSpPr>
      <p:grpSpPr>
        <a:xfrm>
          <a:off x="0" y="0"/>
          <a:ext cx="0" cy="0"/>
          <a:chOff x="0" y="0"/>
          <a:chExt cx="0" cy="0"/>
        </a:xfrm>
      </p:grpSpPr>
      <p:sp>
        <p:nvSpPr>
          <p:cNvPr id="9080" name="Google Shape;9080;g8f342daea5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1" name="Google Shape;9081;g8f342daea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133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9c7d97a78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9c7d97a78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sz="1100" dirty="0">
                <a:latin typeface="思源黑體 TW Light" panose="020B0300000000000000" pitchFamily="34" charset="-120"/>
                <a:ea typeface="思源黑體 TW Light" panose="020B0300000000000000" pitchFamily="34" charset="-120"/>
              </a:rPr>
              <a:t>第一張圖片，請不要做白底黑字的投影片，因為除了單調之外，老師不喜歡</a:t>
            </a:r>
            <a:endParaRPr lang="en-US" altLang="zh-TW" sz="1100" dirty="0">
              <a:latin typeface="思源黑體 TW Light" panose="020B0300000000000000" pitchFamily="34" charset="-120"/>
              <a:ea typeface="思源黑體 TW Light" panose="020B0300000000000000" pitchFamily="34" charset="-12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各位可以選擇套用</a:t>
            </a:r>
            <a:r>
              <a:rPr lang="en-US" altLang="zh-TW" dirty="0"/>
              <a:t>PPT</a:t>
            </a:r>
            <a:r>
              <a:rPr lang="zh-TW" altLang="en-US" dirty="0"/>
              <a:t>內建的模板，像第二張圖片這樣</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sz="1100" dirty="0">
                <a:latin typeface="思源黑體 TW Light" panose="020B0300000000000000" pitchFamily="34" charset="-120"/>
                <a:ea typeface="思源黑體 TW Light" panose="020B0300000000000000" pitchFamily="34" charset="-120"/>
              </a:rPr>
              <a:t>或者是各位也可以自己上網找圖片來當背景，如果可以找到跟簡報主題相關的圖片當然是最好的，像是如果是報浮世繪的內容的話，你就可以找浮世繪相關的圖片當作你的背景</a:t>
            </a:r>
            <a:endParaRPr lang="en-US" altLang="zh-TW" sz="1100" dirty="0">
              <a:latin typeface="思源黑體 TW Light" panose="020B0300000000000000" pitchFamily="34" charset="-120"/>
              <a:ea typeface="思源黑體 TW Light" panose="020B0300000000000000" pitchFamily="34" charset="-12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可以到網路找免費的模板，像是</a:t>
            </a:r>
            <a:r>
              <a:rPr lang="en-US" altLang="zh-TW" dirty="0" err="1"/>
              <a:t>sildesgo</a:t>
            </a:r>
            <a:r>
              <a:rPr lang="zh-TW" altLang="en-US" dirty="0"/>
              <a:t>，上面有很多的模板可以讓各位免費下載，像第四張圖片這樣</a:t>
            </a:r>
            <a:endParaRPr lang="en-US" altLang="zh-TW" sz="1100" dirty="0">
              <a:latin typeface="思源黑體 TW Light" panose="020B0300000000000000" pitchFamily="34" charset="-120"/>
              <a:ea typeface="思源黑體 TW Light" panose="020B0300000000000000" pitchFamily="34" charset="-12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9c7d97a78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9c7d97a78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這是一個簡報失敗案例，很多字很多內容的投影片，看起來頭很暈吧</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b="0" i="0" dirty="0">
                <a:solidFill>
                  <a:srgbClr val="92775E"/>
                </a:solidFill>
                <a:effectLst/>
                <a:latin typeface="微軟正黑體" panose="020B0604030504040204" pitchFamily="34" charset="-120"/>
                <a:ea typeface="微軟正黑體" panose="020B0604030504040204" pitchFamily="34" charset="-120"/>
              </a:rPr>
              <a:t>當你選擇在投影片中放滿文字，只會讓</a:t>
            </a:r>
            <a:r>
              <a:rPr lang="zh-TW" altLang="en-US" b="0" i="0" dirty="0">
                <a:effectLst/>
                <a:latin typeface="Barlow" panose="020B0604020202020204" pitchFamily="2" charset="0"/>
              </a:rPr>
              <a:t>整體畫面變得凌亂、且毫無重點。別忘了觀眾必須一邊聽你講話、一邊看投影片，太多的文字反而會讓觀眾</a:t>
            </a:r>
            <a:r>
              <a:rPr lang="zh-TW" altLang="en-US" b="0" i="0" dirty="0">
                <a:solidFill>
                  <a:srgbClr val="92775E"/>
                </a:solidFill>
                <a:effectLst/>
                <a:latin typeface="微軟正黑體" panose="020B0604030504040204" pitchFamily="34" charset="-120"/>
                <a:ea typeface="微軟正黑體" panose="020B0604030504040204" pitchFamily="34" charset="-120"/>
              </a:rPr>
              <a:t>聽不進你想說的話。</a:t>
            </a:r>
            <a:endParaRPr lang="en-US" altLang="zh-TW" b="0" i="0" dirty="0">
              <a:solidFill>
                <a:srgbClr val="92775E"/>
              </a:solidFill>
              <a:effectLst/>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4087940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27550" y="2981063"/>
            <a:ext cx="6288900" cy="114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36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10" name="Google Shape;10;p2"/>
          <p:cNvSpPr txBox="1">
            <a:spLocks noGrp="1"/>
          </p:cNvSpPr>
          <p:nvPr>
            <p:ph type="subTitle" idx="1"/>
          </p:nvPr>
        </p:nvSpPr>
        <p:spPr>
          <a:xfrm>
            <a:off x="2292100" y="4123763"/>
            <a:ext cx="4505100" cy="415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a:endParaRPr/>
          </a:p>
        </p:txBody>
      </p:sp>
      <p:sp>
        <p:nvSpPr>
          <p:cNvPr id="11" name="Google Shape;11;p2"/>
          <p:cNvSpPr/>
          <p:nvPr/>
        </p:nvSpPr>
        <p:spPr>
          <a:xfrm rot="10800000" flipH="1">
            <a:off x="1" y="20"/>
            <a:ext cx="984590" cy="1109519"/>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0" y="2"/>
            <a:ext cx="837460" cy="946669"/>
          </a:xfrm>
          <a:custGeom>
            <a:avLst/>
            <a:gdLst/>
            <a:ahLst/>
            <a:cxnLst/>
            <a:rect l="l" t="t" r="r" b="b"/>
            <a:pathLst>
              <a:path w="9244" h="9856" extrusionOk="0">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5400000">
            <a:off x="-40941" y="4215563"/>
            <a:ext cx="1002550" cy="906555"/>
            <a:chOff x="38279" y="100616"/>
            <a:chExt cx="650204" cy="563183"/>
          </a:xfrm>
        </p:grpSpPr>
        <p:sp>
          <p:nvSpPr>
            <p:cNvPr id="14" name="Google Shape;14;p2"/>
            <p:cNvSpPr/>
            <p:nvPr/>
          </p:nvSpPr>
          <p:spPr>
            <a:xfrm>
              <a:off x="96323" y="651993"/>
              <a:ext cx="8497" cy="5456"/>
            </a:xfrm>
            <a:custGeom>
              <a:avLst/>
              <a:gdLst/>
              <a:ahLst/>
              <a:cxnLst/>
              <a:rect l="l" t="t" r="r" b="b"/>
              <a:pathLst>
                <a:path w="95" h="61" extrusionOk="0">
                  <a:moveTo>
                    <a:pt x="65" y="1"/>
                  </a:moveTo>
                  <a:cubicBezTo>
                    <a:pt x="33" y="1"/>
                    <a:pt x="4" y="26"/>
                    <a:pt x="0" y="61"/>
                  </a:cubicBezTo>
                  <a:cubicBezTo>
                    <a:pt x="33" y="44"/>
                    <a:pt x="64" y="27"/>
                    <a:pt x="95" y="8"/>
                  </a:cubicBezTo>
                  <a:cubicBezTo>
                    <a:pt x="85" y="3"/>
                    <a:pt x="75"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7346" y="651993"/>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8279" y="651993"/>
              <a:ext cx="13773" cy="11806"/>
            </a:xfrm>
            <a:custGeom>
              <a:avLst/>
              <a:gdLst/>
              <a:ahLst/>
              <a:cxnLst/>
              <a:rect l="l" t="t" r="r" b="b"/>
              <a:pathLst>
                <a:path w="154" h="132" extrusionOk="0">
                  <a:moveTo>
                    <a:pt x="66" y="1"/>
                  </a:moveTo>
                  <a:cubicBezTo>
                    <a:pt x="32" y="1"/>
                    <a:pt x="0" y="27"/>
                    <a:pt x="0" y="67"/>
                  </a:cubicBezTo>
                  <a:cubicBezTo>
                    <a:pt x="0" y="103"/>
                    <a:pt x="29" y="132"/>
                    <a:pt x="66" y="132"/>
                  </a:cubicBezTo>
                  <a:cubicBezTo>
                    <a:pt x="124" y="132"/>
                    <a:pt x="153" y="61"/>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25301" y="623015"/>
              <a:ext cx="9480" cy="10285"/>
            </a:xfrm>
            <a:custGeom>
              <a:avLst/>
              <a:gdLst/>
              <a:ahLst/>
              <a:cxnLst/>
              <a:rect l="l" t="t" r="r" b="b"/>
              <a:pathLst>
                <a:path w="106" h="115" extrusionOk="0">
                  <a:moveTo>
                    <a:pt x="66" y="0"/>
                  </a:moveTo>
                  <a:cubicBezTo>
                    <a:pt x="32" y="0"/>
                    <a:pt x="0" y="27"/>
                    <a:pt x="0" y="65"/>
                  </a:cubicBezTo>
                  <a:cubicBezTo>
                    <a:pt x="0" y="84"/>
                    <a:pt x="9" y="102"/>
                    <a:pt x="23" y="115"/>
                  </a:cubicBezTo>
                  <a:cubicBezTo>
                    <a:pt x="51" y="83"/>
                    <a:pt x="79" y="48"/>
                    <a:pt x="105" y="14"/>
                  </a:cubicBezTo>
                  <a:cubicBezTo>
                    <a:pt x="93" y="4"/>
                    <a:pt x="80"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6323" y="622926"/>
              <a:ext cx="13773" cy="11895"/>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7346" y="622926"/>
              <a:ext cx="13773" cy="11895"/>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8279" y="623015"/>
              <a:ext cx="11806" cy="11806"/>
            </a:xfrm>
            <a:custGeom>
              <a:avLst/>
              <a:gdLst/>
              <a:ahLst/>
              <a:cxnLst/>
              <a:rect l="l" t="t" r="r" b="b"/>
              <a:pathLst>
                <a:path w="132" h="132" extrusionOk="0">
                  <a:moveTo>
                    <a:pt x="66" y="0"/>
                  </a:moveTo>
                  <a:cubicBezTo>
                    <a:pt x="29" y="0"/>
                    <a:pt x="0" y="29"/>
                    <a:pt x="0" y="65"/>
                  </a:cubicBezTo>
                  <a:cubicBezTo>
                    <a:pt x="0" y="102"/>
                    <a:pt x="29" y="132"/>
                    <a:pt x="66" y="132"/>
                  </a:cubicBezTo>
                  <a:cubicBezTo>
                    <a:pt x="102" y="132"/>
                    <a:pt x="132" y="102"/>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25301" y="594038"/>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6323" y="593949"/>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7346" y="593949"/>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8279" y="594038"/>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52042" y="564882"/>
              <a:ext cx="8497" cy="11269"/>
            </a:xfrm>
            <a:custGeom>
              <a:avLst/>
              <a:gdLst/>
              <a:ahLst/>
              <a:cxnLst/>
              <a:rect l="l" t="t" r="r" b="b"/>
              <a:pathLst>
                <a:path w="95" h="126" extrusionOk="0">
                  <a:moveTo>
                    <a:pt x="92" y="1"/>
                  </a:moveTo>
                  <a:cubicBezTo>
                    <a:pt x="22" y="1"/>
                    <a:pt x="1" y="95"/>
                    <a:pt x="63" y="126"/>
                  </a:cubicBezTo>
                  <a:cubicBezTo>
                    <a:pt x="75" y="85"/>
                    <a:pt x="85" y="44"/>
                    <a:pt x="94" y="2"/>
                  </a:cubicBezTo>
                  <a:cubicBezTo>
                    <a:pt x="93" y="2"/>
                    <a:pt x="93"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25301" y="564971"/>
              <a:ext cx="13863" cy="11806"/>
            </a:xfrm>
            <a:custGeom>
              <a:avLst/>
              <a:gdLst/>
              <a:ahLst/>
              <a:cxnLst/>
              <a:rect l="l" t="t" r="r" b="b"/>
              <a:pathLst>
                <a:path w="155" h="132" extrusionOk="0">
                  <a:moveTo>
                    <a:pt x="67" y="1"/>
                  </a:moveTo>
                  <a:cubicBezTo>
                    <a:pt x="33" y="1"/>
                    <a:pt x="0" y="27"/>
                    <a:pt x="0" y="66"/>
                  </a:cubicBezTo>
                  <a:cubicBezTo>
                    <a:pt x="0" y="102"/>
                    <a:pt x="30" y="132"/>
                    <a:pt x="67" y="132"/>
                  </a:cubicBezTo>
                  <a:cubicBezTo>
                    <a:pt x="125" y="132"/>
                    <a:pt x="155" y="61"/>
                    <a:pt x="113"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96323" y="564971"/>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7346" y="564971"/>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8279" y="564971"/>
              <a:ext cx="13773" cy="11806"/>
            </a:xfrm>
            <a:custGeom>
              <a:avLst/>
              <a:gdLst/>
              <a:ahLst/>
              <a:cxnLst/>
              <a:rect l="l" t="t" r="r" b="b"/>
              <a:pathLst>
                <a:path w="154" h="132" extrusionOk="0">
                  <a:moveTo>
                    <a:pt x="66" y="1"/>
                  </a:moveTo>
                  <a:cubicBezTo>
                    <a:pt x="32" y="1"/>
                    <a:pt x="0" y="27"/>
                    <a:pt x="0" y="66"/>
                  </a:cubicBezTo>
                  <a:cubicBezTo>
                    <a:pt x="0" y="102"/>
                    <a:pt x="29" y="132"/>
                    <a:pt x="66" y="132"/>
                  </a:cubicBezTo>
                  <a:cubicBezTo>
                    <a:pt x="124" y="132"/>
                    <a:pt x="153" y="61"/>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53473" y="535904"/>
              <a:ext cx="11090" cy="11895"/>
            </a:xfrm>
            <a:custGeom>
              <a:avLst/>
              <a:gdLst/>
              <a:ahLst/>
              <a:cxnLst/>
              <a:rect l="l" t="t" r="r" b="b"/>
              <a:pathLst>
                <a:path w="124" h="133" extrusionOk="0">
                  <a:moveTo>
                    <a:pt x="76" y="1"/>
                  </a:moveTo>
                  <a:cubicBezTo>
                    <a:pt x="32" y="1"/>
                    <a:pt x="0" y="44"/>
                    <a:pt x="13" y="85"/>
                  </a:cubicBezTo>
                  <a:cubicBezTo>
                    <a:pt x="21" y="115"/>
                    <a:pt x="48" y="132"/>
                    <a:pt x="75" y="132"/>
                  </a:cubicBezTo>
                  <a:cubicBezTo>
                    <a:pt x="88" y="132"/>
                    <a:pt x="100" y="129"/>
                    <a:pt x="112" y="121"/>
                  </a:cubicBezTo>
                  <a:cubicBezTo>
                    <a:pt x="116" y="87"/>
                    <a:pt x="120" y="55"/>
                    <a:pt x="123" y="21"/>
                  </a:cubicBezTo>
                  <a:cubicBezTo>
                    <a:pt x="111" y="9"/>
                    <a:pt x="94" y="1"/>
                    <a:pt x="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25301" y="535904"/>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96323" y="535904"/>
              <a:ext cx="13773" cy="11895"/>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7346" y="535904"/>
              <a:ext cx="13773" cy="11895"/>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8279" y="535904"/>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54368" y="506927"/>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2"/>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25301" y="5069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96323" y="506927"/>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2"/>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7346" y="506927"/>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2"/>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8279" y="5069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54368" y="477860"/>
              <a:ext cx="13773" cy="11895"/>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5301" y="477860"/>
              <a:ext cx="11895" cy="11895"/>
            </a:xfrm>
            <a:custGeom>
              <a:avLst/>
              <a:gdLst/>
              <a:ahLst/>
              <a:cxnLst/>
              <a:rect l="l" t="t" r="r" b="b"/>
              <a:pathLst>
                <a:path w="133" h="133" extrusionOk="0">
                  <a:moveTo>
                    <a:pt x="67" y="1"/>
                  </a:moveTo>
                  <a:cubicBezTo>
                    <a:pt x="30" y="1"/>
                    <a:pt x="0" y="30"/>
                    <a:pt x="0" y="67"/>
                  </a:cubicBezTo>
                  <a:cubicBezTo>
                    <a:pt x="0" y="103"/>
                    <a:pt x="30" y="132"/>
                    <a:pt x="67" y="132"/>
                  </a:cubicBezTo>
                  <a:cubicBezTo>
                    <a:pt x="103" y="132"/>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96323" y="477860"/>
              <a:ext cx="13773" cy="11895"/>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7346" y="477860"/>
              <a:ext cx="13773" cy="11895"/>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8279" y="477860"/>
              <a:ext cx="11806" cy="11895"/>
            </a:xfrm>
            <a:custGeom>
              <a:avLst/>
              <a:gdLst/>
              <a:ahLst/>
              <a:cxnLst/>
              <a:rect l="l" t="t" r="r" b="b"/>
              <a:pathLst>
                <a:path w="132" h="133" extrusionOk="0">
                  <a:moveTo>
                    <a:pt x="66" y="1"/>
                  </a:moveTo>
                  <a:cubicBezTo>
                    <a:pt x="29" y="1"/>
                    <a:pt x="0" y="30"/>
                    <a:pt x="0" y="67"/>
                  </a:cubicBezTo>
                  <a:cubicBezTo>
                    <a:pt x="0" y="103"/>
                    <a:pt x="29" y="132"/>
                    <a:pt x="66" y="132"/>
                  </a:cubicBezTo>
                  <a:cubicBezTo>
                    <a:pt x="102" y="132"/>
                    <a:pt x="132" y="103"/>
                    <a:pt x="132" y="67"/>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54368" y="448882"/>
              <a:ext cx="13773" cy="11895"/>
            </a:xfrm>
            <a:custGeom>
              <a:avLst/>
              <a:gdLst/>
              <a:ahLst/>
              <a:cxnLst/>
              <a:rect l="l" t="t" r="r" b="b"/>
              <a:pathLst>
                <a:path w="154" h="133" extrusionOk="0">
                  <a:moveTo>
                    <a:pt x="66" y="0"/>
                  </a:moveTo>
                  <a:cubicBezTo>
                    <a:pt x="32" y="0"/>
                    <a:pt x="1" y="26"/>
                    <a:pt x="1" y="66"/>
                  </a:cubicBezTo>
                  <a:cubicBezTo>
                    <a:pt x="1" y="103"/>
                    <a:pt x="30" y="132"/>
                    <a:pt x="66" y="132"/>
                  </a:cubicBezTo>
                  <a:cubicBezTo>
                    <a:pt x="124" y="132"/>
                    <a:pt x="154"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25301" y="448882"/>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96323" y="448882"/>
              <a:ext cx="13773" cy="11895"/>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7346" y="448882"/>
              <a:ext cx="13773" cy="11895"/>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8279" y="448882"/>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83345" y="419815"/>
              <a:ext cx="8228" cy="9838"/>
            </a:xfrm>
            <a:custGeom>
              <a:avLst/>
              <a:gdLst/>
              <a:ahLst/>
              <a:cxnLst/>
              <a:rect l="l" t="t" r="r" b="b"/>
              <a:pathLst>
                <a:path w="92" h="110" extrusionOk="0">
                  <a:moveTo>
                    <a:pt x="67" y="1"/>
                  </a:moveTo>
                  <a:cubicBezTo>
                    <a:pt x="32" y="1"/>
                    <a:pt x="1" y="29"/>
                    <a:pt x="1" y="67"/>
                  </a:cubicBezTo>
                  <a:cubicBezTo>
                    <a:pt x="1" y="82"/>
                    <a:pt x="6" y="97"/>
                    <a:pt x="16" y="109"/>
                  </a:cubicBezTo>
                  <a:cubicBezTo>
                    <a:pt x="39" y="73"/>
                    <a:pt x="65" y="39"/>
                    <a:pt x="92" y="6"/>
                  </a:cubicBezTo>
                  <a:cubicBezTo>
                    <a:pt x="83" y="2"/>
                    <a:pt x="75"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54368" y="419905"/>
              <a:ext cx="13773" cy="11716"/>
            </a:xfrm>
            <a:custGeom>
              <a:avLst/>
              <a:gdLst/>
              <a:ahLst/>
              <a:cxnLst/>
              <a:rect l="l" t="t" r="r" b="b"/>
              <a:pathLst>
                <a:path w="154" h="131"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25301" y="419905"/>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96323" y="419905"/>
              <a:ext cx="13773" cy="11716"/>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7346" y="419905"/>
              <a:ext cx="13773" cy="11716"/>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8279" y="419905"/>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10265" y="390838"/>
              <a:ext cx="13952" cy="10643"/>
            </a:xfrm>
            <a:custGeom>
              <a:avLst/>
              <a:gdLst/>
              <a:ahLst/>
              <a:cxnLst/>
              <a:rect l="l" t="t" r="r" b="b"/>
              <a:pathLst>
                <a:path w="156" h="119" extrusionOk="0">
                  <a:moveTo>
                    <a:pt x="90" y="0"/>
                  </a:moveTo>
                  <a:cubicBezTo>
                    <a:pt x="26" y="0"/>
                    <a:pt x="0" y="81"/>
                    <a:pt x="51" y="118"/>
                  </a:cubicBezTo>
                  <a:cubicBezTo>
                    <a:pt x="83" y="100"/>
                    <a:pt x="118" y="82"/>
                    <a:pt x="155" y="67"/>
                  </a:cubicBezTo>
                  <a:cubicBezTo>
                    <a:pt x="155" y="30"/>
                    <a:pt x="126" y="0"/>
                    <a:pt x="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83345"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54368" y="390838"/>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2"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25301" y="390838"/>
              <a:ext cx="11895" cy="11806"/>
            </a:xfrm>
            <a:custGeom>
              <a:avLst/>
              <a:gdLst/>
              <a:ahLst/>
              <a:cxnLst/>
              <a:rect l="l" t="t" r="r" b="b"/>
              <a:pathLst>
                <a:path w="133" h="132" extrusionOk="0">
                  <a:moveTo>
                    <a:pt x="67" y="0"/>
                  </a:moveTo>
                  <a:cubicBezTo>
                    <a:pt x="30" y="0"/>
                    <a:pt x="0" y="30"/>
                    <a:pt x="0" y="67"/>
                  </a:cubicBezTo>
                  <a:cubicBezTo>
                    <a:pt x="0" y="103"/>
                    <a:pt x="30" y="132"/>
                    <a:pt x="67" y="132"/>
                  </a:cubicBezTo>
                  <a:cubicBezTo>
                    <a:pt x="103" y="132"/>
                    <a:pt x="132" y="103"/>
                    <a:pt x="132" y="67"/>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6323" y="390838"/>
              <a:ext cx="13773" cy="11806"/>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7346" y="390838"/>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8279" y="390838"/>
              <a:ext cx="11806" cy="11806"/>
            </a:xfrm>
            <a:custGeom>
              <a:avLst/>
              <a:gdLst/>
              <a:ahLst/>
              <a:cxnLst/>
              <a:rect l="l" t="t" r="r" b="b"/>
              <a:pathLst>
                <a:path w="132" h="132" extrusionOk="0">
                  <a:moveTo>
                    <a:pt x="66" y="0"/>
                  </a:moveTo>
                  <a:cubicBezTo>
                    <a:pt x="29" y="0"/>
                    <a:pt x="0" y="30"/>
                    <a:pt x="0" y="67"/>
                  </a:cubicBezTo>
                  <a:cubicBezTo>
                    <a:pt x="0" y="103"/>
                    <a:pt x="29" y="132"/>
                    <a:pt x="66" y="132"/>
                  </a:cubicBezTo>
                  <a:cubicBezTo>
                    <a:pt x="102" y="132"/>
                    <a:pt x="132" y="103"/>
                    <a:pt x="132" y="67"/>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76608" y="361861"/>
              <a:ext cx="2862" cy="805"/>
            </a:xfrm>
            <a:custGeom>
              <a:avLst/>
              <a:gdLst/>
              <a:ahLst/>
              <a:cxnLst/>
              <a:rect l="l" t="t" r="r" b="b"/>
              <a:pathLst>
                <a:path w="32" h="9" extrusionOk="0">
                  <a:moveTo>
                    <a:pt x="32" y="0"/>
                  </a:moveTo>
                  <a:lnTo>
                    <a:pt x="32" y="0"/>
                  </a:lnTo>
                  <a:cubicBezTo>
                    <a:pt x="21" y="0"/>
                    <a:pt x="9" y="4"/>
                    <a:pt x="0" y="8"/>
                  </a:cubicBezTo>
                  <a:cubicBezTo>
                    <a:pt x="11" y="6"/>
                    <a:pt x="22" y="4"/>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43695" y="361861"/>
              <a:ext cx="12611" cy="7423"/>
            </a:xfrm>
            <a:custGeom>
              <a:avLst/>
              <a:gdLst/>
              <a:ahLst/>
              <a:cxnLst/>
              <a:rect l="l" t="t" r="r" b="b"/>
              <a:pathLst>
                <a:path w="141" h="83" extrusionOk="0">
                  <a:moveTo>
                    <a:pt x="73" y="0"/>
                  </a:moveTo>
                  <a:cubicBezTo>
                    <a:pt x="31" y="0"/>
                    <a:pt x="1" y="41"/>
                    <a:pt x="12" y="82"/>
                  </a:cubicBezTo>
                  <a:cubicBezTo>
                    <a:pt x="55" y="76"/>
                    <a:pt x="97" y="69"/>
                    <a:pt x="140" y="61"/>
                  </a:cubicBezTo>
                  <a:cubicBezTo>
                    <a:pt x="138" y="26"/>
                    <a:pt x="110" y="0"/>
                    <a:pt x="75" y="0"/>
                  </a:cubicBezTo>
                  <a:cubicBezTo>
                    <a:pt x="74" y="0"/>
                    <a:pt x="74" y="0"/>
                    <a:pt x="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413287" y="361861"/>
              <a:ext cx="16009" cy="10732"/>
            </a:xfrm>
            <a:custGeom>
              <a:avLst/>
              <a:gdLst/>
              <a:ahLst/>
              <a:cxnLst/>
              <a:rect l="l" t="t" r="r" b="b"/>
              <a:pathLst>
                <a:path w="179" h="120" extrusionOk="0">
                  <a:moveTo>
                    <a:pt x="91" y="0"/>
                  </a:moveTo>
                  <a:cubicBezTo>
                    <a:pt x="27" y="0"/>
                    <a:pt x="1" y="82"/>
                    <a:pt x="54" y="119"/>
                  </a:cubicBezTo>
                  <a:cubicBezTo>
                    <a:pt x="82" y="116"/>
                    <a:pt x="110" y="114"/>
                    <a:pt x="138" y="110"/>
                  </a:cubicBezTo>
                  <a:cubicBezTo>
                    <a:pt x="178" y="69"/>
                    <a:pt x="148"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86456" y="361771"/>
              <a:ext cx="13863" cy="11895"/>
            </a:xfrm>
            <a:custGeom>
              <a:avLst/>
              <a:gdLst/>
              <a:ahLst/>
              <a:cxnLst/>
              <a:rect l="l" t="t" r="r" b="b"/>
              <a:pathLst>
                <a:path w="155" h="133" extrusionOk="0">
                  <a:moveTo>
                    <a:pt x="66" y="1"/>
                  </a:moveTo>
                  <a:cubicBezTo>
                    <a:pt x="33" y="1"/>
                    <a:pt x="0" y="27"/>
                    <a:pt x="0" y="66"/>
                  </a:cubicBezTo>
                  <a:cubicBezTo>
                    <a:pt x="0" y="102"/>
                    <a:pt x="31" y="133"/>
                    <a:pt x="67" y="133"/>
                  </a:cubicBezTo>
                  <a:cubicBezTo>
                    <a:pt x="125" y="133"/>
                    <a:pt x="154" y="62"/>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57478" y="361861"/>
              <a:ext cx="11806" cy="11806"/>
            </a:xfrm>
            <a:custGeom>
              <a:avLst/>
              <a:gdLst/>
              <a:ahLst/>
              <a:cxnLst/>
              <a:rect l="l" t="t" r="r" b="b"/>
              <a:pathLst>
                <a:path w="132" h="132" extrusionOk="0">
                  <a:moveTo>
                    <a:pt x="65" y="0"/>
                  </a:moveTo>
                  <a:cubicBezTo>
                    <a:pt x="29" y="0"/>
                    <a:pt x="0" y="29"/>
                    <a:pt x="0" y="65"/>
                  </a:cubicBezTo>
                  <a:cubicBezTo>
                    <a:pt x="0" y="101"/>
                    <a:pt x="29" y="132"/>
                    <a:pt x="65" y="132"/>
                  </a:cubicBezTo>
                  <a:cubicBezTo>
                    <a:pt x="103" y="132"/>
                    <a:pt x="132" y="101"/>
                    <a:pt x="132" y="65"/>
                  </a:cubicBezTo>
                  <a:cubicBezTo>
                    <a:pt x="132" y="29"/>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28501" y="361771"/>
              <a:ext cx="13773" cy="11895"/>
            </a:xfrm>
            <a:custGeom>
              <a:avLst/>
              <a:gdLst/>
              <a:ahLst/>
              <a:cxnLst/>
              <a:rect l="l" t="t" r="r" b="b"/>
              <a:pathLst>
                <a:path w="154" h="133" extrusionOk="0">
                  <a:moveTo>
                    <a:pt x="66" y="1"/>
                  </a:moveTo>
                  <a:cubicBezTo>
                    <a:pt x="33" y="1"/>
                    <a:pt x="0" y="27"/>
                    <a:pt x="0" y="66"/>
                  </a:cubicBezTo>
                  <a:cubicBezTo>
                    <a:pt x="0" y="102"/>
                    <a:pt x="29" y="133"/>
                    <a:pt x="65" y="133"/>
                  </a:cubicBezTo>
                  <a:cubicBezTo>
                    <a:pt x="124" y="133"/>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99344" y="361861"/>
              <a:ext cx="11895" cy="11806"/>
            </a:xfrm>
            <a:custGeom>
              <a:avLst/>
              <a:gdLst/>
              <a:ahLst/>
              <a:cxnLst/>
              <a:rect l="l" t="t" r="r" b="b"/>
              <a:pathLst>
                <a:path w="133" h="132" extrusionOk="0">
                  <a:moveTo>
                    <a:pt x="67" y="0"/>
                  </a:moveTo>
                  <a:cubicBezTo>
                    <a:pt x="31" y="0"/>
                    <a:pt x="1" y="29"/>
                    <a:pt x="1" y="65"/>
                  </a:cubicBezTo>
                  <a:cubicBezTo>
                    <a:pt x="1" y="101"/>
                    <a:pt x="31" y="132"/>
                    <a:pt x="67" y="132"/>
                  </a:cubicBezTo>
                  <a:cubicBezTo>
                    <a:pt x="103" y="132"/>
                    <a:pt x="133" y="101"/>
                    <a:pt x="133" y="65"/>
                  </a:cubicBezTo>
                  <a:cubicBezTo>
                    <a:pt x="133"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70367"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41389"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12323" y="361861"/>
              <a:ext cx="11895" cy="11806"/>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83345" y="361771"/>
              <a:ext cx="13773" cy="11895"/>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54368" y="361771"/>
              <a:ext cx="13773" cy="11895"/>
            </a:xfrm>
            <a:custGeom>
              <a:avLst/>
              <a:gdLst/>
              <a:ahLst/>
              <a:cxnLst/>
              <a:rect l="l" t="t" r="r" b="b"/>
              <a:pathLst>
                <a:path w="154" h="133" extrusionOk="0">
                  <a:moveTo>
                    <a:pt x="66" y="1"/>
                  </a:moveTo>
                  <a:cubicBezTo>
                    <a:pt x="33" y="1"/>
                    <a:pt x="1" y="27"/>
                    <a:pt x="1" y="66"/>
                  </a:cubicBezTo>
                  <a:cubicBezTo>
                    <a:pt x="1" y="102"/>
                    <a:pt x="30" y="133"/>
                    <a:pt x="66" y="133"/>
                  </a:cubicBezTo>
                  <a:cubicBezTo>
                    <a:pt x="124" y="133"/>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25301" y="361861"/>
              <a:ext cx="11895" cy="11806"/>
            </a:xfrm>
            <a:custGeom>
              <a:avLst/>
              <a:gdLst/>
              <a:ahLst/>
              <a:cxnLst/>
              <a:rect l="l" t="t" r="r" b="b"/>
              <a:pathLst>
                <a:path w="133" h="132" extrusionOk="0">
                  <a:moveTo>
                    <a:pt x="67" y="0"/>
                  </a:moveTo>
                  <a:cubicBezTo>
                    <a:pt x="30" y="0"/>
                    <a:pt x="0" y="29"/>
                    <a:pt x="0" y="65"/>
                  </a:cubicBezTo>
                  <a:cubicBezTo>
                    <a:pt x="0" y="101"/>
                    <a:pt x="30" y="132"/>
                    <a:pt x="67" y="132"/>
                  </a:cubicBezTo>
                  <a:cubicBezTo>
                    <a:pt x="103" y="132"/>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96323" y="361771"/>
              <a:ext cx="13773" cy="11895"/>
            </a:xfrm>
            <a:custGeom>
              <a:avLst/>
              <a:gdLst/>
              <a:ahLst/>
              <a:cxnLst/>
              <a:rect l="l" t="t" r="r" b="b"/>
              <a:pathLst>
                <a:path w="154" h="133" extrusionOk="0">
                  <a:moveTo>
                    <a:pt x="66" y="1"/>
                  </a:moveTo>
                  <a:cubicBezTo>
                    <a:pt x="33" y="1"/>
                    <a:pt x="0" y="27"/>
                    <a:pt x="0" y="66"/>
                  </a:cubicBezTo>
                  <a:cubicBezTo>
                    <a:pt x="0" y="102"/>
                    <a:pt x="30" y="133"/>
                    <a:pt x="66" y="133"/>
                  </a:cubicBezTo>
                  <a:cubicBezTo>
                    <a:pt x="124" y="133"/>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346" y="361771"/>
              <a:ext cx="13773" cy="11895"/>
            </a:xfrm>
            <a:custGeom>
              <a:avLst/>
              <a:gdLst/>
              <a:ahLst/>
              <a:cxnLst/>
              <a:rect l="l" t="t" r="r" b="b"/>
              <a:pathLst>
                <a:path w="154" h="133" extrusionOk="0">
                  <a:moveTo>
                    <a:pt x="66" y="1"/>
                  </a:moveTo>
                  <a:cubicBezTo>
                    <a:pt x="32" y="1"/>
                    <a:pt x="0" y="27"/>
                    <a:pt x="0" y="66"/>
                  </a:cubicBezTo>
                  <a:cubicBezTo>
                    <a:pt x="0" y="102"/>
                    <a:pt x="30" y="133"/>
                    <a:pt x="66" y="133"/>
                  </a:cubicBezTo>
                  <a:cubicBezTo>
                    <a:pt x="124" y="133"/>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8279" y="361861"/>
              <a:ext cx="11806" cy="11806"/>
            </a:xfrm>
            <a:custGeom>
              <a:avLst/>
              <a:gdLst/>
              <a:ahLst/>
              <a:cxnLst/>
              <a:rect l="l" t="t" r="r" b="b"/>
              <a:pathLst>
                <a:path w="132" h="132" extrusionOk="0">
                  <a:moveTo>
                    <a:pt x="66" y="0"/>
                  </a:moveTo>
                  <a:cubicBezTo>
                    <a:pt x="29" y="0"/>
                    <a:pt x="0" y="29"/>
                    <a:pt x="0" y="65"/>
                  </a:cubicBezTo>
                  <a:cubicBezTo>
                    <a:pt x="0" y="101"/>
                    <a:pt x="29" y="132"/>
                    <a:pt x="66" y="132"/>
                  </a:cubicBezTo>
                  <a:cubicBezTo>
                    <a:pt x="102" y="132"/>
                    <a:pt x="132" y="101"/>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29823" y="332883"/>
              <a:ext cx="13416" cy="9391"/>
            </a:xfrm>
            <a:custGeom>
              <a:avLst/>
              <a:gdLst/>
              <a:ahLst/>
              <a:cxnLst/>
              <a:rect l="l" t="t" r="r" b="b"/>
              <a:pathLst>
                <a:path w="150" h="105" extrusionOk="0">
                  <a:moveTo>
                    <a:pt x="85" y="0"/>
                  </a:moveTo>
                  <a:cubicBezTo>
                    <a:pt x="31" y="0"/>
                    <a:pt x="1" y="62"/>
                    <a:pt x="34" y="105"/>
                  </a:cubicBezTo>
                  <a:cubicBezTo>
                    <a:pt x="73" y="88"/>
                    <a:pt x="111" y="69"/>
                    <a:pt x="149" y="51"/>
                  </a:cubicBezTo>
                  <a:cubicBezTo>
                    <a:pt x="142" y="20"/>
                    <a:pt x="117" y="0"/>
                    <a:pt x="86" y="0"/>
                  </a:cubicBezTo>
                  <a:cubicBezTo>
                    <a:pt x="86" y="0"/>
                    <a:pt x="85" y="0"/>
                    <a:pt x="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02544"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73567"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44500"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4155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86456" y="332794"/>
              <a:ext cx="13863" cy="11806"/>
            </a:xfrm>
            <a:custGeom>
              <a:avLst/>
              <a:gdLst/>
              <a:ahLst/>
              <a:cxnLst/>
              <a:rect l="l" t="t" r="r" b="b"/>
              <a:pathLst>
                <a:path w="155" h="132" extrusionOk="0">
                  <a:moveTo>
                    <a:pt x="66" y="1"/>
                  </a:moveTo>
                  <a:cubicBezTo>
                    <a:pt x="33" y="1"/>
                    <a:pt x="0" y="27"/>
                    <a:pt x="0" y="66"/>
                  </a:cubicBezTo>
                  <a:cubicBezTo>
                    <a:pt x="0" y="102"/>
                    <a:pt x="31" y="132"/>
                    <a:pt x="67" y="132"/>
                  </a:cubicBezTo>
                  <a:cubicBezTo>
                    <a:pt x="125" y="132"/>
                    <a:pt x="154" y="61"/>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57478" y="332883"/>
              <a:ext cx="11806" cy="11716"/>
            </a:xfrm>
            <a:custGeom>
              <a:avLst/>
              <a:gdLst/>
              <a:ahLst/>
              <a:cxnLst/>
              <a:rect l="l" t="t" r="r" b="b"/>
              <a:pathLst>
                <a:path w="132" h="131" extrusionOk="0">
                  <a:moveTo>
                    <a:pt x="65" y="0"/>
                  </a:moveTo>
                  <a:cubicBezTo>
                    <a:pt x="29" y="0"/>
                    <a:pt x="0" y="29"/>
                    <a:pt x="0" y="65"/>
                  </a:cubicBezTo>
                  <a:cubicBezTo>
                    <a:pt x="0" y="101"/>
                    <a:pt x="29" y="131"/>
                    <a:pt x="65" y="131"/>
                  </a:cubicBezTo>
                  <a:cubicBezTo>
                    <a:pt x="103" y="131"/>
                    <a:pt x="132" y="101"/>
                    <a:pt x="132" y="65"/>
                  </a:cubicBezTo>
                  <a:cubicBezTo>
                    <a:pt x="132" y="29"/>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28501" y="332794"/>
              <a:ext cx="13773" cy="11806"/>
            </a:xfrm>
            <a:custGeom>
              <a:avLst/>
              <a:gdLst/>
              <a:ahLst/>
              <a:cxnLst/>
              <a:rect l="l" t="t" r="r" b="b"/>
              <a:pathLst>
                <a:path w="154" h="132" extrusionOk="0">
                  <a:moveTo>
                    <a:pt x="66" y="1"/>
                  </a:moveTo>
                  <a:cubicBezTo>
                    <a:pt x="33" y="1"/>
                    <a:pt x="0" y="27"/>
                    <a:pt x="0" y="66"/>
                  </a:cubicBezTo>
                  <a:cubicBezTo>
                    <a:pt x="0" y="102"/>
                    <a:pt x="29" y="132"/>
                    <a:pt x="65"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299344" y="332883"/>
              <a:ext cx="11895" cy="11716"/>
            </a:xfrm>
            <a:custGeom>
              <a:avLst/>
              <a:gdLst/>
              <a:ahLst/>
              <a:cxnLst/>
              <a:rect l="l" t="t" r="r" b="b"/>
              <a:pathLst>
                <a:path w="133" h="131" extrusionOk="0">
                  <a:moveTo>
                    <a:pt x="67" y="0"/>
                  </a:moveTo>
                  <a:cubicBezTo>
                    <a:pt x="31" y="0"/>
                    <a:pt x="1" y="29"/>
                    <a:pt x="1" y="65"/>
                  </a:cubicBezTo>
                  <a:cubicBezTo>
                    <a:pt x="1" y="101"/>
                    <a:pt x="31" y="131"/>
                    <a:pt x="67" y="131"/>
                  </a:cubicBezTo>
                  <a:cubicBezTo>
                    <a:pt x="103" y="131"/>
                    <a:pt x="133" y="101"/>
                    <a:pt x="133" y="65"/>
                  </a:cubicBezTo>
                  <a:cubicBezTo>
                    <a:pt x="133"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270367"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241389" y="332794"/>
              <a:ext cx="13773" cy="11806"/>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212323" y="332883"/>
              <a:ext cx="11895" cy="11716"/>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83345" y="332794"/>
              <a:ext cx="13773" cy="11806"/>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54368" y="332794"/>
              <a:ext cx="13773" cy="11806"/>
            </a:xfrm>
            <a:custGeom>
              <a:avLst/>
              <a:gdLst/>
              <a:ahLst/>
              <a:cxnLst/>
              <a:rect l="l" t="t" r="r" b="b"/>
              <a:pathLst>
                <a:path w="154" h="132" extrusionOk="0">
                  <a:moveTo>
                    <a:pt x="66" y="1"/>
                  </a:moveTo>
                  <a:cubicBezTo>
                    <a:pt x="32" y="1"/>
                    <a:pt x="1" y="27"/>
                    <a:pt x="1" y="66"/>
                  </a:cubicBezTo>
                  <a:cubicBezTo>
                    <a:pt x="1" y="102"/>
                    <a:pt x="30" y="132"/>
                    <a:pt x="66" y="132"/>
                  </a:cubicBezTo>
                  <a:cubicBezTo>
                    <a:pt x="124" y="132"/>
                    <a:pt x="154"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25301" y="332883"/>
              <a:ext cx="11895" cy="11716"/>
            </a:xfrm>
            <a:custGeom>
              <a:avLst/>
              <a:gdLst/>
              <a:ahLst/>
              <a:cxnLst/>
              <a:rect l="l" t="t" r="r" b="b"/>
              <a:pathLst>
                <a:path w="133" h="131" extrusionOk="0">
                  <a:moveTo>
                    <a:pt x="67" y="0"/>
                  </a:moveTo>
                  <a:cubicBezTo>
                    <a:pt x="30" y="0"/>
                    <a:pt x="0" y="29"/>
                    <a:pt x="0" y="65"/>
                  </a:cubicBezTo>
                  <a:cubicBezTo>
                    <a:pt x="0" y="101"/>
                    <a:pt x="30" y="131"/>
                    <a:pt x="67" y="131"/>
                  </a:cubicBezTo>
                  <a:cubicBezTo>
                    <a:pt x="103" y="131"/>
                    <a:pt x="132" y="101"/>
                    <a:pt x="132" y="65"/>
                  </a:cubicBezTo>
                  <a:cubicBezTo>
                    <a:pt x="132" y="29"/>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96323" y="332794"/>
              <a:ext cx="13773" cy="11806"/>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7346" y="332794"/>
              <a:ext cx="13773" cy="11806"/>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8279" y="332883"/>
              <a:ext cx="11806" cy="11716"/>
            </a:xfrm>
            <a:custGeom>
              <a:avLst/>
              <a:gdLst/>
              <a:ahLst/>
              <a:cxnLst/>
              <a:rect l="l" t="t" r="r" b="b"/>
              <a:pathLst>
                <a:path w="132" h="131" extrusionOk="0">
                  <a:moveTo>
                    <a:pt x="66" y="0"/>
                  </a:moveTo>
                  <a:cubicBezTo>
                    <a:pt x="29" y="0"/>
                    <a:pt x="0" y="29"/>
                    <a:pt x="0" y="65"/>
                  </a:cubicBezTo>
                  <a:cubicBezTo>
                    <a:pt x="0" y="101"/>
                    <a:pt x="29" y="131"/>
                    <a:pt x="66" y="131"/>
                  </a:cubicBezTo>
                  <a:cubicBezTo>
                    <a:pt x="102" y="131"/>
                    <a:pt x="132" y="101"/>
                    <a:pt x="132" y="65"/>
                  </a:cubicBezTo>
                  <a:cubicBezTo>
                    <a:pt x="132" y="29"/>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589656" y="303727"/>
              <a:ext cx="8675" cy="6797"/>
            </a:xfrm>
            <a:custGeom>
              <a:avLst/>
              <a:gdLst/>
              <a:ahLst/>
              <a:cxnLst/>
              <a:rect l="l" t="t" r="r" b="b"/>
              <a:pathLst>
                <a:path w="97" h="76" extrusionOk="0">
                  <a:moveTo>
                    <a:pt x="65" y="1"/>
                  </a:moveTo>
                  <a:cubicBezTo>
                    <a:pt x="29" y="1"/>
                    <a:pt x="0" y="30"/>
                    <a:pt x="0" y="67"/>
                  </a:cubicBezTo>
                  <a:cubicBezTo>
                    <a:pt x="0" y="70"/>
                    <a:pt x="0" y="73"/>
                    <a:pt x="1" y="75"/>
                  </a:cubicBezTo>
                  <a:cubicBezTo>
                    <a:pt x="33" y="54"/>
                    <a:pt x="65" y="31"/>
                    <a:pt x="97" y="9"/>
                  </a:cubicBezTo>
                  <a:cubicBezTo>
                    <a:pt x="87" y="4"/>
                    <a:pt x="77"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60589" y="303816"/>
              <a:ext cx="13863" cy="11806"/>
            </a:xfrm>
            <a:custGeom>
              <a:avLst/>
              <a:gdLst/>
              <a:ahLst/>
              <a:cxnLst/>
              <a:rect l="l" t="t" r="r" b="b"/>
              <a:pathLst>
                <a:path w="155"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531522"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502544" y="303816"/>
              <a:ext cx="13773" cy="11806"/>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473567"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444500"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4155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386456" y="303816"/>
              <a:ext cx="13863" cy="11806"/>
            </a:xfrm>
            <a:custGeom>
              <a:avLst/>
              <a:gdLst/>
              <a:ahLst/>
              <a:cxnLst/>
              <a:rect l="l" t="t" r="r" b="b"/>
              <a:pathLst>
                <a:path w="155" h="132" extrusionOk="0">
                  <a:moveTo>
                    <a:pt x="67" y="0"/>
                  </a:moveTo>
                  <a:cubicBezTo>
                    <a:pt x="33" y="0"/>
                    <a:pt x="0" y="27"/>
                    <a:pt x="0" y="66"/>
                  </a:cubicBezTo>
                  <a:cubicBezTo>
                    <a:pt x="0" y="102"/>
                    <a:pt x="31" y="132"/>
                    <a:pt x="67" y="132"/>
                  </a:cubicBezTo>
                  <a:cubicBezTo>
                    <a:pt x="125" y="132"/>
                    <a:pt x="154" y="61"/>
                    <a:pt x="113"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57478" y="303727"/>
              <a:ext cx="11806" cy="11895"/>
            </a:xfrm>
            <a:custGeom>
              <a:avLst/>
              <a:gdLst/>
              <a:ahLst/>
              <a:cxnLst/>
              <a:rect l="l" t="t" r="r" b="b"/>
              <a:pathLst>
                <a:path w="132" h="133" extrusionOk="0">
                  <a:moveTo>
                    <a:pt x="65" y="1"/>
                  </a:moveTo>
                  <a:cubicBezTo>
                    <a:pt x="29" y="1"/>
                    <a:pt x="0" y="30"/>
                    <a:pt x="0" y="67"/>
                  </a:cubicBezTo>
                  <a:cubicBezTo>
                    <a:pt x="0" y="103"/>
                    <a:pt x="29" y="133"/>
                    <a:pt x="65" y="133"/>
                  </a:cubicBezTo>
                  <a:cubicBezTo>
                    <a:pt x="103" y="133"/>
                    <a:pt x="132" y="103"/>
                    <a:pt x="132" y="67"/>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28501" y="303816"/>
              <a:ext cx="13773" cy="11806"/>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99344" y="303727"/>
              <a:ext cx="11895" cy="11895"/>
            </a:xfrm>
            <a:custGeom>
              <a:avLst/>
              <a:gdLst/>
              <a:ahLst/>
              <a:cxnLst/>
              <a:rect l="l" t="t" r="r" b="b"/>
              <a:pathLst>
                <a:path w="133" h="133" extrusionOk="0">
                  <a:moveTo>
                    <a:pt x="67" y="1"/>
                  </a:moveTo>
                  <a:cubicBezTo>
                    <a:pt x="31" y="1"/>
                    <a:pt x="1" y="30"/>
                    <a:pt x="1" y="67"/>
                  </a:cubicBezTo>
                  <a:cubicBezTo>
                    <a:pt x="1" y="103"/>
                    <a:pt x="31" y="133"/>
                    <a:pt x="67" y="133"/>
                  </a:cubicBezTo>
                  <a:cubicBezTo>
                    <a:pt x="103" y="133"/>
                    <a:pt x="133" y="103"/>
                    <a:pt x="133" y="67"/>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70367" y="303816"/>
              <a:ext cx="13773" cy="11806"/>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241389"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5" y="132"/>
                    <a:pt x="154"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12323" y="303727"/>
              <a:ext cx="11895" cy="11895"/>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83345"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3" y="19"/>
                  </a:cubicBezTo>
                  <a:cubicBezTo>
                    <a:pt x="100" y="6"/>
                    <a:pt x="84"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54368" y="303816"/>
              <a:ext cx="13773" cy="11806"/>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2"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25301" y="303727"/>
              <a:ext cx="11895" cy="11895"/>
            </a:xfrm>
            <a:custGeom>
              <a:avLst/>
              <a:gdLst/>
              <a:ahLst/>
              <a:cxnLst/>
              <a:rect l="l" t="t" r="r" b="b"/>
              <a:pathLst>
                <a:path w="133" h="133" extrusionOk="0">
                  <a:moveTo>
                    <a:pt x="67" y="1"/>
                  </a:moveTo>
                  <a:cubicBezTo>
                    <a:pt x="30" y="1"/>
                    <a:pt x="0" y="30"/>
                    <a:pt x="0" y="67"/>
                  </a:cubicBezTo>
                  <a:cubicBezTo>
                    <a:pt x="0" y="103"/>
                    <a:pt x="30" y="133"/>
                    <a:pt x="67" y="133"/>
                  </a:cubicBezTo>
                  <a:cubicBezTo>
                    <a:pt x="103" y="133"/>
                    <a:pt x="132" y="103"/>
                    <a:pt x="132" y="67"/>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96323" y="303816"/>
              <a:ext cx="13773" cy="11806"/>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7346" y="303816"/>
              <a:ext cx="13773" cy="11806"/>
            </a:xfrm>
            <a:custGeom>
              <a:avLst/>
              <a:gdLst/>
              <a:ahLst/>
              <a:cxnLst/>
              <a:rect l="l" t="t" r="r" b="b"/>
              <a:pathLst>
                <a:path w="154" h="132" extrusionOk="0">
                  <a:moveTo>
                    <a:pt x="66" y="0"/>
                  </a:moveTo>
                  <a:cubicBezTo>
                    <a:pt x="33" y="0"/>
                    <a:pt x="0" y="27"/>
                    <a:pt x="0" y="66"/>
                  </a:cubicBezTo>
                  <a:cubicBezTo>
                    <a:pt x="0" y="102"/>
                    <a:pt x="30" y="132"/>
                    <a:pt x="66" y="132"/>
                  </a:cubicBezTo>
                  <a:cubicBezTo>
                    <a:pt x="124" y="132"/>
                    <a:pt x="153" y="61"/>
                    <a:pt x="112" y="19"/>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8279" y="303727"/>
              <a:ext cx="11806" cy="11895"/>
            </a:xfrm>
            <a:custGeom>
              <a:avLst/>
              <a:gdLst/>
              <a:ahLst/>
              <a:cxnLst/>
              <a:rect l="l" t="t" r="r" b="b"/>
              <a:pathLst>
                <a:path w="132" h="133" extrusionOk="0">
                  <a:moveTo>
                    <a:pt x="66" y="1"/>
                  </a:moveTo>
                  <a:cubicBezTo>
                    <a:pt x="29" y="1"/>
                    <a:pt x="0" y="30"/>
                    <a:pt x="0" y="67"/>
                  </a:cubicBezTo>
                  <a:cubicBezTo>
                    <a:pt x="0" y="103"/>
                    <a:pt x="29" y="133"/>
                    <a:pt x="66" y="133"/>
                  </a:cubicBezTo>
                  <a:cubicBezTo>
                    <a:pt x="102" y="133"/>
                    <a:pt x="132" y="103"/>
                    <a:pt x="132" y="67"/>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16308" y="274749"/>
              <a:ext cx="13863" cy="11269"/>
            </a:xfrm>
            <a:custGeom>
              <a:avLst/>
              <a:gdLst/>
              <a:ahLst/>
              <a:cxnLst/>
              <a:rect l="l" t="t" r="r" b="b"/>
              <a:pathLst>
                <a:path w="155" h="126" extrusionOk="0">
                  <a:moveTo>
                    <a:pt x="92" y="1"/>
                  </a:moveTo>
                  <a:cubicBezTo>
                    <a:pt x="22" y="1"/>
                    <a:pt x="0" y="98"/>
                    <a:pt x="65" y="126"/>
                  </a:cubicBezTo>
                  <a:cubicBezTo>
                    <a:pt x="96" y="101"/>
                    <a:pt x="125" y="75"/>
                    <a:pt x="154" y="48"/>
                  </a:cubicBezTo>
                  <a:cubicBezTo>
                    <a:pt x="147" y="20"/>
                    <a:pt x="122"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589656" y="274749"/>
              <a:ext cx="13773" cy="11895"/>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1"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560589" y="274749"/>
              <a:ext cx="13863" cy="11895"/>
            </a:xfrm>
            <a:custGeom>
              <a:avLst/>
              <a:gdLst/>
              <a:ahLst/>
              <a:cxnLst/>
              <a:rect l="l" t="t" r="r" b="b"/>
              <a:pathLst>
                <a:path w="155"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531522"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02544"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473567"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4" y="133"/>
                    <a:pt x="154"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444500"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4155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3"/>
                    <a:pt x="153"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86456" y="274749"/>
              <a:ext cx="13863" cy="11895"/>
            </a:xfrm>
            <a:custGeom>
              <a:avLst/>
              <a:gdLst/>
              <a:ahLst/>
              <a:cxnLst/>
              <a:rect l="l" t="t" r="r" b="b"/>
              <a:pathLst>
                <a:path w="155" h="133" extrusionOk="0">
                  <a:moveTo>
                    <a:pt x="66" y="0"/>
                  </a:moveTo>
                  <a:cubicBezTo>
                    <a:pt x="33" y="0"/>
                    <a:pt x="0" y="27"/>
                    <a:pt x="0" y="66"/>
                  </a:cubicBezTo>
                  <a:cubicBezTo>
                    <a:pt x="0" y="102"/>
                    <a:pt x="31" y="133"/>
                    <a:pt x="67" y="133"/>
                  </a:cubicBezTo>
                  <a:cubicBezTo>
                    <a:pt x="125" y="133"/>
                    <a:pt x="154" y="62"/>
                    <a:pt x="113" y="20"/>
                  </a:cubicBezTo>
                  <a:cubicBezTo>
                    <a:pt x="99" y="7"/>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57478" y="274749"/>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28501" y="274749"/>
              <a:ext cx="13773" cy="11895"/>
            </a:xfrm>
            <a:custGeom>
              <a:avLst/>
              <a:gdLst/>
              <a:ahLst/>
              <a:cxnLst/>
              <a:rect l="l" t="t" r="r" b="b"/>
              <a:pathLst>
                <a:path w="154" h="133" extrusionOk="0">
                  <a:moveTo>
                    <a:pt x="66" y="0"/>
                  </a:moveTo>
                  <a:cubicBezTo>
                    <a:pt x="33" y="0"/>
                    <a:pt x="0" y="27"/>
                    <a:pt x="0" y="66"/>
                  </a:cubicBezTo>
                  <a:cubicBezTo>
                    <a:pt x="0" y="102"/>
                    <a:pt x="29" y="133"/>
                    <a:pt x="65" y="133"/>
                  </a:cubicBezTo>
                  <a:cubicBezTo>
                    <a:pt x="124" y="133"/>
                    <a:pt x="153" y="62"/>
                    <a:pt x="112"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299344" y="274749"/>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270367"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241389" y="274749"/>
              <a:ext cx="13773" cy="11895"/>
            </a:xfrm>
            <a:custGeom>
              <a:avLst/>
              <a:gdLst/>
              <a:ahLst/>
              <a:cxnLst/>
              <a:rect l="l" t="t" r="r" b="b"/>
              <a:pathLst>
                <a:path w="154" h="133" extrusionOk="0">
                  <a:moveTo>
                    <a:pt x="66" y="0"/>
                  </a:moveTo>
                  <a:cubicBezTo>
                    <a:pt x="33" y="0"/>
                    <a:pt x="1" y="27"/>
                    <a:pt x="1" y="66"/>
                  </a:cubicBezTo>
                  <a:cubicBezTo>
                    <a:pt x="1" y="102"/>
                    <a:pt x="30" y="133"/>
                    <a:pt x="66" y="133"/>
                  </a:cubicBezTo>
                  <a:cubicBezTo>
                    <a:pt x="125" y="133"/>
                    <a:pt x="154"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212323" y="274749"/>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83345" y="274749"/>
              <a:ext cx="13773" cy="11895"/>
            </a:xfrm>
            <a:custGeom>
              <a:avLst/>
              <a:gdLst/>
              <a:ahLst/>
              <a:cxnLst/>
              <a:rect l="l" t="t" r="r" b="b"/>
              <a:pathLst>
                <a:path w="154" h="133" extrusionOk="0">
                  <a:moveTo>
                    <a:pt x="67" y="0"/>
                  </a:moveTo>
                  <a:cubicBezTo>
                    <a:pt x="33" y="0"/>
                    <a:pt x="1" y="27"/>
                    <a:pt x="1" y="66"/>
                  </a:cubicBezTo>
                  <a:cubicBezTo>
                    <a:pt x="1" y="102"/>
                    <a:pt x="30" y="133"/>
                    <a:pt x="66" y="133"/>
                  </a:cubicBezTo>
                  <a:cubicBezTo>
                    <a:pt x="124" y="133"/>
                    <a:pt x="154" y="62"/>
                    <a:pt x="113" y="20"/>
                  </a:cubicBezTo>
                  <a:cubicBezTo>
                    <a:pt x="100" y="7"/>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54368" y="274749"/>
              <a:ext cx="13773" cy="11895"/>
            </a:xfrm>
            <a:custGeom>
              <a:avLst/>
              <a:gdLst/>
              <a:ahLst/>
              <a:cxnLst/>
              <a:rect l="l" t="t" r="r" b="b"/>
              <a:pathLst>
                <a:path w="154" h="133" extrusionOk="0">
                  <a:moveTo>
                    <a:pt x="66" y="0"/>
                  </a:moveTo>
                  <a:cubicBezTo>
                    <a:pt x="32" y="0"/>
                    <a:pt x="1" y="27"/>
                    <a:pt x="1" y="66"/>
                  </a:cubicBezTo>
                  <a:cubicBezTo>
                    <a:pt x="1" y="102"/>
                    <a:pt x="30" y="133"/>
                    <a:pt x="66" y="133"/>
                  </a:cubicBezTo>
                  <a:cubicBezTo>
                    <a:pt x="124" y="131"/>
                    <a:pt x="154" y="62"/>
                    <a:pt x="112"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25301" y="274749"/>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96323" y="274749"/>
              <a:ext cx="13773" cy="11895"/>
            </a:xfrm>
            <a:custGeom>
              <a:avLst/>
              <a:gdLst/>
              <a:ahLst/>
              <a:cxnLst/>
              <a:rect l="l" t="t" r="r" b="b"/>
              <a:pathLst>
                <a:path w="154" h="133" extrusionOk="0">
                  <a:moveTo>
                    <a:pt x="66" y="0"/>
                  </a:moveTo>
                  <a:cubicBezTo>
                    <a:pt x="33" y="0"/>
                    <a:pt x="0" y="27"/>
                    <a:pt x="0" y="66"/>
                  </a:cubicBezTo>
                  <a:cubicBezTo>
                    <a:pt x="0" y="102"/>
                    <a:pt x="30" y="133"/>
                    <a:pt x="66" y="133"/>
                  </a:cubicBezTo>
                  <a:cubicBezTo>
                    <a:pt x="124" y="131"/>
                    <a:pt x="153" y="62"/>
                    <a:pt x="112" y="20"/>
                  </a:cubicBezTo>
                  <a:cubicBezTo>
                    <a:pt x="99"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7346" y="274749"/>
              <a:ext cx="13773" cy="11895"/>
            </a:xfrm>
            <a:custGeom>
              <a:avLst/>
              <a:gdLst/>
              <a:ahLst/>
              <a:cxnLst/>
              <a:rect l="l" t="t" r="r" b="b"/>
              <a:pathLst>
                <a:path w="154" h="133" extrusionOk="0">
                  <a:moveTo>
                    <a:pt x="66" y="0"/>
                  </a:moveTo>
                  <a:cubicBezTo>
                    <a:pt x="32" y="0"/>
                    <a:pt x="0" y="27"/>
                    <a:pt x="0" y="66"/>
                  </a:cubicBezTo>
                  <a:cubicBezTo>
                    <a:pt x="0" y="102"/>
                    <a:pt x="30" y="133"/>
                    <a:pt x="66" y="133"/>
                  </a:cubicBezTo>
                  <a:cubicBezTo>
                    <a:pt x="124" y="133"/>
                    <a:pt x="153" y="62"/>
                    <a:pt x="112" y="20"/>
                  </a:cubicBezTo>
                  <a:cubicBezTo>
                    <a:pt x="98" y="7"/>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38279" y="274749"/>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45375" y="245772"/>
              <a:ext cx="13684" cy="11627"/>
            </a:xfrm>
            <a:custGeom>
              <a:avLst/>
              <a:gdLst/>
              <a:ahLst/>
              <a:cxnLst/>
              <a:rect l="l" t="t" r="r" b="b"/>
              <a:pathLst>
                <a:path w="153" h="130" extrusionOk="0">
                  <a:moveTo>
                    <a:pt x="90" y="1"/>
                  </a:moveTo>
                  <a:cubicBezTo>
                    <a:pt x="15" y="1"/>
                    <a:pt x="1" y="109"/>
                    <a:pt x="75" y="129"/>
                  </a:cubicBezTo>
                  <a:cubicBezTo>
                    <a:pt x="101" y="100"/>
                    <a:pt x="126" y="69"/>
                    <a:pt x="152" y="40"/>
                  </a:cubicBezTo>
                  <a:cubicBezTo>
                    <a:pt x="141" y="15"/>
                    <a:pt x="117" y="1"/>
                    <a:pt x="92" y="1"/>
                  </a:cubicBezTo>
                  <a:cubicBezTo>
                    <a:pt x="91" y="1"/>
                    <a:pt x="91" y="1"/>
                    <a:pt x="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18633" y="245772"/>
              <a:ext cx="13863" cy="11806"/>
            </a:xfrm>
            <a:custGeom>
              <a:avLst/>
              <a:gdLst/>
              <a:ahLst/>
              <a:cxnLst/>
              <a:rect l="l" t="t" r="r" b="b"/>
              <a:pathLst>
                <a:path w="155" h="132" extrusionOk="0">
                  <a:moveTo>
                    <a:pt x="66" y="0"/>
                  </a:moveTo>
                  <a:cubicBezTo>
                    <a:pt x="32" y="0"/>
                    <a:pt x="0" y="27"/>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589656" y="245772"/>
              <a:ext cx="13773" cy="11806"/>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560589" y="245772"/>
              <a:ext cx="13863" cy="11806"/>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531522"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502544"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473567"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444500"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4155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86456" y="245772"/>
              <a:ext cx="13863" cy="11806"/>
            </a:xfrm>
            <a:custGeom>
              <a:avLst/>
              <a:gdLst/>
              <a:ahLst/>
              <a:cxnLst/>
              <a:rect l="l" t="t" r="r" b="b"/>
              <a:pathLst>
                <a:path w="155" h="132" extrusionOk="0">
                  <a:moveTo>
                    <a:pt x="66" y="0"/>
                  </a:moveTo>
                  <a:cubicBezTo>
                    <a:pt x="33" y="0"/>
                    <a:pt x="0" y="27"/>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57478"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328501" y="245772"/>
              <a:ext cx="13773" cy="11806"/>
            </a:xfrm>
            <a:custGeom>
              <a:avLst/>
              <a:gdLst/>
              <a:ahLst/>
              <a:cxnLst/>
              <a:rect l="l" t="t" r="r" b="b"/>
              <a:pathLst>
                <a:path w="154" h="132" extrusionOk="0">
                  <a:moveTo>
                    <a:pt x="66" y="0"/>
                  </a:moveTo>
                  <a:cubicBezTo>
                    <a:pt x="33" y="0"/>
                    <a:pt x="0" y="27"/>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299344" y="245772"/>
              <a:ext cx="13952" cy="11806"/>
            </a:xfrm>
            <a:custGeom>
              <a:avLst/>
              <a:gdLst/>
              <a:ahLst/>
              <a:cxnLst/>
              <a:rect l="l" t="t" r="r" b="b"/>
              <a:pathLst>
                <a:path w="156" h="132" extrusionOk="0">
                  <a:moveTo>
                    <a:pt x="67" y="0"/>
                  </a:moveTo>
                  <a:cubicBezTo>
                    <a:pt x="33" y="0"/>
                    <a:pt x="1" y="27"/>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270367"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41389" y="245772"/>
              <a:ext cx="13773" cy="11806"/>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212323" y="245772"/>
              <a:ext cx="13863" cy="11806"/>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83345" y="245772"/>
              <a:ext cx="13773" cy="11806"/>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54368" y="245772"/>
              <a:ext cx="13773" cy="11806"/>
            </a:xfrm>
            <a:custGeom>
              <a:avLst/>
              <a:gdLst/>
              <a:ahLst/>
              <a:cxnLst/>
              <a:rect l="l" t="t" r="r" b="b"/>
              <a:pathLst>
                <a:path w="154" h="132" extrusionOk="0">
                  <a:moveTo>
                    <a:pt x="66" y="0"/>
                  </a:moveTo>
                  <a:cubicBezTo>
                    <a:pt x="32" y="0"/>
                    <a:pt x="1" y="27"/>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25301" y="245772"/>
              <a:ext cx="13863" cy="11806"/>
            </a:xfrm>
            <a:custGeom>
              <a:avLst/>
              <a:gdLst/>
              <a:ahLst/>
              <a:cxnLst/>
              <a:rect l="l" t="t" r="r" b="b"/>
              <a:pathLst>
                <a:path w="155" h="132" extrusionOk="0">
                  <a:moveTo>
                    <a:pt x="67" y="0"/>
                  </a:moveTo>
                  <a:cubicBezTo>
                    <a:pt x="33" y="0"/>
                    <a:pt x="0" y="27"/>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96323" y="245772"/>
              <a:ext cx="13773" cy="11806"/>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7346" y="245772"/>
              <a:ext cx="13773" cy="11806"/>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38279" y="245772"/>
              <a:ext cx="13773" cy="11806"/>
            </a:xfrm>
            <a:custGeom>
              <a:avLst/>
              <a:gdLst/>
              <a:ahLst/>
              <a:cxnLst/>
              <a:rect l="l" t="t" r="r" b="b"/>
              <a:pathLst>
                <a:path w="154" h="132" extrusionOk="0">
                  <a:moveTo>
                    <a:pt x="66" y="0"/>
                  </a:moveTo>
                  <a:cubicBezTo>
                    <a:pt x="32" y="0"/>
                    <a:pt x="0" y="27"/>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76677" y="216794"/>
              <a:ext cx="5277" cy="8049"/>
            </a:xfrm>
            <a:custGeom>
              <a:avLst/>
              <a:gdLst/>
              <a:ahLst/>
              <a:cxnLst/>
              <a:rect l="l" t="t" r="r" b="b"/>
              <a:pathLst>
                <a:path w="59" h="90" extrusionOk="0">
                  <a:moveTo>
                    <a:pt x="59" y="1"/>
                  </a:moveTo>
                  <a:cubicBezTo>
                    <a:pt x="26" y="4"/>
                    <a:pt x="0" y="32"/>
                    <a:pt x="0" y="66"/>
                  </a:cubicBezTo>
                  <a:cubicBezTo>
                    <a:pt x="0" y="74"/>
                    <a:pt x="1" y="82"/>
                    <a:pt x="5" y="90"/>
                  </a:cubicBezTo>
                  <a:cubicBezTo>
                    <a:pt x="24" y="59"/>
                    <a:pt x="42" y="30"/>
                    <a:pt x="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45643" y="216705"/>
              <a:ext cx="13773" cy="11806"/>
            </a:xfrm>
            <a:custGeom>
              <a:avLst/>
              <a:gdLst/>
              <a:ahLst/>
              <a:cxnLst/>
              <a:rect l="l" t="t" r="r" b="b"/>
              <a:pathLst>
                <a:path w="154" h="132" extrusionOk="0">
                  <a:moveTo>
                    <a:pt x="89" y="1"/>
                  </a:moveTo>
                  <a:cubicBezTo>
                    <a:pt x="30" y="1"/>
                    <a:pt x="1" y="72"/>
                    <a:pt x="42" y="113"/>
                  </a:cubicBezTo>
                  <a:cubicBezTo>
                    <a:pt x="55" y="126"/>
                    <a:pt x="71" y="132"/>
                    <a:pt x="87" y="132"/>
                  </a:cubicBezTo>
                  <a:cubicBezTo>
                    <a:pt x="121" y="132"/>
                    <a:pt x="154" y="106"/>
                    <a:pt x="154" y="66"/>
                  </a:cubicBezTo>
                  <a:cubicBezTo>
                    <a:pt x="154" y="30"/>
                    <a:pt x="125"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18633"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589656" y="216705"/>
              <a:ext cx="13773" cy="11895"/>
            </a:xfrm>
            <a:custGeom>
              <a:avLst/>
              <a:gdLst/>
              <a:ahLst/>
              <a:cxnLst/>
              <a:rect l="l" t="t" r="r" b="b"/>
              <a:pathLst>
                <a:path w="154" h="133" extrusionOk="0">
                  <a:moveTo>
                    <a:pt x="66" y="1"/>
                  </a:moveTo>
                  <a:cubicBezTo>
                    <a:pt x="33" y="1"/>
                    <a:pt x="0" y="27"/>
                    <a:pt x="0" y="66"/>
                  </a:cubicBezTo>
                  <a:cubicBezTo>
                    <a:pt x="0" y="103"/>
                    <a:pt x="29" y="132"/>
                    <a:pt x="65" y="132"/>
                  </a:cubicBezTo>
                  <a:cubicBezTo>
                    <a:pt x="124" y="132"/>
                    <a:pt x="153" y="61"/>
                    <a:pt x="111"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560589" y="216705"/>
              <a:ext cx="13863" cy="11895"/>
            </a:xfrm>
            <a:custGeom>
              <a:avLst/>
              <a:gdLst/>
              <a:ahLst/>
              <a:cxnLst/>
              <a:rect l="l" t="t" r="r" b="b"/>
              <a:pathLst>
                <a:path w="155"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531522"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502544" y="216794"/>
              <a:ext cx="13773" cy="11806"/>
            </a:xfrm>
            <a:custGeom>
              <a:avLst/>
              <a:gdLst/>
              <a:ahLst/>
              <a:cxnLst/>
              <a:rect l="l" t="t" r="r" b="b"/>
              <a:pathLst>
                <a:path w="154" h="132" extrusionOk="0">
                  <a:moveTo>
                    <a:pt x="67" y="0"/>
                  </a:moveTo>
                  <a:cubicBezTo>
                    <a:pt x="34" y="0"/>
                    <a:pt x="1" y="26"/>
                    <a:pt x="1" y="66"/>
                  </a:cubicBezTo>
                  <a:cubicBezTo>
                    <a:pt x="1" y="102"/>
                    <a:pt x="30" y="131"/>
                    <a:pt x="66" y="131"/>
                  </a:cubicBezTo>
                  <a:cubicBezTo>
                    <a:pt x="125" y="131"/>
                    <a:pt x="154" y="60"/>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473567"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2" y="20"/>
                  </a:cubicBezTo>
                  <a:cubicBezTo>
                    <a:pt x="99" y="7"/>
                    <a:pt x="82"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444500"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4" y="132"/>
                    <a:pt x="154" y="61"/>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4155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386456" y="216705"/>
              <a:ext cx="13863" cy="11895"/>
            </a:xfrm>
            <a:custGeom>
              <a:avLst/>
              <a:gdLst/>
              <a:ahLst/>
              <a:cxnLst/>
              <a:rect l="l" t="t" r="r" b="b"/>
              <a:pathLst>
                <a:path w="155" h="133" extrusionOk="0">
                  <a:moveTo>
                    <a:pt x="67" y="1"/>
                  </a:moveTo>
                  <a:cubicBezTo>
                    <a:pt x="33" y="1"/>
                    <a:pt x="0" y="27"/>
                    <a:pt x="0" y="66"/>
                  </a:cubicBezTo>
                  <a:cubicBezTo>
                    <a:pt x="0" y="103"/>
                    <a:pt x="31" y="132"/>
                    <a:pt x="67" y="132"/>
                  </a:cubicBezTo>
                  <a:cubicBezTo>
                    <a:pt x="125" y="132"/>
                    <a:pt x="154" y="61"/>
                    <a:pt x="113"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357478" y="216705"/>
              <a:ext cx="11806" cy="11895"/>
            </a:xfrm>
            <a:custGeom>
              <a:avLst/>
              <a:gdLst/>
              <a:ahLst/>
              <a:cxnLst/>
              <a:rect l="l" t="t" r="r" b="b"/>
              <a:pathLst>
                <a:path w="132" h="133" extrusionOk="0">
                  <a:moveTo>
                    <a:pt x="65" y="1"/>
                  </a:moveTo>
                  <a:cubicBezTo>
                    <a:pt x="29" y="1"/>
                    <a:pt x="0" y="30"/>
                    <a:pt x="0" y="66"/>
                  </a:cubicBezTo>
                  <a:cubicBezTo>
                    <a:pt x="0" y="103"/>
                    <a:pt x="29" y="132"/>
                    <a:pt x="65" y="132"/>
                  </a:cubicBezTo>
                  <a:cubicBezTo>
                    <a:pt x="103" y="132"/>
                    <a:pt x="132" y="103"/>
                    <a:pt x="132" y="66"/>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328501" y="216794"/>
              <a:ext cx="13773" cy="11806"/>
            </a:xfrm>
            <a:custGeom>
              <a:avLst/>
              <a:gdLst/>
              <a:ahLst/>
              <a:cxnLst/>
              <a:rect l="l" t="t" r="r" b="b"/>
              <a:pathLst>
                <a:path w="154" h="132" extrusionOk="0">
                  <a:moveTo>
                    <a:pt x="67" y="0"/>
                  </a:moveTo>
                  <a:cubicBezTo>
                    <a:pt x="33" y="0"/>
                    <a:pt x="0" y="26"/>
                    <a:pt x="0" y="66"/>
                  </a:cubicBezTo>
                  <a:cubicBezTo>
                    <a:pt x="0" y="102"/>
                    <a:pt x="29" y="131"/>
                    <a:pt x="65" y="131"/>
                  </a:cubicBezTo>
                  <a:cubicBezTo>
                    <a:pt x="124" y="131"/>
                    <a:pt x="153" y="60"/>
                    <a:pt x="112" y="19"/>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299344" y="216705"/>
              <a:ext cx="11895" cy="11895"/>
            </a:xfrm>
            <a:custGeom>
              <a:avLst/>
              <a:gdLst/>
              <a:ahLst/>
              <a:cxnLst/>
              <a:rect l="l" t="t" r="r" b="b"/>
              <a:pathLst>
                <a:path w="133" h="133" extrusionOk="0">
                  <a:moveTo>
                    <a:pt x="67" y="1"/>
                  </a:moveTo>
                  <a:cubicBezTo>
                    <a:pt x="31" y="1"/>
                    <a:pt x="1" y="30"/>
                    <a:pt x="1" y="66"/>
                  </a:cubicBezTo>
                  <a:cubicBezTo>
                    <a:pt x="1" y="103"/>
                    <a:pt x="31" y="132"/>
                    <a:pt x="67" y="132"/>
                  </a:cubicBezTo>
                  <a:cubicBezTo>
                    <a:pt x="103" y="132"/>
                    <a:pt x="133" y="103"/>
                    <a:pt x="133" y="66"/>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270367" y="216794"/>
              <a:ext cx="13773" cy="11806"/>
            </a:xfrm>
            <a:custGeom>
              <a:avLst/>
              <a:gdLst/>
              <a:ahLst/>
              <a:cxnLst/>
              <a:rect l="l" t="t" r="r" b="b"/>
              <a:pathLst>
                <a:path w="154" h="132" extrusionOk="0">
                  <a:moveTo>
                    <a:pt x="68" y="0"/>
                  </a:moveTo>
                  <a:cubicBezTo>
                    <a:pt x="34" y="0"/>
                    <a:pt x="1" y="26"/>
                    <a:pt x="1" y="66"/>
                  </a:cubicBezTo>
                  <a:cubicBezTo>
                    <a:pt x="1" y="102"/>
                    <a:pt x="30" y="131"/>
                    <a:pt x="66" y="131"/>
                  </a:cubicBezTo>
                  <a:cubicBezTo>
                    <a:pt x="125" y="131"/>
                    <a:pt x="154" y="60"/>
                    <a:pt x="113" y="19"/>
                  </a:cubicBezTo>
                  <a:cubicBezTo>
                    <a:pt x="100" y="6"/>
                    <a:pt x="84" y="0"/>
                    <a:pt x="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241389" y="216705"/>
              <a:ext cx="13773" cy="11895"/>
            </a:xfrm>
            <a:custGeom>
              <a:avLst/>
              <a:gdLst/>
              <a:ahLst/>
              <a:cxnLst/>
              <a:rect l="l" t="t" r="r" b="b"/>
              <a:pathLst>
                <a:path w="154" h="133" extrusionOk="0">
                  <a:moveTo>
                    <a:pt x="67" y="1"/>
                  </a:moveTo>
                  <a:cubicBezTo>
                    <a:pt x="33" y="1"/>
                    <a:pt x="1" y="27"/>
                    <a:pt x="1" y="66"/>
                  </a:cubicBezTo>
                  <a:cubicBezTo>
                    <a:pt x="1" y="103"/>
                    <a:pt x="30" y="132"/>
                    <a:pt x="66" y="132"/>
                  </a:cubicBezTo>
                  <a:cubicBezTo>
                    <a:pt x="125" y="132"/>
                    <a:pt x="154"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12323" y="216705"/>
              <a:ext cx="11895" cy="11895"/>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83345"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19"/>
                  </a:cubicBezTo>
                  <a:cubicBezTo>
                    <a:pt x="100" y="6"/>
                    <a:pt x="84"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54368" y="216794"/>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2" y="19"/>
                  </a:cubicBezTo>
                  <a:cubicBezTo>
                    <a:pt x="99" y="6"/>
                    <a:pt x="82"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25301" y="216705"/>
              <a:ext cx="11895" cy="11895"/>
            </a:xfrm>
            <a:custGeom>
              <a:avLst/>
              <a:gdLst/>
              <a:ahLst/>
              <a:cxnLst/>
              <a:rect l="l" t="t" r="r" b="b"/>
              <a:pathLst>
                <a:path w="133" h="133" extrusionOk="0">
                  <a:moveTo>
                    <a:pt x="67" y="1"/>
                  </a:moveTo>
                  <a:cubicBezTo>
                    <a:pt x="30" y="1"/>
                    <a:pt x="0" y="30"/>
                    <a:pt x="0" y="66"/>
                  </a:cubicBezTo>
                  <a:cubicBezTo>
                    <a:pt x="0" y="103"/>
                    <a:pt x="30" y="132"/>
                    <a:pt x="67" y="132"/>
                  </a:cubicBezTo>
                  <a:cubicBezTo>
                    <a:pt x="103" y="132"/>
                    <a:pt x="132" y="103"/>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96323" y="216705"/>
              <a:ext cx="13773" cy="11895"/>
            </a:xfrm>
            <a:custGeom>
              <a:avLst/>
              <a:gdLst/>
              <a:ahLst/>
              <a:cxnLst/>
              <a:rect l="l" t="t" r="r" b="b"/>
              <a:pathLst>
                <a:path w="154" h="133" extrusionOk="0">
                  <a:moveTo>
                    <a:pt x="67" y="1"/>
                  </a:moveTo>
                  <a:cubicBezTo>
                    <a:pt x="33" y="1"/>
                    <a:pt x="0" y="27"/>
                    <a:pt x="0" y="66"/>
                  </a:cubicBezTo>
                  <a:cubicBezTo>
                    <a:pt x="0" y="103"/>
                    <a:pt x="30" y="132"/>
                    <a:pt x="66" y="132"/>
                  </a:cubicBezTo>
                  <a:cubicBezTo>
                    <a:pt x="124" y="132"/>
                    <a:pt x="153" y="61"/>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7346" y="216705"/>
              <a:ext cx="13773" cy="11895"/>
            </a:xfrm>
            <a:custGeom>
              <a:avLst/>
              <a:gdLst/>
              <a:ahLst/>
              <a:cxnLst/>
              <a:rect l="l" t="t" r="r" b="b"/>
              <a:pathLst>
                <a:path w="154" h="133" extrusionOk="0">
                  <a:moveTo>
                    <a:pt x="66" y="1"/>
                  </a:moveTo>
                  <a:cubicBezTo>
                    <a:pt x="32" y="1"/>
                    <a:pt x="0" y="27"/>
                    <a:pt x="0" y="66"/>
                  </a:cubicBezTo>
                  <a:cubicBezTo>
                    <a:pt x="0" y="103"/>
                    <a:pt x="30" y="132"/>
                    <a:pt x="66" y="132"/>
                  </a:cubicBezTo>
                  <a:cubicBezTo>
                    <a:pt x="124" y="132"/>
                    <a:pt x="153" y="61"/>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8279" y="216705"/>
              <a:ext cx="11806" cy="11895"/>
            </a:xfrm>
            <a:custGeom>
              <a:avLst/>
              <a:gdLst/>
              <a:ahLst/>
              <a:cxnLst/>
              <a:rect l="l" t="t" r="r" b="b"/>
              <a:pathLst>
                <a:path w="132" h="133" extrusionOk="0">
                  <a:moveTo>
                    <a:pt x="66" y="1"/>
                  </a:moveTo>
                  <a:cubicBezTo>
                    <a:pt x="29" y="1"/>
                    <a:pt x="0" y="30"/>
                    <a:pt x="0" y="66"/>
                  </a:cubicBezTo>
                  <a:cubicBezTo>
                    <a:pt x="0" y="103"/>
                    <a:pt x="29" y="132"/>
                    <a:pt x="66" y="132"/>
                  </a:cubicBezTo>
                  <a:cubicBezTo>
                    <a:pt x="102" y="132"/>
                    <a:pt x="132" y="103"/>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74620" y="187727"/>
              <a:ext cx="13863" cy="11806"/>
            </a:xfrm>
            <a:custGeom>
              <a:avLst/>
              <a:gdLst/>
              <a:ahLst/>
              <a:cxnLst/>
              <a:rect l="l" t="t" r="r" b="b"/>
              <a:pathLst>
                <a:path w="155" h="132" extrusionOk="0">
                  <a:moveTo>
                    <a:pt x="89" y="1"/>
                  </a:moveTo>
                  <a:cubicBezTo>
                    <a:pt x="30" y="1"/>
                    <a:pt x="1" y="72"/>
                    <a:pt x="42" y="112"/>
                  </a:cubicBezTo>
                  <a:cubicBezTo>
                    <a:pt x="56" y="126"/>
                    <a:pt x="73" y="132"/>
                    <a:pt x="89" y="132"/>
                  </a:cubicBezTo>
                  <a:cubicBezTo>
                    <a:pt x="123" y="132"/>
                    <a:pt x="155" y="105"/>
                    <a:pt x="155" y="66"/>
                  </a:cubicBezTo>
                  <a:cubicBezTo>
                    <a:pt x="155" y="30"/>
                    <a:pt x="126"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45643" y="187727"/>
              <a:ext cx="13773" cy="11806"/>
            </a:xfrm>
            <a:custGeom>
              <a:avLst/>
              <a:gdLst/>
              <a:ahLst/>
              <a:cxnLst/>
              <a:rect l="l" t="t" r="r" b="b"/>
              <a:pathLst>
                <a:path w="154" h="132" extrusionOk="0">
                  <a:moveTo>
                    <a:pt x="89" y="1"/>
                  </a:moveTo>
                  <a:cubicBezTo>
                    <a:pt x="30" y="1"/>
                    <a:pt x="1" y="72"/>
                    <a:pt x="42" y="112"/>
                  </a:cubicBezTo>
                  <a:cubicBezTo>
                    <a:pt x="56" y="126"/>
                    <a:pt x="72" y="132"/>
                    <a:pt x="88" y="132"/>
                  </a:cubicBezTo>
                  <a:cubicBezTo>
                    <a:pt x="121" y="132"/>
                    <a:pt x="154" y="105"/>
                    <a:pt x="154" y="66"/>
                  </a:cubicBezTo>
                  <a:cubicBezTo>
                    <a:pt x="154" y="30"/>
                    <a:pt x="125"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18633"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589656" y="187727"/>
              <a:ext cx="13773" cy="11895"/>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1"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560589" y="187727"/>
              <a:ext cx="13863" cy="11895"/>
            </a:xfrm>
            <a:custGeom>
              <a:avLst/>
              <a:gdLst/>
              <a:ahLst/>
              <a:cxnLst/>
              <a:rect l="l" t="t" r="r" b="b"/>
              <a:pathLst>
                <a:path w="155"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531522"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502544"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473567"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4" y="132"/>
                    <a:pt x="154"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444500" y="187727"/>
              <a:ext cx="13773" cy="11895"/>
            </a:xfrm>
            <a:custGeom>
              <a:avLst/>
              <a:gdLst/>
              <a:ahLst/>
              <a:cxnLst/>
              <a:rect l="l" t="t" r="r" b="b"/>
              <a:pathLst>
                <a:path w="154" h="133" extrusionOk="0">
                  <a:moveTo>
                    <a:pt x="67" y="0"/>
                  </a:moveTo>
                  <a:cubicBezTo>
                    <a:pt x="33" y="0"/>
                    <a:pt x="1" y="26"/>
                    <a:pt x="1" y="66"/>
                  </a:cubicBezTo>
                  <a:cubicBezTo>
                    <a:pt x="1" y="102"/>
                    <a:pt x="30" y="131"/>
                    <a:pt x="66" y="132"/>
                  </a:cubicBezTo>
                  <a:cubicBezTo>
                    <a:pt x="124" y="132"/>
                    <a:pt x="154" y="61"/>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4155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2"/>
                    <a:pt x="153"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386456" y="187727"/>
              <a:ext cx="13863" cy="11895"/>
            </a:xfrm>
            <a:custGeom>
              <a:avLst/>
              <a:gdLst/>
              <a:ahLst/>
              <a:cxnLst/>
              <a:rect l="l" t="t" r="r" b="b"/>
              <a:pathLst>
                <a:path w="155" h="133" extrusionOk="0">
                  <a:moveTo>
                    <a:pt x="66" y="0"/>
                  </a:moveTo>
                  <a:cubicBezTo>
                    <a:pt x="33" y="0"/>
                    <a:pt x="0" y="26"/>
                    <a:pt x="0" y="66"/>
                  </a:cubicBezTo>
                  <a:cubicBezTo>
                    <a:pt x="0" y="102"/>
                    <a:pt x="31" y="131"/>
                    <a:pt x="67" y="132"/>
                  </a:cubicBezTo>
                  <a:cubicBezTo>
                    <a:pt x="125" y="132"/>
                    <a:pt x="154" y="61"/>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357478" y="187727"/>
              <a:ext cx="11806" cy="11806"/>
            </a:xfrm>
            <a:custGeom>
              <a:avLst/>
              <a:gdLst/>
              <a:ahLst/>
              <a:cxnLst/>
              <a:rect l="l" t="t" r="r" b="b"/>
              <a:pathLst>
                <a:path w="132" h="132" extrusionOk="0">
                  <a:moveTo>
                    <a:pt x="65" y="1"/>
                  </a:moveTo>
                  <a:cubicBezTo>
                    <a:pt x="29" y="1"/>
                    <a:pt x="0" y="30"/>
                    <a:pt x="0" y="66"/>
                  </a:cubicBezTo>
                  <a:cubicBezTo>
                    <a:pt x="0" y="102"/>
                    <a:pt x="29" y="131"/>
                    <a:pt x="65" y="131"/>
                  </a:cubicBezTo>
                  <a:cubicBezTo>
                    <a:pt x="103" y="131"/>
                    <a:pt x="132" y="102"/>
                    <a:pt x="132" y="66"/>
                  </a:cubicBezTo>
                  <a:cubicBezTo>
                    <a:pt x="132" y="30"/>
                    <a:pt x="103"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328501" y="187727"/>
              <a:ext cx="13773" cy="11895"/>
            </a:xfrm>
            <a:custGeom>
              <a:avLst/>
              <a:gdLst/>
              <a:ahLst/>
              <a:cxnLst/>
              <a:rect l="l" t="t" r="r" b="b"/>
              <a:pathLst>
                <a:path w="154" h="133" extrusionOk="0">
                  <a:moveTo>
                    <a:pt x="66" y="0"/>
                  </a:moveTo>
                  <a:cubicBezTo>
                    <a:pt x="33" y="0"/>
                    <a:pt x="0" y="26"/>
                    <a:pt x="0" y="66"/>
                  </a:cubicBezTo>
                  <a:cubicBezTo>
                    <a:pt x="0" y="102"/>
                    <a:pt x="29" y="131"/>
                    <a:pt x="65" y="132"/>
                  </a:cubicBezTo>
                  <a:cubicBezTo>
                    <a:pt x="124" y="132"/>
                    <a:pt x="153"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299344" y="187727"/>
              <a:ext cx="11895" cy="11806"/>
            </a:xfrm>
            <a:custGeom>
              <a:avLst/>
              <a:gdLst/>
              <a:ahLst/>
              <a:cxnLst/>
              <a:rect l="l" t="t" r="r" b="b"/>
              <a:pathLst>
                <a:path w="133" h="132" extrusionOk="0">
                  <a:moveTo>
                    <a:pt x="67" y="1"/>
                  </a:moveTo>
                  <a:cubicBezTo>
                    <a:pt x="31" y="1"/>
                    <a:pt x="1" y="30"/>
                    <a:pt x="1" y="66"/>
                  </a:cubicBezTo>
                  <a:cubicBezTo>
                    <a:pt x="1" y="102"/>
                    <a:pt x="31" y="131"/>
                    <a:pt x="67" y="131"/>
                  </a:cubicBezTo>
                  <a:cubicBezTo>
                    <a:pt x="103" y="131"/>
                    <a:pt x="133" y="102"/>
                    <a:pt x="133" y="66"/>
                  </a:cubicBezTo>
                  <a:cubicBezTo>
                    <a:pt x="133"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270367"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5" y="131"/>
                    <a:pt x="154" y="61"/>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241389" y="187727"/>
              <a:ext cx="13773" cy="11895"/>
            </a:xfrm>
            <a:custGeom>
              <a:avLst/>
              <a:gdLst/>
              <a:ahLst/>
              <a:cxnLst/>
              <a:rect l="l" t="t" r="r" b="b"/>
              <a:pathLst>
                <a:path w="154" h="133" extrusionOk="0">
                  <a:moveTo>
                    <a:pt x="66" y="0"/>
                  </a:moveTo>
                  <a:cubicBezTo>
                    <a:pt x="33" y="0"/>
                    <a:pt x="1" y="26"/>
                    <a:pt x="1" y="66"/>
                  </a:cubicBezTo>
                  <a:cubicBezTo>
                    <a:pt x="1" y="102"/>
                    <a:pt x="30" y="131"/>
                    <a:pt x="66" y="132"/>
                  </a:cubicBezTo>
                  <a:cubicBezTo>
                    <a:pt x="125" y="132"/>
                    <a:pt x="154"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212323" y="187727"/>
              <a:ext cx="11895" cy="11806"/>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83345" y="187727"/>
              <a:ext cx="13773" cy="11895"/>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54368" y="187727"/>
              <a:ext cx="13773" cy="11895"/>
            </a:xfrm>
            <a:custGeom>
              <a:avLst/>
              <a:gdLst/>
              <a:ahLst/>
              <a:cxnLst/>
              <a:rect l="l" t="t" r="r" b="b"/>
              <a:pathLst>
                <a:path w="154" h="133" extrusionOk="0">
                  <a:moveTo>
                    <a:pt x="66" y="0"/>
                  </a:moveTo>
                  <a:cubicBezTo>
                    <a:pt x="32" y="0"/>
                    <a:pt x="1" y="26"/>
                    <a:pt x="1" y="66"/>
                  </a:cubicBezTo>
                  <a:cubicBezTo>
                    <a:pt x="1" y="102"/>
                    <a:pt x="30" y="131"/>
                    <a:pt x="66" y="132"/>
                  </a:cubicBezTo>
                  <a:cubicBezTo>
                    <a:pt x="124" y="131"/>
                    <a:pt x="154"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25301" y="187727"/>
              <a:ext cx="11895" cy="11806"/>
            </a:xfrm>
            <a:custGeom>
              <a:avLst/>
              <a:gdLst/>
              <a:ahLst/>
              <a:cxnLst/>
              <a:rect l="l" t="t" r="r" b="b"/>
              <a:pathLst>
                <a:path w="133" h="132" extrusionOk="0">
                  <a:moveTo>
                    <a:pt x="67" y="1"/>
                  </a:moveTo>
                  <a:cubicBezTo>
                    <a:pt x="30" y="1"/>
                    <a:pt x="0" y="30"/>
                    <a:pt x="0" y="66"/>
                  </a:cubicBezTo>
                  <a:cubicBezTo>
                    <a:pt x="0" y="102"/>
                    <a:pt x="30" y="131"/>
                    <a:pt x="67" y="131"/>
                  </a:cubicBezTo>
                  <a:cubicBezTo>
                    <a:pt x="103" y="131"/>
                    <a:pt x="132" y="102"/>
                    <a:pt x="132" y="66"/>
                  </a:cubicBezTo>
                  <a:cubicBezTo>
                    <a:pt x="132" y="30"/>
                    <a:pt x="10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96323" y="187727"/>
              <a:ext cx="13773" cy="11895"/>
            </a:xfrm>
            <a:custGeom>
              <a:avLst/>
              <a:gdLst/>
              <a:ahLst/>
              <a:cxnLst/>
              <a:rect l="l" t="t" r="r" b="b"/>
              <a:pathLst>
                <a:path w="154" h="133" extrusionOk="0">
                  <a:moveTo>
                    <a:pt x="66" y="0"/>
                  </a:moveTo>
                  <a:cubicBezTo>
                    <a:pt x="33" y="0"/>
                    <a:pt x="0" y="26"/>
                    <a:pt x="0" y="66"/>
                  </a:cubicBezTo>
                  <a:cubicBezTo>
                    <a:pt x="0" y="102"/>
                    <a:pt x="30" y="131"/>
                    <a:pt x="66" y="132"/>
                  </a:cubicBezTo>
                  <a:cubicBezTo>
                    <a:pt x="124" y="131"/>
                    <a:pt x="153" y="61"/>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67346" y="187727"/>
              <a:ext cx="13773" cy="11895"/>
            </a:xfrm>
            <a:custGeom>
              <a:avLst/>
              <a:gdLst/>
              <a:ahLst/>
              <a:cxnLst/>
              <a:rect l="l" t="t" r="r" b="b"/>
              <a:pathLst>
                <a:path w="154" h="133" extrusionOk="0">
                  <a:moveTo>
                    <a:pt x="66" y="0"/>
                  </a:moveTo>
                  <a:cubicBezTo>
                    <a:pt x="32" y="0"/>
                    <a:pt x="0" y="26"/>
                    <a:pt x="0" y="66"/>
                  </a:cubicBezTo>
                  <a:cubicBezTo>
                    <a:pt x="0" y="102"/>
                    <a:pt x="30" y="131"/>
                    <a:pt x="66" y="132"/>
                  </a:cubicBezTo>
                  <a:cubicBezTo>
                    <a:pt x="124" y="132"/>
                    <a:pt x="153" y="61"/>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38279" y="187727"/>
              <a:ext cx="11806" cy="11806"/>
            </a:xfrm>
            <a:custGeom>
              <a:avLst/>
              <a:gdLst/>
              <a:ahLst/>
              <a:cxnLst/>
              <a:rect l="l" t="t" r="r" b="b"/>
              <a:pathLst>
                <a:path w="132" h="132" extrusionOk="0">
                  <a:moveTo>
                    <a:pt x="66" y="1"/>
                  </a:moveTo>
                  <a:cubicBezTo>
                    <a:pt x="29" y="1"/>
                    <a:pt x="0" y="30"/>
                    <a:pt x="0" y="66"/>
                  </a:cubicBezTo>
                  <a:cubicBezTo>
                    <a:pt x="0" y="102"/>
                    <a:pt x="29" y="131"/>
                    <a:pt x="66" y="131"/>
                  </a:cubicBezTo>
                  <a:cubicBezTo>
                    <a:pt x="102" y="131"/>
                    <a:pt x="132" y="102"/>
                    <a:pt x="132" y="66"/>
                  </a:cubicBezTo>
                  <a:cubicBezTo>
                    <a:pt x="132" y="30"/>
                    <a:pt x="10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674620" y="158750"/>
              <a:ext cx="13863" cy="11806"/>
            </a:xfrm>
            <a:custGeom>
              <a:avLst/>
              <a:gdLst/>
              <a:ahLst/>
              <a:cxnLst/>
              <a:rect l="l" t="t" r="r" b="b"/>
              <a:pathLst>
                <a:path w="155" h="132" extrusionOk="0">
                  <a:moveTo>
                    <a:pt x="89" y="1"/>
                  </a:moveTo>
                  <a:cubicBezTo>
                    <a:pt x="30" y="1"/>
                    <a:pt x="1" y="70"/>
                    <a:pt x="42" y="112"/>
                  </a:cubicBezTo>
                  <a:cubicBezTo>
                    <a:pt x="56" y="125"/>
                    <a:pt x="73" y="132"/>
                    <a:pt x="89" y="132"/>
                  </a:cubicBezTo>
                  <a:cubicBezTo>
                    <a:pt x="123" y="132"/>
                    <a:pt x="155" y="105"/>
                    <a:pt x="155" y="66"/>
                  </a:cubicBezTo>
                  <a:cubicBezTo>
                    <a:pt x="155" y="30"/>
                    <a:pt x="126"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645643" y="158750"/>
              <a:ext cx="13773" cy="11806"/>
            </a:xfrm>
            <a:custGeom>
              <a:avLst/>
              <a:gdLst/>
              <a:ahLst/>
              <a:cxnLst/>
              <a:rect l="l" t="t" r="r" b="b"/>
              <a:pathLst>
                <a:path w="154" h="132" extrusionOk="0">
                  <a:moveTo>
                    <a:pt x="89" y="1"/>
                  </a:moveTo>
                  <a:cubicBezTo>
                    <a:pt x="30" y="1"/>
                    <a:pt x="1" y="70"/>
                    <a:pt x="42" y="112"/>
                  </a:cubicBezTo>
                  <a:cubicBezTo>
                    <a:pt x="56" y="125"/>
                    <a:pt x="72" y="132"/>
                    <a:pt x="88" y="132"/>
                  </a:cubicBezTo>
                  <a:cubicBezTo>
                    <a:pt x="121" y="132"/>
                    <a:pt x="154" y="105"/>
                    <a:pt x="154" y="66"/>
                  </a:cubicBezTo>
                  <a:cubicBezTo>
                    <a:pt x="154" y="30"/>
                    <a:pt x="125"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618633" y="158750"/>
              <a:ext cx="13863" cy="11806"/>
            </a:xfrm>
            <a:custGeom>
              <a:avLst/>
              <a:gdLst/>
              <a:ahLst/>
              <a:cxnLst/>
              <a:rect l="l" t="t" r="r" b="b"/>
              <a:pathLst>
                <a:path w="155" h="132" extrusionOk="0">
                  <a:moveTo>
                    <a:pt x="66" y="0"/>
                  </a:moveTo>
                  <a:cubicBezTo>
                    <a:pt x="32" y="0"/>
                    <a:pt x="0" y="26"/>
                    <a:pt x="0" y="66"/>
                  </a:cubicBezTo>
                  <a:cubicBezTo>
                    <a:pt x="0" y="102"/>
                    <a:pt x="29" y="131"/>
                    <a:pt x="66"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589656" y="158750"/>
              <a:ext cx="13773" cy="11806"/>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0"/>
                    <a:pt x="111"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560589" y="158750"/>
              <a:ext cx="13863" cy="11806"/>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531522"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5"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502544"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473567"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444500"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4155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86456" y="158750"/>
              <a:ext cx="13863" cy="11806"/>
            </a:xfrm>
            <a:custGeom>
              <a:avLst/>
              <a:gdLst/>
              <a:ahLst/>
              <a:cxnLst/>
              <a:rect l="l" t="t" r="r" b="b"/>
              <a:pathLst>
                <a:path w="155" h="132" extrusionOk="0">
                  <a:moveTo>
                    <a:pt x="66" y="0"/>
                  </a:moveTo>
                  <a:cubicBezTo>
                    <a:pt x="33" y="0"/>
                    <a:pt x="0" y="26"/>
                    <a:pt x="0" y="66"/>
                  </a:cubicBezTo>
                  <a:cubicBezTo>
                    <a:pt x="0" y="102"/>
                    <a:pt x="31" y="131"/>
                    <a:pt x="67" y="131"/>
                  </a:cubicBezTo>
                  <a:cubicBezTo>
                    <a:pt x="125" y="131"/>
                    <a:pt x="154"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57478"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328501" y="158750"/>
              <a:ext cx="13773" cy="11806"/>
            </a:xfrm>
            <a:custGeom>
              <a:avLst/>
              <a:gdLst/>
              <a:ahLst/>
              <a:cxnLst/>
              <a:rect l="l" t="t" r="r" b="b"/>
              <a:pathLst>
                <a:path w="154" h="132" extrusionOk="0">
                  <a:moveTo>
                    <a:pt x="66" y="0"/>
                  </a:moveTo>
                  <a:cubicBezTo>
                    <a:pt x="33" y="0"/>
                    <a:pt x="0" y="26"/>
                    <a:pt x="0" y="66"/>
                  </a:cubicBezTo>
                  <a:cubicBezTo>
                    <a:pt x="0" y="102"/>
                    <a:pt x="29" y="131"/>
                    <a:pt x="65"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299344" y="158750"/>
              <a:ext cx="13952" cy="11806"/>
            </a:xfrm>
            <a:custGeom>
              <a:avLst/>
              <a:gdLst/>
              <a:ahLst/>
              <a:cxnLst/>
              <a:rect l="l" t="t" r="r" b="b"/>
              <a:pathLst>
                <a:path w="156" h="132" extrusionOk="0">
                  <a:moveTo>
                    <a:pt x="67" y="0"/>
                  </a:moveTo>
                  <a:cubicBezTo>
                    <a:pt x="33" y="0"/>
                    <a:pt x="1" y="26"/>
                    <a:pt x="1" y="66"/>
                  </a:cubicBezTo>
                  <a:cubicBezTo>
                    <a:pt x="1" y="102"/>
                    <a:pt x="31" y="131"/>
                    <a:pt x="67" y="131"/>
                  </a:cubicBezTo>
                  <a:cubicBezTo>
                    <a:pt x="126" y="131"/>
                    <a:pt x="155" y="60"/>
                    <a:pt x="114"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270367"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241389" y="158750"/>
              <a:ext cx="13773" cy="11806"/>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212323" y="158750"/>
              <a:ext cx="13863" cy="11806"/>
            </a:xfrm>
            <a:custGeom>
              <a:avLst/>
              <a:gdLst/>
              <a:ahLst/>
              <a:cxnLst/>
              <a:rect l="l" t="t" r="r" b="b"/>
              <a:pathLst>
                <a:path w="155" h="132" extrusionOk="0">
                  <a:moveTo>
                    <a:pt x="67" y="0"/>
                  </a:moveTo>
                  <a:cubicBezTo>
                    <a:pt x="33" y="0"/>
                    <a:pt x="1" y="26"/>
                    <a:pt x="1" y="66"/>
                  </a:cubicBezTo>
                  <a:cubicBezTo>
                    <a:pt x="1" y="102"/>
                    <a:pt x="30" y="131"/>
                    <a:pt x="67" y="131"/>
                  </a:cubicBezTo>
                  <a:cubicBezTo>
                    <a:pt x="126" y="131"/>
                    <a:pt x="155"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83345" y="158750"/>
              <a:ext cx="13773" cy="11806"/>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54368" y="158750"/>
              <a:ext cx="13773" cy="11806"/>
            </a:xfrm>
            <a:custGeom>
              <a:avLst/>
              <a:gdLst/>
              <a:ahLst/>
              <a:cxnLst/>
              <a:rect l="l" t="t" r="r" b="b"/>
              <a:pathLst>
                <a:path w="154" h="132" extrusionOk="0">
                  <a:moveTo>
                    <a:pt x="66" y="0"/>
                  </a:moveTo>
                  <a:cubicBezTo>
                    <a:pt x="32" y="0"/>
                    <a:pt x="1" y="26"/>
                    <a:pt x="1" y="66"/>
                  </a:cubicBezTo>
                  <a:cubicBezTo>
                    <a:pt x="1" y="102"/>
                    <a:pt x="30" y="131"/>
                    <a:pt x="66" y="131"/>
                  </a:cubicBezTo>
                  <a:cubicBezTo>
                    <a:pt x="124" y="131"/>
                    <a:pt x="154"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25301" y="158750"/>
              <a:ext cx="13863" cy="11806"/>
            </a:xfrm>
            <a:custGeom>
              <a:avLst/>
              <a:gdLst/>
              <a:ahLst/>
              <a:cxnLst/>
              <a:rect l="l" t="t" r="r" b="b"/>
              <a:pathLst>
                <a:path w="155" h="132" extrusionOk="0">
                  <a:moveTo>
                    <a:pt x="67" y="0"/>
                  </a:moveTo>
                  <a:cubicBezTo>
                    <a:pt x="33" y="0"/>
                    <a:pt x="0" y="26"/>
                    <a:pt x="0" y="66"/>
                  </a:cubicBezTo>
                  <a:cubicBezTo>
                    <a:pt x="0" y="102"/>
                    <a:pt x="30" y="131"/>
                    <a:pt x="67" y="131"/>
                  </a:cubicBezTo>
                  <a:cubicBezTo>
                    <a:pt x="125" y="131"/>
                    <a:pt x="155" y="60"/>
                    <a:pt x="113" y="20"/>
                  </a:cubicBezTo>
                  <a:cubicBezTo>
                    <a:pt x="99" y="6"/>
                    <a:pt x="8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96323" y="158750"/>
              <a:ext cx="13773" cy="11806"/>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7346" y="158750"/>
              <a:ext cx="13773" cy="11806"/>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38279" y="158750"/>
              <a:ext cx="13773" cy="11806"/>
            </a:xfrm>
            <a:custGeom>
              <a:avLst/>
              <a:gdLst/>
              <a:ahLst/>
              <a:cxnLst/>
              <a:rect l="l" t="t" r="r" b="b"/>
              <a:pathLst>
                <a:path w="154" h="132" extrusionOk="0">
                  <a:moveTo>
                    <a:pt x="66" y="0"/>
                  </a:moveTo>
                  <a:cubicBezTo>
                    <a:pt x="32" y="0"/>
                    <a:pt x="0" y="26"/>
                    <a:pt x="0" y="66"/>
                  </a:cubicBezTo>
                  <a:cubicBezTo>
                    <a:pt x="0" y="102"/>
                    <a:pt x="29" y="131"/>
                    <a:pt x="66" y="131"/>
                  </a:cubicBezTo>
                  <a:cubicBezTo>
                    <a:pt x="124" y="131"/>
                    <a:pt x="153" y="60"/>
                    <a:pt x="113" y="20"/>
                  </a:cubicBezTo>
                  <a:cubicBezTo>
                    <a:pt x="99" y="6"/>
                    <a:pt x="83"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674620" y="129683"/>
              <a:ext cx="13863" cy="11806"/>
            </a:xfrm>
            <a:custGeom>
              <a:avLst/>
              <a:gdLst/>
              <a:ahLst/>
              <a:cxnLst/>
              <a:rect l="l" t="t" r="r" b="b"/>
              <a:pathLst>
                <a:path w="155" h="132" extrusionOk="0">
                  <a:moveTo>
                    <a:pt x="89" y="0"/>
                  </a:moveTo>
                  <a:cubicBezTo>
                    <a:pt x="30" y="0"/>
                    <a:pt x="1" y="71"/>
                    <a:pt x="42" y="113"/>
                  </a:cubicBezTo>
                  <a:cubicBezTo>
                    <a:pt x="56" y="126"/>
                    <a:pt x="72" y="132"/>
                    <a:pt x="88" y="132"/>
                  </a:cubicBezTo>
                  <a:cubicBezTo>
                    <a:pt x="122" y="132"/>
                    <a:pt x="155" y="105"/>
                    <a:pt x="155" y="66"/>
                  </a:cubicBezTo>
                  <a:cubicBezTo>
                    <a:pt x="155" y="30"/>
                    <a:pt x="126"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645643" y="129683"/>
              <a:ext cx="13773" cy="11806"/>
            </a:xfrm>
            <a:custGeom>
              <a:avLst/>
              <a:gdLst/>
              <a:ahLst/>
              <a:cxnLst/>
              <a:rect l="l" t="t" r="r" b="b"/>
              <a:pathLst>
                <a:path w="154" h="132" extrusionOk="0">
                  <a:moveTo>
                    <a:pt x="89" y="0"/>
                  </a:moveTo>
                  <a:cubicBezTo>
                    <a:pt x="30" y="0"/>
                    <a:pt x="1" y="71"/>
                    <a:pt x="42" y="113"/>
                  </a:cubicBezTo>
                  <a:cubicBezTo>
                    <a:pt x="55" y="126"/>
                    <a:pt x="71" y="132"/>
                    <a:pt x="87" y="132"/>
                  </a:cubicBezTo>
                  <a:cubicBezTo>
                    <a:pt x="121" y="132"/>
                    <a:pt x="154" y="105"/>
                    <a:pt x="154" y="66"/>
                  </a:cubicBezTo>
                  <a:cubicBezTo>
                    <a:pt x="154" y="30"/>
                    <a:pt x="12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618633"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589656" y="129594"/>
              <a:ext cx="13773" cy="11985"/>
            </a:xfrm>
            <a:custGeom>
              <a:avLst/>
              <a:gdLst/>
              <a:ahLst/>
              <a:cxnLst/>
              <a:rect l="l" t="t" r="r" b="b"/>
              <a:pathLst>
                <a:path w="154" h="134" extrusionOk="0">
                  <a:moveTo>
                    <a:pt x="66" y="1"/>
                  </a:moveTo>
                  <a:cubicBezTo>
                    <a:pt x="32" y="1"/>
                    <a:pt x="0" y="27"/>
                    <a:pt x="0" y="67"/>
                  </a:cubicBezTo>
                  <a:cubicBezTo>
                    <a:pt x="0" y="104"/>
                    <a:pt x="29" y="133"/>
                    <a:pt x="65" y="133"/>
                  </a:cubicBezTo>
                  <a:cubicBezTo>
                    <a:pt x="124" y="133"/>
                    <a:pt x="153" y="62"/>
                    <a:pt x="111"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560589" y="129594"/>
              <a:ext cx="13863" cy="11985"/>
            </a:xfrm>
            <a:custGeom>
              <a:avLst/>
              <a:gdLst/>
              <a:ahLst/>
              <a:cxnLst/>
              <a:rect l="l" t="t" r="r" b="b"/>
              <a:pathLst>
                <a:path w="155"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531522"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502544"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2" y="21"/>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473567"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4" y="133"/>
                    <a:pt x="154"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444500"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4155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386456" y="129594"/>
              <a:ext cx="13863" cy="11985"/>
            </a:xfrm>
            <a:custGeom>
              <a:avLst/>
              <a:gdLst/>
              <a:ahLst/>
              <a:cxnLst/>
              <a:rect l="l" t="t" r="r" b="b"/>
              <a:pathLst>
                <a:path w="155" h="134" extrusionOk="0">
                  <a:moveTo>
                    <a:pt x="66" y="1"/>
                  </a:moveTo>
                  <a:cubicBezTo>
                    <a:pt x="33" y="1"/>
                    <a:pt x="0" y="27"/>
                    <a:pt x="0" y="67"/>
                  </a:cubicBezTo>
                  <a:cubicBezTo>
                    <a:pt x="0" y="104"/>
                    <a:pt x="31" y="133"/>
                    <a:pt x="67" y="133"/>
                  </a:cubicBezTo>
                  <a:cubicBezTo>
                    <a:pt x="125" y="133"/>
                    <a:pt x="154" y="62"/>
                    <a:pt x="113" y="21"/>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357478" y="129683"/>
              <a:ext cx="11806" cy="11895"/>
            </a:xfrm>
            <a:custGeom>
              <a:avLst/>
              <a:gdLst/>
              <a:ahLst/>
              <a:cxnLst/>
              <a:rect l="l" t="t" r="r" b="b"/>
              <a:pathLst>
                <a:path w="132" h="133" extrusionOk="0">
                  <a:moveTo>
                    <a:pt x="65" y="0"/>
                  </a:moveTo>
                  <a:cubicBezTo>
                    <a:pt x="29" y="0"/>
                    <a:pt x="0" y="30"/>
                    <a:pt x="0" y="66"/>
                  </a:cubicBezTo>
                  <a:cubicBezTo>
                    <a:pt x="0" y="103"/>
                    <a:pt x="29" y="132"/>
                    <a:pt x="65" y="132"/>
                  </a:cubicBezTo>
                  <a:cubicBezTo>
                    <a:pt x="103" y="132"/>
                    <a:pt x="132" y="103"/>
                    <a:pt x="132" y="66"/>
                  </a:cubicBezTo>
                  <a:cubicBezTo>
                    <a:pt x="132" y="30"/>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328501" y="129594"/>
              <a:ext cx="13773" cy="11985"/>
            </a:xfrm>
            <a:custGeom>
              <a:avLst/>
              <a:gdLst/>
              <a:ahLst/>
              <a:cxnLst/>
              <a:rect l="l" t="t" r="r" b="b"/>
              <a:pathLst>
                <a:path w="154" h="134" extrusionOk="0">
                  <a:moveTo>
                    <a:pt x="66" y="1"/>
                  </a:moveTo>
                  <a:cubicBezTo>
                    <a:pt x="33" y="1"/>
                    <a:pt x="0" y="27"/>
                    <a:pt x="0" y="67"/>
                  </a:cubicBezTo>
                  <a:cubicBezTo>
                    <a:pt x="0" y="104"/>
                    <a:pt x="29" y="133"/>
                    <a:pt x="65" y="133"/>
                  </a:cubicBezTo>
                  <a:cubicBezTo>
                    <a:pt x="124" y="133"/>
                    <a:pt x="153" y="62"/>
                    <a:pt x="112"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299344" y="129683"/>
              <a:ext cx="11895" cy="11895"/>
            </a:xfrm>
            <a:custGeom>
              <a:avLst/>
              <a:gdLst/>
              <a:ahLst/>
              <a:cxnLst/>
              <a:rect l="l" t="t" r="r" b="b"/>
              <a:pathLst>
                <a:path w="133" h="133" extrusionOk="0">
                  <a:moveTo>
                    <a:pt x="67" y="0"/>
                  </a:moveTo>
                  <a:cubicBezTo>
                    <a:pt x="31" y="0"/>
                    <a:pt x="1" y="30"/>
                    <a:pt x="1" y="66"/>
                  </a:cubicBezTo>
                  <a:cubicBezTo>
                    <a:pt x="1" y="103"/>
                    <a:pt x="31" y="132"/>
                    <a:pt x="67" y="132"/>
                  </a:cubicBezTo>
                  <a:cubicBezTo>
                    <a:pt x="103" y="132"/>
                    <a:pt x="133" y="103"/>
                    <a:pt x="133" y="66"/>
                  </a:cubicBezTo>
                  <a:cubicBezTo>
                    <a:pt x="133"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270367"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5" y="133"/>
                    <a:pt x="154" y="62"/>
                    <a:pt x="113" y="21"/>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241389" y="129594"/>
              <a:ext cx="13773" cy="11985"/>
            </a:xfrm>
            <a:custGeom>
              <a:avLst/>
              <a:gdLst/>
              <a:ahLst/>
              <a:cxnLst/>
              <a:rect l="l" t="t" r="r" b="b"/>
              <a:pathLst>
                <a:path w="154" h="134" extrusionOk="0">
                  <a:moveTo>
                    <a:pt x="66" y="1"/>
                  </a:moveTo>
                  <a:cubicBezTo>
                    <a:pt x="33" y="1"/>
                    <a:pt x="1" y="27"/>
                    <a:pt x="1" y="67"/>
                  </a:cubicBezTo>
                  <a:cubicBezTo>
                    <a:pt x="1" y="104"/>
                    <a:pt x="30" y="133"/>
                    <a:pt x="66" y="133"/>
                  </a:cubicBezTo>
                  <a:cubicBezTo>
                    <a:pt x="125" y="133"/>
                    <a:pt x="154"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212323" y="129683"/>
              <a:ext cx="11895" cy="11895"/>
            </a:xfrm>
            <a:custGeom>
              <a:avLst/>
              <a:gdLst/>
              <a:ahLst/>
              <a:cxnLst/>
              <a:rect l="l" t="t" r="r" b="b"/>
              <a:pathLst>
                <a:path w="133" h="133" extrusionOk="0">
                  <a:moveTo>
                    <a:pt x="67" y="0"/>
                  </a:moveTo>
                  <a:cubicBezTo>
                    <a:pt x="30" y="0"/>
                    <a:pt x="1" y="30"/>
                    <a:pt x="1" y="66"/>
                  </a:cubicBezTo>
                  <a:cubicBezTo>
                    <a:pt x="1" y="103"/>
                    <a:pt x="30" y="132"/>
                    <a:pt x="67" y="132"/>
                  </a:cubicBezTo>
                  <a:cubicBezTo>
                    <a:pt x="103" y="132"/>
                    <a:pt x="132" y="103"/>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183345" y="129594"/>
              <a:ext cx="13773" cy="11985"/>
            </a:xfrm>
            <a:custGeom>
              <a:avLst/>
              <a:gdLst/>
              <a:ahLst/>
              <a:cxnLst/>
              <a:rect l="l" t="t" r="r" b="b"/>
              <a:pathLst>
                <a:path w="154" h="134" extrusionOk="0">
                  <a:moveTo>
                    <a:pt x="67" y="1"/>
                  </a:moveTo>
                  <a:cubicBezTo>
                    <a:pt x="33" y="1"/>
                    <a:pt x="1" y="27"/>
                    <a:pt x="1" y="67"/>
                  </a:cubicBezTo>
                  <a:cubicBezTo>
                    <a:pt x="1" y="104"/>
                    <a:pt x="30" y="133"/>
                    <a:pt x="66" y="133"/>
                  </a:cubicBezTo>
                  <a:cubicBezTo>
                    <a:pt x="124" y="133"/>
                    <a:pt x="154" y="62"/>
                    <a:pt x="113" y="21"/>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154368" y="129594"/>
              <a:ext cx="13773" cy="11985"/>
            </a:xfrm>
            <a:custGeom>
              <a:avLst/>
              <a:gdLst/>
              <a:ahLst/>
              <a:cxnLst/>
              <a:rect l="l" t="t" r="r" b="b"/>
              <a:pathLst>
                <a:path w="154" h="134" extrusionOk="0">
                  <a:moveTo>
                    <a:pt x="66" y="1"/>
                  </a:moveTo>
                  <a:cubicBezTo>
                    <a:pt x="32" y="1"/>
                    <a:pt x="1" y="27"/>
                    <a:pt x="1" y="67"/>
                  </a:cubicBezTo>
                  <a:cubicBezTo>
                    <a:pt x="1" y="104"/>
                    <a:pt x="30" y="133"/>
                    <a:pt x="66" y="133"/>
                  </a:cubicBezTo>
                  <a:cubicBezTo>
                    <a:pt x="124" y="133"/>
                    <a:pt x="154" y="62"/>
                    <a:pt x="112"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125301" y="129683"/>
              <a:ext cx="11895" cy="11895"/>
            </a:xfrm>
            <a:custGeom>
              <a:avLst/>
              <a:gdLst/>
              <a:ahLst/>
              <a:cxnLst/>
              <a:rect l="l" t="t" r="r" b="b"/>
              <a:pathLst>
                <a:path w="133" h="133" extrusionOk="0">
                  <a:moveTo>
                    <a:pt x="67" y="0"/>
                  </a:moveTo>
                  <a:cubicBezTo>
                    <a:pt x="30" y="0"/>
                    <a:pt x="0" y="30"/>
                    <a:pt x="0" y="66"/>
                  </a:cubicBezTo>
                  <a:cubicBezTo>
                    <a:pt x="0" y="103"/>
                    <a:pt x="30" y="132"/>
                    <a:pt x="67" y="132"/>
                  </a:cubicBezTo>
                  <a:cubicBezTo>
                    <a:pt x="103" y="132"/>
                    <a:pt x="132" y="103"/>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96323" y="129594"/>
              <a:ext cx="13773" cy="11985"/>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67346" y="129594"/>
              <a:ext cx="13773" cy="11985"/>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38279" y="129683"/>
              <a:ext cx="11806" cy="11895"/>
            </a:xfrm>
            <a:custGeom>
              <a:avLst/>
              <a:gdLst/>
              <a:ahLst/>
              <a:cxnLst/>
              <a:rect l="l" t="t" r="r" b="b"/>
              <a:pathLst>
                <a:path w="132" h="133" extrusionOk="0">
                  <a:moveTo>
                    <a:pt x="66" y="0"/>
                  </a:moveTo>
                  <a:cubicBezTo>
                    <a:pt x="29" y="0"/>
                    <a:pt x="0" y="30"/>
                    <a:pt x="0" y="66"/>
                  </a:cubicBezTo>
                  <a:cubicBezTo>
                    <a:pt x="0" y="103"/>
                    <a:pt x="29" y="132"/>
                    <a:pt x="66" y="132"/>
                  </a:cubicBezTo>
                  <a:cubicBezTo>
                    <a:pt x="102" y="132"/>
                    <a:pt x="132" y="103"/>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74620"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6"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645643" y="100706"/>
              <a:ext cx="13773" cy="11806"/>
            </a:xfrm>
            <a:custGeom>
              <a:avLst/>
              <a:gdLst/>
              <a:ahLst/>
              <a:cxnLst/>
              <a:rect l="l" t="t" r="r" b="b"/>
              <a:pathLst>
                <a:path w="154" h="132" extrusionOk="0">
                  <a:moveTo>
                    <a:pt x="89" y="0"/>
                  </a:moveTo>
                  <a:cubicBezTo>
                    <a:pt x="30" y="0"/>
                    <a:pt x="1" y="71"/>
                    <a:pt x="42" y="112"/>
                  </a:cubicBezTo>
                  <a:cubicBezTo>
                    <a:pt x="56" y="125"/>
                    <a:pt x="72" y="131"/>
                    <a:pt x="88" y="131"/>
                  </a:cubicBezTo>
                  <a:cubicBezTo>
                    <a:pt x="121" y="131"/>
                    <a:pt x="154" y="105"/>
                    <a:pt x="154" y="66"/>
                  </a:cubicBezTo>
                  <a:cubicBezTo>
                    <a:pt x="154" y="30"/>
                    <a:pt x="12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18633"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589656" y="100616"/>
              <a:ext cx="13773" cy="11806"/>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2"/>
                    <a:pt x="111"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560589" y="100616"/>
              <a:ext cx="13863" cy="11806"/>
            </a:xfrm>
            <a:custGeom>
              <a:avLst/>
              <a:gdLst/>
              <a:ahLst/>
              <a:cxnLst/>
              <a:rect l="l" t="t" r="r" b="b"/>
              <a:pathLst>
                <a:path w="155"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531522"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502544"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2" y="20"/>
                  </a:cubicBezTo>
                  <a:cubicBezTo>
                    <a:pt x="99"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473567"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4" y="132"/>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444500"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415523" y="100616"/>
              <a:ext cx="13773" cy="11806"/>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86456" y="100616"/>
              <a:ext cx="13863" cy="11806"/>
            </a:xfrm>
            <a:custGeom>
              <a:avLst/>
              <a:gdLst/>
              <a:ahLst/>
              <a:cxnLst/>
              <a:rect l="l" t="t" r="r" b="b"/>
              <a:pathLst>
                <a:path w="155" h="132" extrusionOk="0">
                  <a:moveTo>
                    <a:pt x="66" y="1"/>
                  </a:moveTo>
                  <a:cubicBezTo>
                    <a:pt x="33" y="1"/>
                    <a:pt x="0" y="27"/>
                    <a:pt x="0" y="67"/>
                  </a:cubicBezTo>
                  <a:cubicBezTo>
                    <a:pt x="0" y="103"/>
                    <a:pt x="31" y="132"/>
                    <a:pt x="67" y="132"/>
                  </a:cubicBezTo>
                  <a:cubicBezTo>
                    <a:pt x="125" y="132"/>
                    <a:pt x="154" y="62"/>
                    <a:pt x="113" y="20"/>
                  </a:cubicBezTo>
                  <a:cubicBezTo>
                    <a:pt x="99" y="7"/>
                    <a:pt x="83"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57478" y="100706"/>
              <a:ext cx="11806" cy="11716"/>
            </a:xfrm>
            <a:custGeom>
              <a:avLst/>
              <a:gdLst/>
              <a:ahLst/>
              <a:cxnLst/>
              <a:rect l="l" t="t" r="r" b="b"/>
              <a:pathLst>
                <a:path w="132" h="131" extrusionOk="0">
                  <a:moveTo>
                    <a:pt x="65" y="0"/>
                  </a:moveTo>
                  <a:cubicBezTo>
                    <a:pt x="29" y="0"/>
                    <a:pt x="0" y="30"/>
                    <a:pt x="0" y="66"/>
                  </a:cubicBezTo>
                  <a:cubicBezTo>
                    <a:pt x="0" y="102"/>
                    <a:pt x="29" y="131"/>
                    <a:pt x="65" y="131"/>
                  </a:cubicBezTo>
                  <a:cubicBezTo>
                    <a:pt x="103" y="131"/>
                    <a:pt x="132" y="102"/>
                    <a:pt x="132" y="66"/>
                  </a:cubicBezTo>
                  <a:cubicBezTo>
                    <a:pt x="132" y="30"/>
                    <a:pt x="103"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28501" y="100616"/>
              <a:ext cx="13773" cy="11806"/>
            </a:xfrm>
            <a:custGeom>
              <a:avLst/>
              <a:gdLst/>
              <a:ahLst/>
              <a:cxnLst/>
              <a:rect l="l" t="t" r="r" b="b"/>
              <a:pathLst>
                <a:path w="154" h="132" extrusionOk="0">
                  <a:moveTo>
                    <a:pt x="66" y="1"/>
                  </a:moveTo>
                  <a:cubicBezTo>
                    <a:pt x="33" y="1"/>
                    <a:pt x="0" y="27"/>
                    <a:pt x="0" y="67"/>
                  </a:cubicBezTo>
                  <a:cubicBezTo>
                    <a:pt x="0" y="103"/>
                    <a:pt x="29" y="132"/>
                    <a:pt x="65" y="132"/>
                  </a:cubicBezTo>
                  <a:cubicBezTo>
                    <a:pt x="124" y="132"/>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299344" y="100706"/>
              <a:ext cx="11895" cy="11716"/>
            </a:xfrm>
            <a:custGeom>
              <a:avLst/>
              <a:gdLst/>
              <a:ahLst/>
              <a:cxnLst/>
              <a:rect l="l" t="t" r="r" b="b"/>
              <a:pathLst>
                <a:path w="133" h="131" extrusionOk="0">
                  <a:moveTo>
                    <a:pt x="67" y="0"/>
                  </a:moveTo>
                  <a:cubicBezTo>
                    <a:pt x="31" y="0"/>
                    <a:pt x="1" y="30"/>
                    <a:pt x="1" y="66"/>
                  </a:cubicBezTo>
                  <a:cubicBezTo>
                    <a:pt x="1" y="102"/>
                    <a:pt x="31" y="131"/>
                    <a:pt x="67" y="131"/>
                  </a:cubicBezTo>
                  <a:cubicBezTo>
                    <a:pt x="103" y="131"/>
                    <a:pt x="133" y="102"/>
                    <a:pt x="133" y="66"/>
                  </a:cubicBezTo>
                  <a:cubicBezTo>
                    <a:pt x="133"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270367" y="100616"/>
              <a:ext cx="13773" cy="11806"/>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2"/>
                    <a:pt x="113" y="20"/>
                  </a:cubicBezTo>
                  <a:cubicBezTo>
                    <a:pt x="100" y="7"/>
                    <a:pt x="83" y="1"/>
                    <a:pt x="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241389" y="100616"/>
              <a:ext cx="13773" cy="11806"/>
            </a:xfrm>
            <a:custGeom>
              <a:avLst/>
              <a:gdLst/>
              <a:ahLst/>
              <a:cxnLst/>
              <a:rect l="l" t="t" r="r" b="b"/>
              <a:pathLst>
                <a:path w="154" h="132" extrusionOk="0">
                  <a:moveTo>
                    <a:pt x="66" y="1"/>
                  </a:moveTo>
                  <a:cubicBezTo>
                    <a:pt x="33" y="1"/>
                    <a:pt x="1" y="27"/>
                    <a:pt x="1" y="67"/>
                  </a:cubicBezTo>
                  <a:cubicBezTo>
                    <a:pt x="1" y="103"/>
                    <a:pt x="30" y="132"/>
                    <a:pt x="66" y="132"/>
                  </a:cubicBezTo>
                  <a:cubicBezTo>
                    <a:pt x="125" y="132"/>
                    <a:pt x="154" y="62"/>
                    <a:pt x="112" y="20"/>
                  </a:cubicBezTo>
                  <a:cubicBezTo>
                    <a:pt x="99"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212323" y="100706"/>
              <a:ext cx="11895" cy="11716"/>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181377" y="100706"/>
              <a:ext cx="13863" cy="11806"/>
            </a:xfrm>
            <a:custGeom>
              <a:avLst/>
              <a:gdLst/>
              <a:ahLst/>
              <a:cxnLst/>
              <a:rect l="l" t="t" r="r" b="b"/>
              <a:pathLst>
                <a:path w="155" h="132" extrusionOk="0">
                  <a:moveTo>
                    <a:pt x="88" y="0"/>
                  </a:moveTo>
                  <a:cubicBezTo>
                    <a:pt x="29" y="0"/>
                    <a:pt x="0" y="71"/>
                    <a:pt x="42" y="112"/>
                  </a:cubicBezTo>
                  <a:cubicBezTo>
                    <a:pt x="55" y="125"/>
                    <a:pt x="72" y="131"/>
                    <a:pt x="88" y="131"/>
                  </a:cubicBezTo>
                  <a:cubicBezTo>
                    <a:pt x="122" y="131"/>
                    <a:pt x="154" y="105"/>
                    <a:pt x="154" y="66"/>
                  </a:cubicBezTo>
                  <a:cubicBezTo>
                    <a:pt x="154" y="30"/>
                    <a:pt x="124" y="0"/>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154368" y="100616"/>
              <a:ext cx="13773" cy="11806"/>
            </a:xfrm>
            <a:custGeom>
              <a:avLst/>
              <a:gdLst/>
              <a:ahLst/>
              <a:cxnLst/>
              <a:rect l="l" t="t" r="r" b="b"/>
              <a:pathLst>
                <a:path w="154" h="132" extrusionOk="0">
                  <a:moveTo>
                    <a:pt x="66" y="1"/>
                  </a:moveTo>
                  <a:cubicBezTo>
                    <a:pt x="32" y="1"/>
                    <a:pt x="1" y="27"/>
                    <a:pt x="1" y="67"/>
                  </a:cubicBezTo>
                  <a:cubicBezTo>
                    <a:pt x="1" y="103"/>
                    <a:pt x="30" y="132"/>
                    <a:pt x="66" y="132"/>
                  </a:cubicBezTo>
                  <a:cubicBezTo>
                    <a:pt x="124" y="132"/>
                    <a:pt x="154"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125301" y="100706"/>
              <a:ext cx="11895" cy="11716"/>
            </a:xfrm>
            <a:custGeom>
              <a:avLst/>
              <a:gdLst/>
              <a:ahLst/>
              <a:cxnLst/>
              <a:rect l="l" t="t" r="r" b="b"/>
              <a:pathLst>
                <a:path w="133" h="131" extrusionOk="0">
                  <a:moveTo>
                    <a:pt x="67" y="0"/>
                  </a:moveTo>
                  <a:cubicBezTo>
                    <a:pt x="30" y="0"/>
                    <a:pt x="0" y="30"/>
                    <a:pt x="0" y="66"/>
                  </a:cubicBezTo>
                  <a:cubicBezTo>
                    <a:pt x="0" y="102"/>
                    <a:pt x="30" y="131"/>
                    <a:pt x="67" y="131"/>
                  </a:cubicBezTo>
                  <a:cubicBezTo>
                    <a:pt x="103" y="131"/>
                    <a:pt x="132" y="102"/>
                    <a:pt x="132" y="66"/>
                  </a:cubicBezTo>
                  <a:cubicBezTo>
                    <a:pt x="132" y="30"/>
                    <a:pt x="103" y="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94266" y="100706"/>
              <a:ext cx="13863" cy="11806"/>
            </a:xfrm>
            <a:custGeom>
              <a:avLst/>
              <a:gdLst/>
              <a:ahLst/>
              <a:cxnLst/>
              <a:rect l="l" t="t" r="r" b="b"/>
              <a:pathLst>
                <a:path w="155" h="132" extrusionOk="0">
                  <a:moveTo>
                    <a:pt x="89" y="0"/>
                  </a:moveTo>
                  <a:cubicBezTo>
                    <a:pt x="30" y="0"/>
                    <a:pt x="1" y="71"/>
                    <a:pt x="42" y="112"/>
                  </a:cubicBezTo>
                  <a:cubicBezTo>
                    <a:pt x="56" y="125"/>
                    <a:pt x="73" y="131"/>
                    <a:pt x="89" y="131"/>
                  </a:cubicBezTo>
                  <a:cubicBezTo>
                    <a:pt x="123" y="131"/>
                    <a:pt x="155" y="105"/>
                    <a:pt x="155" y="66"/>
                  </a:cubicBezTo>
                  <a:cubicBezTo>
                    <a:pt x="155" y="30"/>
                    <a:pt x="12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7346" y="100616"/>
              <a:ext cx="13773" cy="11806"/>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38279" y="100706"/>
              <a:ext cx="11806" cy="11716"/>
            </a:xfrm>
            <a:custGeom>
              <a:avLst/>
              <a:gdLst/>
              <a:ahLst/>
              <a:cxnLst/>
              <a:rect l="l" t="t" r="r" b="b"/>
              <a:pathLst>
                <a:path w="132" h="131" extrusionOk="0">
                  <a:moveTo>
                    <a:pt x="66" y="0"/>
                  </a:moveTo>
                  <a:cubicBezTo>
                    <a:pt x="29" y="0"/>
                    <a:pt x="0" y="30"/>
                    <a:pt x="0" y="66"/>
                  </a:cubicBezTo>
                  <a:cubicBezTo>
                    <a:pt x="0" y="102"/>
                    <a:pt x="29" y="131"/>
                    <a:pt x="66" y="131"/>
                  </a:cubicBezTo>
                  <a:cubicBezTo>
                    <a:pt x="102" y="131"/>
                    <a:pt x="132" y="102"/>
                    <a:pt x="132" y="66"/>
                  </a:cubicBezTo>
                  <a:cubicBezTo>
                    <a:pt x="132" y="30"/>
                    <a:pt x="102" y="0"/>
                    <a:pt x="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2"/>
          <p:cNvSpPr/>
          <p:nvPr/>
        </p:nvSpPr>
        <p:spPr>
          <a:xfrm rot="-5400000">
            <a:off x="-147100" y="4444624"/>
            <a:ext cx="872583" cy="578402"/>
          </a:xfrm>
          <a:custGeom>
            <a:avLst/>
            <a:gdLst/>
            <a:ahLst/>
            <a:cxnLst/>
            <a:rect l="l" t="t" r="r" b="b"/>
            <a:pathLst>
              <a:path w="6259" h="4149" extrusionOk="0">
                <a:moveTo>
                  <a:pt x="0" y="1"/>
                </a:moveTo>
                <a:lnTo>
                  <a:pt x="0" y="4148"/>
                </a:lnTo>
                <a:cubicBezTo>
                  <a:pt x="1191" y="3783"/>
                  <a:pt x="992" y="2037"/>
                  <a:pt x="2087" y="2037"/>
                </a:cubicBezTo>
                <a:cubicBezTo>
                  <a:pt x="2120" y="2037"/>
                  <a:pt x="2154" y="2038"/>
                  <a:pt x="2190" y="2041"/>
                </a:cubicBezTo>
                <a:cubicBezTo>
                  <a:pt x="2763" y="2094"/>
                  <a:pt x="3557" y="2489"/>
                  <a:pt x="4305" y="2489"/>
                </a:cubicBezTo>
                <a:cubicBezTo>
                  <a:pt x="5137" y="2489"/>
                  <a:pt x="5912" y="1999"/>
                  <a:pt x="62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rot="10800000">
            <a:off x="8250539" y="121165"/>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flipH="1">
            <a:off x="8073338" y="-18458"/>
            <a:ext cx="1070660" cy="721006"/>
          </a:xfrm>
          <a:custGeom>
            <a:avLst/>
            <a:gdLst/>
            <a:ahLst/>
            <a:cxnLst/>
            <a:rect l="l" t="t" r="r" b="b"/>
            <a:pathLst>
              <a:path w="11942" h="8042" extrusionOk="0">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rot="10800000">
            <a:off x="7992893" y="4336946"/>
            <a:ext cx="1019126" cy="833170"/>
          </a:xfrm>
          <a:custGeom>
            <a:avLst/>
            <a:gdLst/>
            <a:ahLst/>
            <a:cxnLst/>
            <a:rect l="l" t="t" r="r" b="b"/>
            <a:pathLst>
              <a:path w="34532" h="27326" extrusionOk="0">
                <a:moveTo>
                  <a:pt x="54" y="1"/>
                </a:moveTo>
                <a:cubicBezTo>
                  <a:pt x="38" y="1"/>
                  <a:pt x="19" y="4"/>
                  <a:pt x="0" y="7"/>
                </a:cubicBezTo>
                <a:lnTo>
                  <a:pt x="0" y="489"/>
                </a:lnTo>
                <a:cubicBezTo>
                  <a:pt x="18" y="493"/>
                  <a:pt x="36" y="495"/>
                  <a:pt x="53" y="495"/>
                </a:cubicBezTo>
                <a:cubicBezTo>
                  <a:pt x="177" y="495"/>
                  <a:pt x="285" y="402"/>
                  <a:pt x="301" y="273"/>
                </a:cubicBezTo>
                <a:cubicBezTo>
                  <a:pt x="317" y="129"/>
                  <a:pt x="201" y="1"/>
                  <a:pt x="54" y="1"/>
                </a:cubicBezTo>
                <a:close/>
                <a:moveTo>
                  <a:pt x="1276" y="1"/>
                </a:moveTo>
                <a:cubicBezTo>
                  <a:pt x="1053" y="1"/>
                  <a:pt x="944" y="267"/>
                  <a:pt x="1100" y="424"/>
                </a:cubicBezTo>
                <a:cubicBezTo>
                  <a:pt x="1150" y="473"/>
                  <a:pt x="1211" y="495"/>
                  <a:pt x="1271" y="495"/>
                </a:cubicBezTo>
                <a:cubicBezTo>
                  <a:pt x="1398" y="495"/>
                  <a:pt x="1520" y="397"/>
                  <a:pt x="1520" y="248"/>
                </a:cubicBezTo>
                <a:cubicBezTo>
                  <a:pt x="1520" y="113"/>
                  <a:pt x="1410" y="1"/>
                  <a:pt x="1276" y="1"/>
                </a:cubicBezTo>
                <a:close/>
                <a:moveTo>
                  <a:pt x="2495" y="1"/>
                </a:moveTo>
                <a:cubicBezTo>
                  <a:pt x="2272" y="1"/>
                  <a:pt x="2163" y="267"/>
                  <a:pt x="2319" y="424"/>
                </a:cubicBezTo>
                <a:cubicBezTo>
                  <a:pt x="2370" y="473"/>
                  <a:pt x="2431" y="495"/>
                  <a:pt x="2491" y="495"/>
                </a:cubicBezTo>
                <a:cubicBezTo>
                  <a:pt x="2618" y="495"/>
                  <a:pt x="2739" y="397"/>
                  <a:pt x="2739" y="248"/>
                </a:cubicBezTo>
                <a:cubicBezTo>
                  <a:pt x="2739" y="113"/>
                  <a:pt x="2630" y="1"/>
                  <a:pt x="2495" y="1"/>
                </a:cubicBezTo>
                <a:close/>
                <a:moveTo>
                  <a:pt x="3714" y="1"/>
                </a:moveTo>
                <a:cubicBezTo>
                  <a:pt x="3494" y="1"/>
                  <a:pt x="3385" y="267"/>
                  <a:pt x="3538" y="424"/>
                </a:cubicBezTo>
                <a:cubicBezTo>
                  <a:pt x="3589" y="473"/>
                  <a:pt x="3651" y="495"/>
                  <a:pt x="3711" y="495"/>
                </a:cubicBezTo>
                <a:cubicBezTo>
                  <a:pt x="3839" y="495"/>
                  <a:pt x="3961" y="397"/>
                  <a:pt x="3961" y="248"/>
                </a:cubicBezTo>
                <a:cubicBezTo>
                  <a:pt x="3961" y="113"/>
                  <a:pt x="3849" y="1"/>
                  <a:pt x="3714" y="1"/>
                </a:cubicBezTo>
                <a:close/>
                <a:moveTo>
                  <a:pt x="4933" y="1"/>
                </a:moveTo>
                <a:cubicBezTo>
                  <a:pt x="4713" y="1"/>
                  <a:pt x="4604" y="267"/>
                  <a:pt x="4757" y="424"/>
                </a:cubicBezTo>
                <a:cubicBezTo>
                  <a:pt x="4808" y="473"/>
                  <a:pt x="4870" y="495"/>
                  <a:pt x="4930" y="495"/>
                </a:cubicBezTo>
                <a:cubicBezTo>
                  <a:pt x="5058" y="495"/>
                  <a:pt x="5180" y="397"/>
                  <a:pt x="5180" y="248"/>
                </a:cubicBezTo>
                <a:cubicBezTo>
                  <a:pt x="5180" y="113"/>
                  <a:pt x="5068" y="1"/>
                  <a:pt x="4933" y="1"/>
                </a:cubicBezTo>
                <a:close/>
                <a:moveTo>
                  <a:pt x="6152" y="1"/>
                </a:moveTo>
                <a:cubicBezTo>
                  <a:pt x="5933" y="1"/>
                  <a:pt x="5823" y="267"/>
                  <a:pt x="5976" y="424"/>
                </a:cubicBezTo>
                <a:cubicBezTo>
                  <a:pt x="6027" y="473"/>
                  <a:pt x="6089" y="495"/>
                  <a:pt x="6149" y="495"/>
                </a:cubicBezTo>
                <a:cubicBezTo>
                  <a:pt x="6277" y="495"/>
                  <a:pt x="6399" y="397"/>
                  <a:pt x="6399" y="248"/>
                </a:cubicBezTo>
                <a:cubicBezTo>
                  <a:pt x="6399" y="113"/>
                  <a:pt x="6290" y="1"/>
                  <a:pt x="6152" y="1"/>
                </a:cubicBezTo>
                <a:close/>
                <a:moveTo>
                  <a:pt x="7371" y="1"/>
                </a:moveTo>
                <a:cubicBezTo>
                  <a:pt x="7152" y="1"/>
                  <a:pt x="7042" y="267"/>
                  <a:pt x="7199" y="424"/>
                </a:cubicBezTo>
                <a:cubicBezTo>
                  <a:pt x="7248" y="473"/>
                  <a:pt x="7309" y="495"/>
                  <a:pt x="7369" y="495"/>
                </a:cubicBezTo>
                <a:cubicBezTo>
                  <a:pt x="7496" y="495"/>
                  <a:pt x="7619" y="397"/>
                  <a:pt x="7619" y="248"/>
                </a:cubicBezTo>
                <a:cubicBezTo>
                  <a:pt x="7619" y="113"/>
                  <a:pt x="7509" y="1"/>
                  <a:pt x="7371" y="1"/>
                </a:cubicBezTo>
                <a:close/>
                <a:moveTo>
                  <a:pt x="8590" y="1"/>
                </a:moveTo>
                <a:cubicBezTo>
                  <a:pt x="8371" y="1"/>
                  <a:pt x="8261" y="267"/>
                  <a:pt x="8418" y="424"/>
                </a:cubicBezTo>
                <a:cubicBezTo>
                  <a:pt x="8467" y="473"/>
                  <a:pt x="8528" y="495"/>
                  <a:pt x="8588" y="495"/>
                </a:cubicBezTo>
                <a:cubicBezTo>
                  <a:pt x="8715" y="495"/>
                  <a:pt x="8838" y="397"/>
                  <a:pt x="8838" y="248"/>
                </a:cubicBezTo>
                <a:cubicBezTo>
                  <a:pt x="8838" y="113"/>
                  <a:pt x="8728" y="1"/>
                  <a:pt x="8590" y="1"/>
                </a:cubicBezTo>
                <a:close/>
                <a:moveTo>
                  <a:pt x="9812" y="1"/>
                </a:moveTo>
                <a:cubicBezTo>
                  <a:pt x="9590" y="1"/>
                  <a:pt x="9480" y="267"/>
                  <a:pt x="9637" y="424"/>
                </a:cubicBezTo>
                <a:cubicBezTo>
                  <a:pt x="9686" y="473"/>
                  <a:pt x="9747" y="495"/>
                  <a:pt x="9807" y="495"/>
                </a:cubicBezTo>
                <a:cubicBezTo>
                  <a:pt x="9934" y="495"/>
                  <a:pt x="10057" y="397"/>
                  <a:pt x="10057" y="248"/>
                </a:cubicBezTo>
                <a:cubicBezTo>
                  <a:pt x="10057" y="113"/>
                  <a:pt x="9947" y="1"/>
                  <a:pt x="9812" y="1"/>
                </a:cubicBezTo>
                <a:close/>
                <a:moveTo>
                  <a:pt x="11031" y="1"/>
                </a:moveTo>
                <a:cubicBezTo>
                  <a:pt x="10809" y="1"/>
                  <a:pt x="10699" y="267"/>
                  <a:pt x="10856" y="424"/>
                </a:cubicBezTo>
                <a:cubicBezTo>
                  <a:pt x="10906" y="473"/>
                  <a:pt x="10968" y="495"/>
                  <a:pt x="11028" y="495"/>
                </a:cubicBezTo>
                <a:cubicBezTo>
                  <a:pt x="11155" y="495"/>
                  <a:pt x="11276" y="397"/>
                  <a:pt x="11276" y="248"/>
                </a:cubicBezTo>
                <a:cubicBezTo>
                  <a:pt x="11276" y="113"/>
                  <a:pt x="11166" y="1"/>
                  <a:pt x="11031" y="1"/>
                </a:cubicBezTo>
                <a:close/>
                <a:moveTo>
                  <a:pt x="12250" y="1"/>
                </a:moveTo>
                <a:cubicBezTo>
                  <a:pt x="12031" y="1"/>
                  <a:pt x="11921" y="267"/>
                  <a:pt x="12075" y="424"/>
                </a:cubicBezTo>
                <a:cubicBezTo>
                  <a:pt x="12125" y="473"/>
                  <a:pt x="12187" y="495"/>
                  <a:pt x="12248" y="495"/>
                </a:cubicBezTo>
                <a:cubicBezTo>
                  <a:pt x="12375" y="495"/>
                  <a:pt x="12498" y="397"/>
                  <a:pt x="12498" y="248"/>
                </a:cubicBezTo>
                <a:cubicBezTo>
                  <a:pt x="12498" y="113"/>
                  <a:pt x="12385" y="1"/>
                  <a:pt x="12250" y="1"/>
                </a:cubicBezTo>
                <a:close/>
                <a:moveTo>
                  <a:pt x="13469" y="1"/>
                </a:moveTo>
                <a:cubicBezTo>
                  <a:pt x="13250" y="1"/>
                  <a:pt x="13140" y="267"/>
                  <a:pt x="13294" y="424"/>
                </a:cubicBezTo>
                <a:cubicBezTo>
                  <a:pt x="13344" y="473"/>
                  <a:pt x="13406" y="495"/>
                  <a:pt x="13467" y="495"/>
                </a:cubicBezTo>
                <a:cubicBezTo>
                  <a:pt x="13594" y="495"/>
                  <a:pt x="13717" y="397"/>
                  <a:pt x="13717" y="248"/>
                </a:cubicBezTo>
                <a:cubicBezTo>
                  <a:pt x="13717" y="113"/>
                  <a:pt x="13604" y="1"/>
                  <a:pt x="13469" y="1"/>
                </a:cubicBezTo>
                <a:close/>
                <a:moveTo>
                  <a:pt x="14688" y="1"/>
                </a:moveTo>
                <a:cubicBezTo>
                  <a:pt x="14469" y="1"/>
                  <a:pt x="14359" y="267"/>
                  <a:pt x="14513" y="424"/>
                </a:cubicBezTo>
                <a:cubicBezTo>
                  <a:pt x="14563" y="473"/>
                  <a:pt x="14625" y="495"/>
                  <a:pt x="14686" y="495"/>
                </a:cubicBezTo>
                <a:cubicBezTo>
                  <a:pt x="14813" y="495"/>
                  <a:pt x="14936" y="397"/>
                  <a:pt x="14936" y="248"/>
                </a:cubicBezTo>
                <a:cubicBezTo>
                  <a:pt x="14936" y="113"/>
                  <a:pt x="14826" y="1"/>
                  <a:pt x="14688" y="1"/>
                </a:cubicBezTo>
                <a:close/>
                <a:moveTo>
                  <a:pt x="15907" y="1"/>
                </a:moveTo>
                <a:cubicBezTo>
                  <a:pt x="15688" y="1"/>
                  <a:pt x="15578" y="267"/>
                  <a:pt x="15735" y="424"/>
                </a:cubicBezTo>
                <a:cubicBezTo>
                  <a:pt x="15785" y="473"/>
                  <a:pt x="15846" y="495"/>
                  <a:pt x="15906" y="495"/>
                </a:cubicBezTo>
                <a:cubicBezTo>
                  <a:pt x="16033" y="495"/>
                  <a:pt x="16155" y="397"/>
                  <a:pt x="16155" y="248"/>
                </a:cubicBezTo>
                <a:cubicBezTo>
                  <a:pt x="16155" y="113"/>
                  <a:pt x="16045" y="1"/>
                  <a:pt x="15907" y="1"/>
                </a:cubicBezTo>
                <a:close/>
                <a:moveTo>
                  <a:pt x="17127" y="1"/>
                </a:moveTo>
                <a:cubicBezTo>
                  <a:pt x="16907" y="1"/>
                  <a:pt x="16797" y="267"/>
                  <a:pt x="16954" y="424"/>
                </a:cubicBezTo>
                <a:cubicBezTo>
                  <a:pt x="17004" y="473"/>
                  <a:pt x="17065" y="495"/>
                  <a:pt x="17125" y="495"/>
                </a:cubicBezTo>
                <a:cubicBezTo>
                  <a:pt x="17252" y="495"/>
                  <a:pt x="17374" y="397"/>
                  <a:pt x="17374" y="248"/>
                </a:cubicBezTo>
                <a:cubicBezTo>
                  <a:pt x="17374" y="113"/>
                  <a:pt x="17264" y="1"/>
                  <a:pt x="17127" y="1"/>
                </a:cubicBezTo>
                <a:close/>
                <a:moveTo>
                  <a:pt x="18349" y="1"/>
                </a:moveTo>
                <a:cubicBezTo>
                  <a:pt x="18126" y="1"/>
                  <a:pt x="18017" y="267"/>
                  <a:pt x="18173" y="424"/>
                </a:cubicBezTo>
                <a:cubicBezTo>
                  <a:pt x="18223" y="473"/>
                  <a:pt x="18284" y="495"/>
                  <a:pt x="18344" y="495"/>
                </a:cubicBezTo>
                <a:cubicBezTo>
                  <a:pt x="18471" y="495"/>
                  <a:pt x="18593" y="397"/>
                  <a:pt x="18593" y="248"/>
                </a:cubicBezTo>
                <a:cubicBezTo>
                  <a:pt x="18593" y="113"/>
                  <a:pt x="18483" y="1"/>
                  <a:pt x="18349" y="1"/>
                </a:cubicBezTo>
                <a:close/>
                <a:moveTo>
                  <a:pt x="19568" y="1"/>
                </a:moveTo>
                <a:cubicBezTo>
                  <a:pt x="19345" y="1"/>
                  <a:pt x="19236" y="267"/>
                  <a:pt x="19392" y="424"/>
                </a:cubicBezTo>
                <a:cubicBezTo>
                  <a:pt x="19443" y="473"/>
                  <a:pt x="19504" y="495"/>
                  <a:pt x="19564" y="495"/>
                </a:cubicBezTo>
                <a:cubicBezTo>
                  <a:pt x="19691" y="495"/>
                  <a:pt x="19812" y="397"/>
                  <a:pt x="19812" y="248"/>
                </a:cubicBezTo>
                <a:cubicBezTo>
                  <a:pt x="19812" y="113"/>
                  <a:pt x="19703" y="1"/>
                  <a:pt x="19568" y="1"/>
                </a:cubicBezTo>
                <a:close/>
                <a:moveTo>
                  <a:pt x="20787" y="1"/>
                </a:moveTo>
                <a:cubicBezTo>
                  <a:pt x="20567" y="1"/>
                  <a:pt x="20458" y="267"/>
                  <a:pt x="20611" y="424"/>
                </a:cubicBezTo>
                <a:cubicBezTo>
                  <a:pt x="20662" y="473"/>
                  <a:pt x="20724" y="495"/>
                  <a:pt x="20784" y="495"/>
                </a:cubicBezTo>
                <a:cubicBezTo>
                  <a:pt x="20912" y="495"/>
                  <a:pt x="21034" y="397"/>
                  <a:pt x="21034" y="248"/>
                </a:cubicBezTo>
                <a:cubicBezTo>
                  <a:pt x="21034" y="113"/>
                  <a:pt x="20922" y="1"/>
                  <a:pt x="20787" y="1"/>
                </a:cubicBezTo>
                <a:close/>
                <a:moveTo>
                  <a:pt x="22006" y="1"/>
                </a:moveTo>
                <a:cubicBezTo>
                  <a:pt x="21786" y="1"/>
                  <a:pt x="21677" y="267"/>
                  <a:pt x="21830" y="424"/>
                </a:cubicBezTo>
                <a:cubicBezTo>
                  <a:pt x="21881" y="473"/>
                  <a:pt x="21943" y="495"/>
                  <a:pt x="22003" y="495"/>
                </a:cubicBezTo>
                <a:cubicBezTo>
                  <a:pt x="22131" y="495"/>
                  <a:pt x="22253" y="397"/>
                  <a:pt x="22253" y="248"/>
                </a:cubicBezTo>
                <a:cubicBezTo>
                  <a:pt x="22253" y="113"/>
                  <a:pt x="22141" y="1"/>
                  <a:pt x="22006" y="1"/>
                </a:cubicBezTo>
                <a:close/>
                <a:moveTo>
                  <a:pt x="23225" y="1"/>
                </a:moveTo>
                <a:cubicBezTo>
                  <a:pt x="23006" y="1"/>
                  <a:pt x="22896" y="267"/>
                  <a:pt x="23049" y="424"/>
                </a:cubicBezTo>
                <a:cubicBezTo>
                  <a:pt x="23100" y="473"/>
                  <a:pt x="23162" y="495"/>
                  <a:pt x="23222" y="495"/>
                </a:cubicBezTo>
                <a:cubicBezTo>
                  <a:pt x="23350" y="495"/>
                  <a:pt x="23472" y="397"/>
                  <a:pt x="23472" y="248"/>
                </a:cubicBezTo>
                <a:cubicBezTo>
                  <a:pt x="23472" y="113"/>
                  <a:pt x="23363" y="1"/>
                  <a:pt x="23225" y="1"/>
                </a:cubicBezTo>
                <a:close/>
                <a:moveTo>
                  <a:pt x="24444" y="1"/>
                </a:moveTo>
                <a:cubicBezTo>
                  <a:pt x="24225" y="1"/>
                  <a:pt x="24115" y="267"/>
                  <a:pt x="24272" y="424"/>
                </a:cubicBezTo>
                <a:cubicBezTo>
                  <a:pt x="24321" y="473"/>
                  <a:pt x="24382" y="495"/>
                  <a:pt x="24442" y="495"/>
                </a:cubicBezTo>
                <a:cubicBezTo>
                  <a:pt x="24569" y="495"/>
                  <a:pt x="24692" y="397"/>
                  <a:pt x="24692" y="248"/>
                </a:cubicBezTo>
                <a:cubicBezTo>
                  <a:pt x="24692" y="113"/>
                  <a:pt x="24582" y="1"/>
                  <a:pt x="24444" y="1"/>
                </a:cubicBezTo>
                <a:close/>
                <a:moveTo>
                  <a:pt x="25663" y="1"/>
                </a:moveTo>
                <a:cubicBezTo>
                  <a:pt x="25444" y="1"/>
                  <a:pt x="25334" y="267"/>
                  <a:pt x="25491" y="424"/>
                </a:cubicBezTo>
                <a:cubicBezTo>
                  <a:pt x="25540" y="473"/>
                  <a:pt x="25601" y="495"/>
                  <a:pt x="25661" y="495"/>
                </a:cubicBezTo>
                <a:cubicBezTo>
                  <a:pt x="25788" y="495"/>
                  <a:pt x="25911" y="397"/>
                  <a:pt x="25911" y="248"/>
                </a:cubicBezTo>
                <a:cubicBezTo>
                  <a:pt x="25911" y="113"/>
                  <a:pt x="25801" y="1"/>
                  <a:pt x="25663" y="1"/>
                </a:cubicBezTo>
                <a:close/>
                <a:moveTo>
                  <a:pt x="26885" y="1"/>
                </a:moveTo>
                <a:cubicBezTo>
                  <a:pt x="26663" y="1"/>
                  <a:pt x="26553" y="267"/>
                  <a:pt x="26710" y="424"/>
                </a:cubicBezTo>
                <a:cubicBezTo>
                  <a:pt x="26759" y="473"/>
                  <a:pt x="26820" y="495"/>
                  <a:pt x="26880" y="495"/>
                </a:cubicBezTo>
                <a:cubicBezTo>
                  <a:pt x="27007" y="495"/>
                  <a:pt x="27130" y="397"/>
                  <a:pt x="27130" y="248"/>
                </a:cubicBezTo>
                <a:cubicBezTo>
                  <a:pt x="27130" y="113"/>
                  <a:pt x="27020" y="1"/>
                  <a:pt x="26885" y="1"/>
                </a:cubicBezTo>
                <a:close/>
                <a:moveTo>
                  <a:pt x="28104" y="1"/>
                </a:moveTo>
                <a:cubicBezTo>
                  <a:pt x="27885" y="1"/>
                  <a:pt x="27772" y="267"/>
                  <a:pt x="27929" y="424"/>
                </a:cubicBezTo>
                <a:cubicBezTo>
                  <a:pt x="27979" y="473"/>
                  <a:pt x="28041" y="495"/>
                  <a:pt x="28101" y="495"/>
                </a:cubicBezTo>
                <a:cubicBezTo>
                  <a:pt x="28228" y="495"/>
                  <a:pt x="28349" y="397"/>
                  <a:pt x="28349" y="248"/>
                </a:cubicBezTo>
                <a:cubicBezTo>
                  <a:pt x="28349" y="113"/>
                  <a:pt x="28239" y="1"/>
                  <a:pt x="28104" y="1"/>
                </a:cubicBezTo>
                <a:close/>
                <a:moveTo>
                  <a:pt x="29323" y="1"/>
                </a:moveTo>
                <a:cubicBezTo>
                  <a:pt x="29104" y="1"/>
                  <a:pt x="28994" y="267"/>
                  <a:pt x="29148" y="424"/>
                </a:cubicBezTo>
                <a:cubicBezTo>
                  <a:pt x="29198" y="473"/>
                  <a:pt x="29260" y="495"/>
                  <a:pt x="29321" y="495"/>
                </a:cubicBezTo>
                <a:cubicBezTo>
                  <a:pt x="29448" y="495"/>
                  <a:pt x="29571" y="397"/>
                  <a:pt x="29571" y="248"/>
                </a:cubicBezTo>
                <a:cubicBezTo>
                  <a:pt x="29571" y="113"/>
                  <a:pt x="29458" y="1"/>
                  <a:pt x="29323" y="1"/>
                </a:cubicBezTo>
                <a:close/>
                <a:moveTo>
                  <a:pt x="30542" y="1"/>
                </a:moveTo>
                <a:cubicBezTo>
                  <a:pt x="30323" y="1"/>
                  <a:pt x="30213" y="267"/>
                  <a:pt x="30367" y="424"/>
                </a:cubicBezTo>
                <a:cubicBezTo>
                  <a:pt x="30417" y="473"/>
                  <a:pt x="30479" y="495"/>
                  <a:pt x="30540" y="495"/>
                </a:cubicBezTo>
                <a:cubicBezTo>
                  <a:pt x="30667" y="495"/>
                  <a:pt x="30790" y="397"/>
                  <a:pt x="30790" y="248"/>
                </a:cubicBezTo>
                <a:cubicBezTo>
                  <a:pt x="30790" y="113"/>
                  <a:pt x="30677" y="1"/>
                  <a:pt x="30542" y="1"/>
                </a:cubicBezTo>
                <a:close/>
                <a:moveTo>
                  <a:pt x="31761" y="1"/>
                </a:moveTo>
                <a:cubicBezTo>
                  <a:pt x="31542" y="1"/>
                  <a:pt x="31432" y="267"/>
                  <a:pt x="31586" y="424"/>
                </a:cubicBezTo>
                <a:cubicBezTo>
                  <a:pt x="31636" y="473"/>
                  <a:pt x="31698" y="495"/>
                  <a:pt x="31759" y="495"/>
                </a:cubicBezTo>
                <a:cubicBezTo>
                  <a:pt x="31886" y="495"/>
                  <a:pt x="32009" y="397"/>
                  <a:pt x="32009" y="248"/>
                </a:cubicBezTo>
                <a:cubicBezTo>
                  <a:pt x="32009" y="113"/>
                  <a:pt x="31899" y="1"/>
                  <a:pt x="31761" y="1"/>
                </a:cubicBezTo>
                <a:close/>
                <a:moveTo>
                  <a:pt x="32980" y="1"/>
                </a:moveTo>
                <a:cubicBezTo>
                  <a:pt x="32761" y="1"/>
                  <a:pt x="32651" y="267"/>
                  <a:pt x="32808" y="424"/>
                </a:cubicBezTo>
                <a:cubicBezTo>
                  <a:pt x="32858" y="473"/>
                  <a:pt x="32919" y="495"/>
                  <a:pt x="32979" y="495"/>
                </a:cubicBezTo>
                <a:cubicBezTo>
                  <a:pt x="33106" y="495"/>
                  <a:pt x="33228" y="397"/>
                  <a:pt x="33228" y="248"/>
                </a:cubicBezTo>
                <a:cubicBezTo>
                  <a:pt x="33228" y="113"/>
                  <a:pt x="33118" y="1"/>
                  <a:pt x="32980" y="1"/>
                </a:cubicBezTo>
                <a:close/>
                <a:moveTo>
                  <a:pt x="34204" y="1"/>
                </a:moveTo>
                <a:cubicBezTo>
                  <a:pt x="34078" y="1"/>
                  <a:pt x="33955" y="99"/>
                  <a:pt x="33955" y="248"/>
                </a:cubicBezTo>
                <a:cubicBezTo>
                  <a:pt x="33955" y="383"/>
                  <a:pt x="34065" y="496"/>
                  <a:pt x="34200" y="496"/>
                </a:cubicBezTo>
                <a:cubicBezTo>
                  <a:pt x="34422" y="496"/>
                  <a:pt x="34532" y="229"/>
                  <a:pt x="34375" y="73"/>
                </a:cubicBezTo>
                <a:cubicBezTo>
                  <a:pt x="34326" y="23"/>
                  <a:pt x="34264" y="1"/>
                  <a:pt x="34204" y="1"/>
                </a:cubicBezTo>
                <a:close/>
                <a:moveTo>
                  <a:pt x="54" y="1220"/>
                </a:moveTo>
                <a:cubicBezTo>
                  <a:pt x="38" y="1220"/>
                  <a:pt x="19" y="1223"/>
                  <a:pt x="0" y="1226"/>
                </a:cubicBezTo>
                <a:lnTo>
                  <a:pt x="0" y="1708"/>
                </a:lnTo>
                <a:cubicBezTo>
                  <a:pt x="18" y="1712"/>
                  <a:pt x="36" y="1714"/>
                  <a:pt x="53" y="1714"/>
                </a:cubicBezTo>
                <a:cubicBezTo>
                  <a:pt x="177" y="1714"/>
                  <a:pt x="285" y="1622"/>
                  <a:pt x="301" y="1495"/>
                </a:cubicBezTo>
                <a:cubicBezTo>
                  <a:pt x="317" y="1348"/>
                  <a:pt x="201" y="1220"/>
                  <a:pt x="54" y="1220"/>
                </a:cubicBezTo>
                <a:close/>
                <a:moveTo>
                  <a:pt x="1276" y="1220"/>
                </a:moveTo>
                <a:cubicBezTo>
                  <a:pt x="1053" y="1220"/>
                  <a:pt x="944" y="1486"/>
                  <a:pt x="1100" y="1643"/>
                </a:cubicBezTo>
                <a:cubicBezTo>
                  <a:pt x="1150" y="1692"/>
                  <a:pt x="1211" y="1714"/>
                  <a:pt x="1271" y="1714"/>
                </a:cubicBezTo>
                <a:cubicBezTo>
                  <a:pt x="1398" y="1714"/>
                  <a:pt x="1520" y="1616"/>
                  <a:pt x="1520" y="1467"/>
                </a:cubicBezTo>
                <a:cubicBezTo>
                  <a:pt x="1520" y="1332"/>
                  <a:pt x="1410" y="1220"/>
                  <a:pt x="1276" y="1220"/>
                </a:cubicBezTo>
                <a:close/>
                <a:moveTo>
                  <a:pt x="2495" y="1220"/>
                </a:moveTo>
                <a:cubicBezTo>
                  <a:pt x="2272" y="1220"/>
                  <a:pt x="2163" y="1486"/>
                  <a:pt x="2319" y="1643"/>
                </a:cubicBezTo>
                <a:cubicBezTo>
                  <a:pt x="2370" y="1692"/>
                  <a:pt x="2431" y="1714"/>
                  <a:pt x="2491" y="1714"/>
                </a:cubicBezTo>
                <a:cubicBezTo>
                  <a:pt x="2618" y="1714"/>
                  <a:pt x="2739" y="1616"/>
                  <a:pt x="2739" y="1467"/>
                </a:cubicBezTo>
                <a:cubicBezTo>
                  <a:pt x="2739" y="1332"/>
                  <a:pt x="2630" y="1220"/>
                  <a:pt x="2495" y="1220"/>
                </a:cubicBezTo>
                <a:close/>
                <a:moveTo>
                  <a:pt x="3714" y="1220"/>
                </a:moveTo>
                <a:cubicBezTo>
                  <a:pt x="3494" y="1220"/>
                  <a:pt x="3385" y="1486"/>
                  <a:pt x="3538" y="1643"/>
                </a:cubicBezTo>
                <a:cubicBezTo>
                  <a:pt x="3589" y="1692"/>
                  <a:pt x="3651" y="1714"/>
                  <a:pt x="3711" y="1714"/>
                </a:cubicBezTo>
                <a:cubicBezTo>
                  <a:pt x="3839" y="1714"/>
                  <a:pt x="3961" y="1616"/>
                  <a:pt x="3961" y="1467"/>
                </a:cubicBezTo>
                <a:cubicBezTo>
                  <a:pt x="3961" y="1332"/>
                  <a:pt x="3849" y="1220"/>
                  <a:pt x="3714" y="1220"/>
                </a:cubicBezTo>
                <a:close/>
                <a:moveTo>
                  <a:pt x="4933" y="1220"/>
                </a:moveTo>
                <a:cubicBezTo>
                  <a:pt x="4713" y="1220"/>
                  <a:pt x="4604" y="1486"/>
                  <a:pt x="4757" y="1643"/>
                </a:cubicBezTo>
                <a:cubicBezTo>
                  <a:pt x="4808" y="1692"/>
                  <a:pt x="4870" y="1714"/>
                  <a:pt x="4930" y="1714"/>
                </a:cubicBezTo>
                <a:cubicBezTo>
                  <a:pt x="5058" y="1714"/>
                  <a:pt x="5180" y="1616"/>
                  <a:pt x="5180" y="1467"/>
                </a:cubicBezTo>
                <a:cubicBezTo>
                  <a:pt x="5180" y="1332"/>
                  <a:pt x="5068" y="1220"/>
                  <a:pt x="4933" y="1220"/>
                </a:cubicBezTo>
                <a:close/>
                <a:moveTo>
                  <a:pt x="34200" y="1220"/>
                </a:moveTo>
                <a:cubicBezTo>
                  <a:pt x="33980" y="1220"/>
                  <a:pt x="33870" y="1486"/>
                  <a:pt x="34027" y="1643"/>
                </a:cubicBezTo>
                <a:cubicBezTo>
                  <a:pt x="34077" y="1692"/>
                  <a:pt x="34138" y="1714"/>
                  <a:pt x="34198" y="1714"/>
                </a:cubicBezTo>
                <a:cubicBezTo>
                  <a:pt x="34325" y="1714"/>
                  <a:pt x="34447" y="1616"/>
                  <a:pt x="34447" y="1467"/>
                </a:cubicBezTo>
                <a:cubicBezTo>
                  <a:pt x="34447" y="1332"/>
                  <a:pt x="34337" y="1220"/>
                  <a:pt x="34200" y="1220"/>
                </a:cubicBezTo>
                <a:close/>
                <a:moveTo>
                  <a:pt x="6152" y="1220"/>
                </a:moveTo>
                <a:cubicBezTo>
                  <a:pt x="5933" y="1220"/>
                  <a:pt x="5823" y="1486"/>
                  <a:pt x="5976" y="1643"/>
                </a:cubicBezTo>
                <a:cubicBezTo>
                  <a:pt x="6027" y="1693"/>
                  <a:pt x="6089" y="1716"/>
                  <a:pt x="6149" y="1716"/>
                </a:cubicBezTo>
                <a:cubicBezTo>
                  <a:pt x="6277" y="1716"/>
                  <a:pt x="6399" y="1616"/>
                  <a:pt x="6399" y="1467"/>
                </a:cubicBezTo>
                <a:cubicBezTo>
                  <a:pt x="6399" y="1332"/>
                  <a:pt x="6290" y="1220"/>
                  <a:pt x="6152" y="1220"/>
                </a:cubicBezTo>
                <a:close/>
                <a:moveTo>
                  <a:pt x="7371" y="1220"/>
                </a:moveTo>
                <a:cubicBezTo>
                  <a:pt x="7152" y="1220"/>
                  <a:pt x="7042" y="1486"/>
                  <a:pt x="7199" y="1643"/>
                </a:cubicBezTo>
                <a:cubicBezTo>
                  <a:pt x="7248" y="1693"/>
                  <a:pt x="7309" y="1716"/>
                  <a:pt x="7369" y="1716"/>
                </a:cubicBezTo>
                <a:cubicBezTo>
                  <a:pt x="7496" y="1716"/>
                  <a:pt x="7619" y="1616"/>
                  <a:pt x="7619" y="1467"/>
                </a:cubicBezTo>
                <a:cubicBezTo>
                  <a:pt x="7619" y="1332"/>
                  <a:pt x="7509" y="1220"/>
                  <a:pt x="7371" y="1220"/>
                </a:cubicBezTo>
                <a:close/>
                <a:moveTo>
                  <a:pt x="8590" y="1220"/>
                </a:moveTo>
                <a:cubicBezTo>
                  <a:pt x="8371" y="1220"/>
                  <a:pt x="8261" y="1486"/>
                  <a:pt x="8418" y="1643"/>
                </a:cubicBezTo>
                <a:cubicBezTo>
                  <a:pt x="8467" y="1693"/>
                  <a:pt x="8528" y="1716"/>
                  <a:pt x="8588" y="1716"/>
                </a:cubicBezTo>
                <a:cubicBezTo>
                  <a:pt x="8715" y="1716"/>
                  <a:pt x="8838" y="1616"/>
                  <a:pt x="8838" y="1467"/>
                </a:cubicBezTo>
                <a:cubicBezTo>
                  <a:pt x="8838" y="1332"/>
                  <a:pt x="8728" y="1220"/>
                  <a:pt x="8590" y="1220"/>
                </a:cubicBezTo>
                <a:close/>
                <a:moveTo>
                  <a:pt x="9812" y="1220"/>
                </a:moveTo>
                <a:cubicBezTo>
                  <a:pt x="9590" y="1220"/>
                  <a:pt x="9480" y="1486"/>
                  <a:pt x="9637" y="1643"/>
                </a:cubicBezTo>
                <a:cubicBezTo>
                  <a:pt x="9686" y="1693"/>
                  <a:pt x="9747" y="1716"/>
                  <a:pt x="9808" y="1716"/>
                </a:cubicBezTo>
                <a:cubicBezTo>
                  <a:pt x="9934" y="1716"/>
                  <a:pt x="10057" y="1616"/>
                  <a:pt x="10057" y="1467"/>
                </a:cubicBezTo>
                <a:cubicBezTo>
                  <a:pt x="10057" y="1332"/>
                  <a:pt x="9947" y="1220"/>
                  <a:pt x="9812" y="1220"/>
                </a:cubicBezTo>
                <a:close/>
                <a:moveTo>
                  <a:pt x="11031" y="1220"/>
                </a:moveTo>
                <a:cubicBezTo>
                  <a:pt x="10809" y="1220"/>
                  <a:pt x="10699" y="1486"/>
                  <a:pt x="10856" y="1643"/>
                </a:cubicBezTo>
                <a:cubicBezTo>
                  <a:pt x="10906" y="1693"/>
                  <a:pt x="10968" y="1716"/>
                  <a:pt x="11028" y="1716"/>
                </a:cubicBezTo>
                <a:cubicBezTo>
                  <a:pt x="11155" y="1716"/>
                  <a:pt x="11276" y="1616"/>
                  <a:pt x="11276" y="1467"/>
                </a:cubicBezTo>
                <a:cubicBezTo>
                  <a:pt x="11276" y="1332"/>
                  <a:pt x="11166" y="1220"/>
                  <a:pt x="11031" y="1220"/>
                </a:cubicBezTo>
                <a:close/>
                <a:moveTo>
                  <a:pt x="12250" y="1220"/>
                </a:moveTo>
                <a:cubicBezTo>
                  <a:pt x="12031" y="1220"/>
                  <a:pt x="11921" y="1486"/>
                  <a:pt x="12075" y="1643"/>
                </a:cubicBezTo>
                <a:cubicBezTo>
                  <a:pt x="12125" y="1693"/>
                  <a:pt x="12187" y="1716"/>
                  <a:pt x="12248" y="1716"/>
                </a:cubicBezTo>
                <a:cubicBezTo>
                  <a:pt x="12375" y="1716"/>
                  <a:pt x="12498" y="1616"/>
                  <a:pt x="12498" y="1467"/>
                </a:cubicBezTo>
                <a:cubicBezTo>
                  <a:pt x="12498" y="1332"/>
                  <a:pt x="12385" y="1220"/>
                  <a:pt x="12250" y="1220"/>
                </a:cubicBezTo>
                <a:close/>
                <a:moveTo>
                  <a:pt x="13469" y="1220"/>
                </a:moveTo>
                <a:cubicBezTo>
                  <a:pt x="13250" y="1220"/>
                  <a:pt x="13140" y="1486"/>
                  <a:pt x="13294" y="1643"/>
                </a:cubicBezTo>
                <a:cubicBezTo>
                  <a:pt x="13344" y="1693"/>
                  <a:pt x="13406" y="1716"/>
                  <a:pt x="13467" y="1716"/>
                </a:cubicBezTo>
                <a:cubicBezTo>
                  <a:pt x="13595" y="1716"/>
                  <a:pt x="13717" y="1616"/>
                  <a:pt x="13717" y="1467"/>
                </a:cubicBezTo>
                <a:cubicBezTo>
                  <a:pt x="13717" y="1332"/>
                  <a:pt x="13604" y="1220"/>
                  <a:pt x="13469" y="1220"/>
                </a:cubicBezTo>
                <a:close/>
                <a:moveTo>
                  <a:pt x="14688" y="1220"/>
                </a:moveTo>
                <a:cubicBezTo>
                  <a:pt x="14469" y="1220"/>
                  <a:pt x="14359" y="1486"/>
                  <a:pt x="14513" y="1643"/>
                </a:cubicBezTo>
                <a:cubicBezTo>
                  <a:pt x="14563" y="1693"/>
                  <a:pt x="14625" y="1716"/>
                  <a:pt x="14686" y="1716"/>
                </a:cubicBezTo>
                <a:cubicBezTo>
                  <a:pt x="14814" y="1716"/>
                  <a:pt x="14936" y="1616"/>
                  <a:pt x="14936" y="1467"/>
                </a:cubicBezTo>
                <a:cubicBezTo>
                  <a:pt x="14936" y="1332"/>
                  <a:pt x="14826" y="1220"/>
                  <a:pt x="14688" y="1220"/>
                </a:cubicBezTo>
                <a:close/>
                <a:moveTo>
                  <a:pt x="15907" y="1220"/>
                </a:moveTo>
                <a:cubicBezTo>
                  <a:pt x="15688" y="1220"/>
                  <a:pt x="15578" y="1486"/>
                  <a:pt x="15735" y="1643"/>
                </a:cubicBezTo>
                <a:cubicBezTo>
                  <a:pt x="15785" y="1693"/>
                  <a:pt x="15846" y="1716"/>
                  <a:pt x="15906" y="1716"/>
                </a:cubicBezTo>
                <a:cubicBezTo>
                  <a:pt x="16033" y="1716"/>
                  <a:pt x="16155" y="1616"/>
                  <a:pt x="16155" y="1467"/>
                </a:cubicBezTo>
                <a:cubicBezTo>
                  <a:pt x="16155" y="1332"/>
                  <a:pt x="16045" y="1220"/>
                  <a:pt x="15907" y="1220"/>
                </a:cubicBezTo>
                <a:close/>
                <a:moveTo>
                  <a:pt x="17127" y="1220"/>
                </a:moveTo>
                <a:cubicBezTo>
                  <a:pt x="16907" y="1220"/>
                  <a:pt x="16797" y="1486"/>
                  <a:pt x="16954" y="1643"/>
                </a:cubicBezTo>
                <a:cubicBezTo>
                  <a:pt x="17004" y="1693"/>
                  <a:pt x="17065" y="1716"/>
                  <a:pt x="17125" y="1716"/>
                </a:cubicBezTo>
                <a:cubicBezTo>
                  <a:pt x="17252" y="1716"/>
                  <a:pt x="17374" y="1616"/>
                  <a:pt x="17374" y="1467"/>
                </a:cubicBezTo>
                <a:cubicBezTo>
                  <a:pt x="17374" y="1332"/>
                  <a:pt x="17264" y="1220"/>
                  <a:pt x="17127" y="1220"/>
                </a:cubicBezTo>
                <a:close/>
                <a:moveTo>
                  <a:pt x="18349" y="1220"/>
                </a:moveTo>
                <a:cubicBezTo>
                  <a:pt x="18126" y="1220"/>
                  <a:pt x="18017" y="1486"/>
                  <a:pt x="18173" y="1643"/>
                </a:cubicBezTo>
                <a:cubicBezTo>
                  <a:pt x="18223" y="1693"/>
                  <a:pt x="18284" y="1716"/>
                  <a:pt x="18344" y="1716"/>
                </a:cubicBezTo>
                <a:cubicBezTo>
                  <a:pt x="18471" y="1716"/>
                  <a:pt x="18593" y="1616"/>
                  <a:pt x="18593" y="1467"/>
                </a:cubicBezTo>
                <a:cubicBezTo>
                  <a:pt x="18593" y="1332"/>
                  <a:pt x="18483" y="1220"/>
                  <a:pt x="18349" y="1220"/>
                </a:cubicBezTo>
                <a:close/>
                <a:moveTo>
                  <a:pt x="19568" y="1220"/>
                </a:moveTo>
                <a:cubicBezTo>
                  <a:pt x="19345" y="1220"/>
                  <a:pt x="19236" y="1486"/>
                  <a:pt x="19392" y="1643"/>
                </a:cubicBezTo>
                <a:cubicBezTo>
                  <a:pt x="19443" y="1693"/>
                  <a:pt x="19504" y="1716"/>
                  <a:pt x="19564" y="1716"/>
                </a:cubicBezTo>
                <a:cubicBezTo>
                  <a:pt x="19691" y="1716"/>
                  <a:pt x="19812" y="1616"/>
                  <a:pt x="19812" y="1467"/>
                </a:cubicBezTo>
                <a:cubicBezTo>
                  <a:pt x="19812" y="1332"/>
                  <a:pt x="19703" y="1220"/>
                  <a:pt x="19568" y="1220"/>
                </a:cubicBezTo>
                <a:close/>
                <a:moveTo>
                  <a:pt x="20787" y="1220"/>
                </a:moveTo>
                <a:cubicBezTo>
                  <a:pt x="20567" y="1220"/>
                  <a:pt x="20458" y="1486"/>
                  <a:pt x="20611" y="1643"/>
                </a:cubicBezTo>
                <a:cubicBezTo>
                  <a:pt x="20662" y="1693"/>
                  <a:pt x="20724" y="1716"/>
                  <a:pt x="20784" y="1716"/>
                </a:cubicBezTo>
                <a:cubicBezTo>
                  <a:pt x="20912" y="1716"/>
                  <a:pt x="21034" y="1616"/>
                  <a:pt x="21034" y="1467"/>
                </a:cubicBezTo>
                <a:cubicBezTo>
                  <a:pt x="21034" y="1332"/>
                  <a:pt x="20922" y="1220"/>
                  <a:pt x="20787" y="1220"/>
                </a:cubicBezTo>
                <a:close/>
                <a:moveTo>
                  <a:pt x="22006" y="1220"/>
                </a:moveTo>
                <a:cubicBezTo>
                  <a:pt x="21786" y="1220"/>
                  <a:pt x="21677" y="1486"/>
                  <a:pt x="21830" y="1643"/>
                </a:cubicBezTo>
                <a:cubicBezTo>
                  <a:pt x="21881" y="1693"/>
                  <a:pt x="21943" y="1716"/>
                  <a:pt x="22003" y="1716"/>
                </a:cubicBezTo>
                <a:cubicBezTo>
                  <a:pt x="22131" y="1716"/>
                  <a:pt x="22253" y="1616"/>
                  <a:pt x="22253" y="1467"/>
                </a:cubicBezTo>
                <a:cubicBezTo>
                  <a:pt x="22253" y="1332"/>
                  <a:pt x="22141" y="1220"/>
                  <a:pt x="22006" y="1220"/>
                </a:cubicBezTo>
                <a:close/>
                <a:moveTo>
                  <a:pt x="23225" y="1220"/>
                </a:moveTo>
                <a:cubicBezTo>
                  <a:pt x="23006" y="1220"/>
                  <a:pt x="22896" y="1486"/>
                  <a:pt x="23049" y="1643"/>
                </a:cubicBezTo>
                <a:cubicBezTo>
                  <a:pt x="23100" y="1693"/>
                  <a:pt x="23162" y="1716"/>
                  <a:pt x="23222" y="1716"/>
                </a:cubicBezTo>
                <a:cubicBezTo>
                  <a:pt x="23350" y="1716"/>
                  <a:pt x="23472" y="1616"/>
                  <a:pt x="23472" y="1467"/>
                </a:cubicBezTo>
                <a:cubicBezTo>
                  <a:pt x="23472" y="1332"/>
                  <a:pt x="23363" y="1220"/>
                  <a:pt x="23225" y="1220"/>
                </a:cubicBezTo>
                <a:close/>
                <a:moveTo>
                  <a:pt x="24444" y="1220"/>
                </a:moveTo>
                <a:cubicBezTo>
                  <a:pt x="24225" y="1220"/>
                  <a:pt x="24115" y="1486"/>
                  <a:pt x="24272" y="1643"/>
                </a:cubicBezTo>
                <a:cubicBezTo>
                  <a:pt x="24321" y="1693"/>
                  <a:pt x="24382" y="1716"/>
                  <a:pt x="24442" y="1716"/>
                </a:cubicBezTo>
                <a:cubicBezTo>
                  <a:pt x="24569" y="1716"/>
                  <a:pt x="24692" y="1616"/>
                  <a:pt x="24692" y="1467"/>
                </a:cubicBezTo>
                <a:cubicBezTo>
                  <a:pt x="24692" y="1332"/>
                  <a:pt x="24582" y="1220"/>
                  <a:pt x="24444" y="1220"/>
                </a:cubicBezTo>
                <a:close/>
                <a:moveTo>
                  <a:pt x="25663" y="1220"/>
                </a:moveTo>
                <a:cubicBezTo>
                  <a:pt x="25444" y="1220"/>
                  <a:pt x="25334" y="1486"/>
                  <a:pt x="25491" y="1643"/>
                </a:cubicBezTo>
                <a:cubicBezTo>
                  <a:pt x="25540" y="1693"/>
                  <a:pt x="25601" y="1716"/>
                  <a:pt x="25661" y="1716"/>
                </a:cubicBezTo>
                <a:cubicBezTo>
                  <a:pt x="25788" y="1716"/>
                  <a:pt x="25911" y="1616"/>
                  <a:pt x="25911" y="1467"/>
                </a:cubicBezTo>
                <a:cubicBezTo>
                  <a:pt x="25911" y="1332"/>
                  <a:pt x="25801" y="1220"/>
                  <a:pt x="25663" y="1220"/>
                </a:cubicBezTo>
                <a:close/>
                <a:moveTo>
                  <a:pt x="26885" y="1220"/>
                </a:moveTo>
                <a:cubicBezTo>
                  <a:pt x="26663" y="1220"/>
                  <a:pt x="26553" y="1486"/>
                  <a:pt x="26710" y="1643"/>
                </a:cubicBezTo>
                <a:cubicBezTo>
                  <a:pt x="26759" y="1693"/>
                  <a:pt x="26820" y="1716"/>
                  <a:pt x="26881" y="1716"/>
                </a:cubicBezTo>
                <a:cubicBezTo>
                  <a:pt x="27007" y="1716"/>
                  <a:pt x="27130" y="1616"/>
                  <a:pt x="27130" y="1467"/>
                </a:cubicBezTo>
                <a:cubicBezTo>
                  <a:pt x="27130" y="1332"/>
                  <a:pt x="27020" y="1220"/>
                  <a:pt x="26885" y="1220"/>
                </a:cubicBezTo>
                <a:close/>
                <a:moveTo>
                  <a:pt x="28104" y="1220"/>
                </a:moveTo>
                <a:cubicBezTo>
                  <a:pt x="27885" y="1220"/>
                  <a:pt x="27772" y="1486"/>
                  <a:pt x="27929" y="1643"/>
                </a:cubicBezTo>
                <a:cubicBezTo>
                  <a:pt x="27979" y="1693"/>
                  <a:pt x="28041" y="1716"/>
                  <a:pt x="28101" y="1716"/>
                </a:cubicBezTo>
                <a:cubicBezTo>
                  <a:pt x="28228" y="1716"/>
                  <a:pt x="28349" y="1616"/>
                  <a:pt x="28349" y="1467"/>
                </a:cubicBezTo>
                <a:cubicBezTo>
                  <a:pt x="28349" y="1332"/>
                  <a:pt x="28239" y="1220"/>
                  <a:pt x="28104" y="1220"/>
                </a:cubicBezTo>
                <a:close/>
                <a:moveTo>
                  <a:pt x="29323" y="1220"/>
                </a:moveTo>
                <a:cubicBezTo>
                  <a:pt x="29104" y="1220"/>
                  <a:pt x="28994" y="1486"/>
                  <a:pt x="29148" y="1643"/>
                </a:cubicBezTo>
                <a:cubicBezTo>
                  <a:pt x="29198" y="1693"/>
                  <a:pt x="29260" y="1716"/>
                  <a:pt x="29321" y="1716"/>
                </a:cubicBezTo>
                <a:cubicBezTo>
                  <a:pt x="29448" y="1716"/>
                  <a:pt x="29571" y="1616"/>
                  <a:pt x="29571" y="1467"/>
                </a:cubicBezTo>
                <a:cubicBezTo>
                  <a:pt x="29571" y="1332"/>
                  <a:pt x="29458" y="1220"/>
                  <a:pt x="29323" y="1220"/>
                </a:cubicBezTo>
                <a:close/>
                <a:moveTo>
                  <a:pt x="30542" y="1220"/>
                </a:moveTo>
                <a:cubicBezTo>
                  <a:pt x="30323" y="1220"/>
                  <a:pt x="30213" y="1486"/>
                  <a:pt x="30367" y="1643"/>
                </a:cubicBezTo>
                <a:cubicBezTo>
                  <a:pt x="30417" y="1693"/>
                  <a:pt x="30479" y="1716"/>
                  <a:pt x="30540" y="1716"/>
                </a:cubicBezTo>
                <a:cubicBezTo>
                  <a:pt x="30667" y="1716"/>
                  <a:pt x="30790" y="1616"/>
                  <a:pt x="30790" y="1467"/>
                </a:cubicBezTo>
                <a:cubicBezTo>
                  <a:pt x="30790" y="1332"/>
                  <a:pt x="30677" y="1220"/>
                  <a:pt x="30542" y="1220"/>
                </a:cubicBezTo>
                <a:close/>
                <a:moveTo>
                  <a:pt x="31761" y="1220"/>
                </a:moveTo>
                <a:cubicBezTo>
                  <a:pt x="31542" y="1220"/>
                  <a:pt x="31432" y="1486"/>
                  <a:pt x="31586" y="1643"/>
                </a:cubicBezTo>
                <a:cubicBezTo>
                  <a:pt x="31636" y="1693"/>
                  <a:pt x="31698" y="1716"/>
                  <a:pt x="31759" y="1716"/>
                </a:cubicBezTo>
                <a:cubicBezTo>
                  <a:pt x="31887" y="1716"/>
                  <a:pt x="32009" y="1616"/>
                  <a:pt x="32009" y="1467"/>
                </a:cubicBezTo>
                <a:cubicBezTo>
                  <a:pt x="32009" y="1332"/>
                  <a:pt x="31899" y="1220"/>
                  <a:pt x="31761" y="1220"/>
                </a:cubicBezTo>
                <a:close/>
                <a:moveTo>
                  <a:pt x="32980" y="1220"/>
                </a:moveTo>
                <a:cubicBezTo>
                  <a:pt x="32761" y="1220"/>
                  <a:pt x="32651" y="1486"/>
                  <a:pt x="32808" y="1643"/>
                </a:cubicBezTo>
                <a:cubicBezTo>
                  <a:pt x="32858" y="1693"/>
                  <a:pt x="32919" y="1716"/>
                  <a:pt x="32979" y="1716"/>
                </a:cubicBezTo>
                <a:cubicBezTo>
                  <a:pt x="33106" y="1716"/>
                  <a:pt x="33228" y="1616"/>
                  <a:pt x="33228" y="1467"/>
                </a:cubicBezTo>
                <a:cubicBezTo>
                  <a:pt x="33228" y="1332"/>
                  <a:pt x="33118" y="1220"/>
                  <a:pt x="32980" y="1220"/>
                </a:cubicBezTo>
                <a:close/>
                <a:moveTo>
                  <a:pt x="54" y="2442"/>
                </a:moveTo>
                <a:cubicBezTo>
                  <a:pt x="38" y="2442"/>
                  <a:pt x="19" y="2442"/>
                  <a:pt x="0" y="2445"/>
                </a:cubicBezTo>
                <a:lnTo>
                  <a:pt x="0" y="2928"/>
                </a:lnTo>
                <a:cubicBezTo>
                  <a:pt x="18" y="2931"/>
                  <a:pt x="36" y="2933"/>
                  <a:pt x="53" y="2933"/>
                </a:cubicBezTo>
                <a:cubicBezTo>
                  <a:pt x="177" y="2933"/>
                  <a:pt x="285" y="2841"/>
                  <a:pt x="301" y="2714"/>
                </a:cubicBezTo>
                <a:cubicBezTo>
                  <a:pt x="317" y="2567"/>
                  <a:pt x="201" y="2442"/>
                  <a:pt x="54" y="2442"/>
                </a:cubicBezTo>
                <a:close/>
                <a:moveTo>
                  <a:pt x="1276" y="2442"/>
                </a:moveTo>
                <a:cubicBezTo>
                  <a:pt x="1053" y="2442"/>
                  <a:pt x="944" y="2705"/>
                  <a:pt x="1100" y="2862"/>
                </a:cubicBezTo>
                <a:cubicBezTo>
                  <a:pt x="1150" y="2912"/>
                  <a:pt x="1211" y="2935"/>
                  <a:pt x="1271" y="2935"/>
                </a:cubicBezTo>
                <a:cubicBezTo>
                  <a:pt x="1398" y="2935"/>
                  <a:pt x="1520" y="2835"/>
                  <a:pt x="1520" y="2686"/>
                </a:cubicBezTo>
                <a:cubicBezTo>
                  <a:pt x="1520" y="2551"/>
                  <a:pt x="1410" y="2442"/>
                  <a:pt x="1276" y="2442"/>
                </a:cubicBezTo>
                <a:close/>
                <a:moveTo>
                  <a:pt x="2495" y="2442"/>
                </a:moveTo>
                <a:cubicBezTo>
                  <a:pt x="2272" y="2442"/>
                  <a:pt x="2163" y="2705"/>
                  <a:pt x="2319" y="2862"/>
                </a:cubicBezTo>
                <a:cubicBezTo>
                  <a:pt x="2370" y="2912"/>
                  <a:pt x="2431" y="2935"/>
                  <a:pt x="2491" y="2935"/>
                </a:cubicBezTo>
                <a:cubicBezTo>
                  <a:pt x="2618" y="2935"/>
                  <a:pt x="2739" y="2835"/>
                  <a:pt x="2739" y="2686"/>
                </a:cubicBezTo>
                <a:cubicBezTo>
                  <a:pt x="2739" y="2551"/>
                  <a:pt x="2630" y="2442"/>
                  <a:pt x="2495" y="2442"/>
                </a:cubicBezTo>
                <a:close/>
                <a:moveTo>
                  <a:pt x="3714" y="2442"/>
                </a:moveTo>
                <a:cubicBezTo>
                  <a:pt x="3494" y="2442"/>
                  <a:pt x="3385" y="2705"/>
                  <a:pt x="3538" y="2862"/>
                </a:cubicBezTo>
                <a:cubicBezTo>
                  <a:pt x="3589" y="2912"/>
                  <a:pt x="3651" y="2935"/>
                  <a:pt x="3711" y="2935"/>
                </a:cubicBezTo>
                <a:cubicBezTo>
                  <a:pt x="3839" y="2935"/>
                  <a:pt x="3961" y="2835"/>
                  <a:pt x="3961" y="2686"/>
                </a:cubicBezTo>
                <a:cubicBezTo>
                  <a:pt x="3961" y="2551"/>
                  <a:pt x="3849" y="2442"/>
                  <a:pt x="3714" y="2442"/>
                </a:cubicBezTo>
                <a:close/>
                <a:moveTo>
                  <a:pt x="4933" y="2442"/>
                </a:moveTo>
                <a:cubicBezTo>
                  <a:pt x="4713" y="2442"/>
                  <a:pt x="4604" y="2705"/>
                  <a:pt x="4757" y="2862"/>
                </a:cubicBezTo>
                <a:cubicBezTo>
                  <a:pt x="4808" y="2912"/>
                  <a:pt x="4870" y="2935"/>
                  <a:pt x="4930" y="2935"/>
                </a:cubicBezTo>
                <a:cubicBezTo>
                  <a:pt x="5058" y="2935"/>
                  <a:pt x="5180" y="2835"/>
                  <a:pt x="5180" y="2686"/>
                </a:cubicBezTo>
                <a:cubicBezTo>
                  <a:pt x="5180" y="2551"/>
                  <a:pt x="5068" y="2442"/>
                  <a:pt x="4933" y="2442"/>
                </a:cubicBezTo>
                <a:close/>
                <a:moveTo>
                  <a:pt x="34200" y="2442"/>
                </a:moveTo>
                <a:cubicBezTo>
                  <a:pt x="33980" y="2442"/>
                  <a:pt x="33870" y="2705"/>
                  <a:pt x="34027" y="2862"/>
                </a:cubicBezTo>
                <a:cubicBezTo>
                  <a:pt x="34077" y="2912"/>
                  <a:pt x="34138" y="2935"/>
                  <a:pt x="34198" y="2935"/>
                </a:cubicBezTo>
                <a:cubicBezTo>
                  <a:pt x="34325" y="2935"/>
                  <a:pt x="34447" y="2835"/>
                  <a:pt x="34447" y="2686"/>
                </a:cubicBezTo>
                <a:cubicBezTo>
                  <a:pt x="34447" y="2551"/>
                  <a:pt x="34337" y="2442"/>
                  <a:pt x="34200" y="2442"/>
                </a:cubicBezTo>
                <a:close/>
                <a:moveTo>
                  <a:pt x="6152" y="2442"/>
                </a:moveTo>
                <a:cubicBezTo>
                  <a:pt x="5933" y="2442"/>
                  <a:pt x="5823" y="2705"/>
                  <a:pt x="5976" y="2862"/>
                </a:cubicBezTo>
                <a:cubicBezTo>
                  <a:pt x="6027" y="2913"/>
                  <a:pt x="6090" y="2935"/>
                  <a:pt x="6151" y="2935"/>
                </a:cubicBezTo>
                <a:cubicBezTo>
                  <a:pt x="6278" y="2935"/>
                  <a:pt x="6399" y="2837"/>
                  <a:pt x="6399" y="2686"/>
                </a:cubicBezTo>
                <a:cubicBezTo>
                  <a:pt x="6399" y="2551"/>
                  <a:pt x="6290" y="2442"/>
                  <a:pt x="6152" y="2442"/>
                </a:cubicBezTo>
                <a:close/>
                <a:moveTo>
                  <a:pt x="7371" y="2442"/>
                </a:moveTo>
                <a:cubicBezTo>
                  <a:pt x="7152" y="2442"/>
                  <a:pt x="7042" y="2705"/>
                  <a:pt x="7199" y="2862"/>
                </a:cubicBezTo>
                <a:cubicBezTo>
                  <a:pt x="7248" y="2913"/>
                  <a:pt x="7310" y="2935"/>
                  <a:pt x="7371" y="2935"/>
                </a:cubicBezTo>
                <a:cubicBezTo>
                  <a:pt x="7497" y="2935"/>
                  <a:pt x="7619" y="2837"/>
                  <a:pt x="7619" y="2686"/>
                </a:cubicBezTo>
                <a:cubicBezTo>
                  <a:pt x="7619" y="2551"/>
                  <a:pt x="7509" y="2442"/>
                  <a:pt x="7371" y="2442"/>
                </a:cubicBezTo>
                <a:close/>
                <a:moveTo>
                  <a:pt x="8590" y="2442"/>
                </a:moveTo>
                <a:cubicBezTo>
                  <a:pt x="8371" y="2442"/>
                  <a:pt x="8261" y="2705"/>
                  <a:pt x="8418" y="2862"/>
                </a:cubicBezTo>
                <a:cubicBezTo>
                  <a:pt x="8467" y="2913"/>
                  <a:pt x="8529" y="2935"/>
                  <a:pt x="8590" y="2935"/>
                </a:cubicBezTo>
                <a:cubicBezTo>
                  <a:pt x="8716" y="2935"/>
                  <a:pt x="8838" y="2837"/>
                  <a:pt x="8838" y="2686"/>
                </a:cubicBezTo>
                <a:cubicBezTo>
                  <a:pt x="8838" y="2551"/>
                  <a:pt x="8728" y="2442"/>
                  <a:pt x="8590" y="2442"/>
                </a:cubicBezTo>
                <a:close/>
                <a:moveTo>
                  <a:pt x="9812" y="2442"/>
                </a:moveTo>
                <a:cubicBezTo>
                  <a:pt x="9590" y="2442"/>
                  <a:pt x="9480" y="2705"/>
                  <a:pt x="9637" y="2862"/>
                </a:cubicBezTo>
                <a:cubicBezTo>
                  <a:pt x="9687" y="2913"/>
                  <a:pt x="9748" y="2935"/>
                  <a:pt x="9809" y="2935"/>
                </a:cubicBezTo>
                <a:cubicBezTo>
                  <a:pt x="9935" y="2935"/>
                  <a:pt x="10057" y="2837"/>
                  <a:pt x="10057" y="2686"/>
                </a:cubicBezTo>
                <a:cubicBezTo>
                  <a:pt x="10057" y="2551"/>
                  <a:pt x="9947" y="2442"/>
                  <a:pt x="9812" y="2442"/>
                </a:cubicBezTo>
                <a:close/>
                <a:moveTo>
                  <a:pt x="11031" y="2442"/>
                </a:moveTo>
                <a:cubicBezTo>
                  <a:pt x="10809" y="2442"/>
                  <a:pt x="10699" y="2705"/>
                  <a:pt x="10856" y="2862"/>
                </a:cubicBezTo>
                <a:cubicBezTo>
                  <a:pt x="10907" y="2913"/>
                  <a:pt x="10969" y="2935"/>
                  <a:pt x="11029" y="2935"/>
                </a:cubicBezTo>
                <a:cubicBezTo>
                  <a:pt x="11156" y="2935"/>
                  <a:pt x="11276" y="2837"/>
                  <a:pt x="11276" y="2686"/>
                </a:cubicBezTo>
                <a:cubicBezTo>
                  <a:pt x="11276" y="2551"/>
                  <a:pt x="11166" y="2442"/>
                  <a:pt x="11031" y="2442"/>
                </a:cubicBezTo>
                <a:close/>
                <a:moveTo>
                  <a:pt x="12250" y="2442"/>
                </a:moveTo>
                <a:cubicBezTo>
                  <a:pt x="12031" y="2442"/>
                  <a:pt x="11921" y="2705"/>
                  <a:pt x="12075" y="2862"/>
                </a:cubicBezTo>
                <a:cubicBezTo>
                  <a:pt x="12126" y="2913"/>
                  <a:pt x="12188" y="2935"/>
                  <a:pt x="12249" y="2935"/>
                </a:cubicBezTo>
                <a:cubicBezTo>
                  <a:pt x="12376" y="2935"/>
                  <a:pt x="12498" y="2837"/>
                  <a:pt x="12498" y="2686"/>
                </a:cubicBezTo>
                <a:cubicBezTo>
                  <a:pt x="12498" y="2551"/>
                  <a:pt x="12385" y="2442"/>
                  <a:pt x="12250" y="2442"/>
                </a:cubicBezTo>
                <a:close/>
                <a:moveTo>
                  <a:pt x="13469" y="2442"/>
                </a:moveTo>
                <a:cubicBezTo>
                  <a:pt x="13250" y="2442"/>
                  <a:pt x="13140" y="2705"/>
                  <a:pt x="13294" y="2862"/>
                </a:cubicBezTo>
                <a:cubicBezTo>
                  <a:pt x="13345" y="2913"/>
                  <a:pt x="13407" y="2935"/>
                  <a:pt x="13468" y="2935"/>
                </a:cubicBezTo>
                <a:cubicBezTo>
                  <a:pt x="13595" y="2935"/>
                  <a:pt x="13717" y="2837"/>
                  <a:pt x="13717" y="2686"/>
                </a:cubicBezTo>
                <a:cubicBezTo>
                  <a:pt x="13717" y="2551"/>
                  <a:pt x="13604" y="2442"/>
                  <a:pt x="13469" y="2442"/>
                </a:cubicBezTo>
                <a:close/>
                <a:moveTo>
                  <a:pt x="14688" y="2442"/>
                </a:moveTo>
                <a:cubicBezTo>
                  <a:pt x="14469" y="2442"/>
                  <a:pt x="14359" y="2705"/>
                  <a:pt x="14513" y="2862"/>
                </a:cubicBezTo>
                <a:cubicBezTo>
                  <a:pt x="14564" y="2913"/>
                  <a:pt x="14626" y="2935"/>
                  <a:pt x="14687" y="2935"/>
                </a:cubicBezTo>
                <a:cubicBezTo>
                  <a:pt x="14814" y="2935"/>
                  <a:pt x="14936" y="2837"/>
                  <a:pt x="14936" y="2686"/>
                </a:cubicBezTo>
                <a:cubicBezTo>
                  <a:pt x="14936" y="2551"/>
                  <a:pt x="14826" y="2442"/>
                  <a:pt x="14688" y="2442"/>
                </a:cubicBezTo>
                <a:close/>
                <a:moveTo>
                  <a:pt x="15907" y="2442"/>
                </a:moveTo>
                <a:cubicBezTo>
                  <a:pt x="15688" y="2442"/>
                  <a:pt x="15578" y="2705"/>
                  <a:pt x="15735" y="2862"/>
                </a:cubicBezTo>
                <a:cubicBezTo>
                  <a:pt x="15785" y="2913"/>
                  <a:pt x="15847" y="2935"/>
                  <a:pt x="15907" y="2935"/>
                </a:cubicBezTo>
                <a:cubicBezTo>
                  <a:pt x="16033" y="2935"/>
                  <a:pt x="16155" y="2837"/>
                  <a:pt x="16155" y="2686"/>
                </a:cubicBezTo>
                <a:cubicBezTo>
                  <a:pt x="16155" y="2551"/>
                  <a:pt x="16045" y="2442"/>
                  <a:pt x="15907" y="2442"/>
                </a:cubicBezTo>
                <a:close/>
                <a:moveTo>
                  <a:pt x="17127" y="2442"/>
                </a:moveTo>
                <a:cubicBezTo>
                  <a:pt x="16907" y="2442"/>
                  <a:pt x="16797" y="2705"/>
                  <a:pt x="16954" y="2862"/>
                </a:cubicBezTo>
                <a:cubicBezTo>
                  <a:pt x="17004" y="2913"/>
                  <a:pt x="17066" y="2935"/>
                  <a:pt x="17126" y="2935"/>
                </a:cubicBezTo>
                <a:cubicBezTo>
                  <a:pt x="17253" y="2935"/>
                  <a:pt x="17374" y="2837"/>
                  <a:pt x="17374" y="2686"/>
                </a:cubicBezTo>
                <a:cubicBezTo>
                  <a:pt x="17374" y="2551"/>
                  <a:pt x="17264" y="2442"/>
                  <a:pt x="17127" y="2442"/>
                </a:cubicBezTo>
                <a:close/>
                <a:moveTo>
                  <a:pt x="18349" y="2442"/>
                </a:moveTo>
                <a:cubicBezTo>
                  <a:pt x="18126" y="2442"/>
                  <a:pt x="18017" y="2705"/>
                  <a:pt x="18173" y="2862"/>
                </a:cubicBezTo>
                <a:cubicBezTo>
                  <a:pt x="18223" y="2913"/>
                  <a:pt x="18285" y="2935"/>
                  <a:pt x="18345" y="2935"/>
                </a:cubicBezTo>
                <a:cubicBezTo>
                  <a:pt x="18472" y="2935"/>
                  <a:pt x="18593" y="2837"/>
                  <a:pt x="18593" y="2686"/>
                </a:cubicBezTo>
                <a:cubicBezTo>
                  <a:pt x="18593" y="2551"/>
                  <a:pt x="18483" y="2442"/>
                  <a:pt x="18349" y="2442"/>
                </a:cubicBezTo>
                <a:close/>
                <a:moveTo>
                  <a:pt x="19568" y="2442"/>
                </a:moveTo>
                <a:cubicBezTo>
                  <a:pt x="19345" y="2442"/>
                  <a:pt x="19236" y="2705"/>
                  <a:pt x="19392" y="2862"/>
                </a:cubicBezTo>
                <a:cubicBezTo>
                  <a:pt x="19443" y="2913"/>
                  <a:pt x="19505" y="2935"/>
                  <a:pt x="19566" y="2935"/>
                </a:cubicBezTo>
                <a:cubicBezTo>
                  <a:pt x="19692" y="2935"/>
                  <a:pt x="19812" y="2837"/>
                  <a:pt x="19812" y="2686"/>
                </a:cubicBezTo>
                <a:cubicBezTo>
                  <a:pt x="19812" y="2551"/>
                  <a:pt x="19703" y="2442"/>
                  <a:pt x="19568" y="2442"/>
                </a:cubicBezTo>
                <a:close/>
                <a:moveTo>
                  <a:pt x="20787" y="2442"/>
                </a:moveTo>
                <a:cubicBezTo>
                  <a:pt x="20567" y="2442"/>
                  <a:pt x="20458" y="2705"/>
                  <a:pt x="20611" y="2862"/>
                </a:cubicBezTo>
                <a:cubicBezTo>
                  <a:pt x="20662" y="2913"/>
                  <a:pt x="20725" y="2935"/>
                  <a:pt x="20786" y="2935"/>
                </a:cubicBezTo>
                <a:cubicBezTo>
                  <a:pt x="20913" y="2935"/>
                  <a:pt x="21034" y="2837"/>
                  <a:pt x="21034" y="2686"/>
                </a:cubicBezTo>
                <a:cubicBezTo>
                  <a:pt x="21034" y="2551"/>
                  <a:pt x="20922" y="2442"/>
                  <a:pt x="20787" y="2442"/>
                </a:cubicBezTo>
                <a:close/>
                <a:moveTo>
                  <a:pt x="22006" y="2442"/>
                </a:moveTo>
                <a:cubicBezTo>
                  <a:pt x="21786" y="2442"/>
                  <a:pt x="21677" y="2705"/>
                  <a:pt x="21830" y="2862"/>
                </a:cubicBezTo>
                <a:cubicBezTo>
                  <a:pt x="21881" y="2913"/>
                  <a:pt x="21944" y="2935"/>
                  <a:pt x="22005" y="2935"/>
                </a:cubicBezTo>
                <a:cubicBezTo>
                  <a:pt x="22132" y="2935"/>
                  <a:pt x="22253" y="2837"/>
                  <a:pt x="22253" y="2686"/>
                </a:cubicBezTo>
                <a:cubicBezTo>
                  <a:pt x="22253" y="2551"/>
                  <a:pt x="22141" y="2442"/>
                  <a:pt x="22006" y="2442"/>
                </a:cubicBezTo>
                <a:close/>
                <a:moveTo>
                  <a:pt x="23225" y="2442"/>
                </a:moveTo>
                <a:cubicBezTo>
                  <a:pt x="23006" y="2442"/>
                  <a:pt x="22896" y="2705"/>
                  <a:pt x="23049" y="2862"/>
                </a:cubicBezTo>
                <a:cubicBezTo>
                  <a:pt x="23100" y="2913"/>
                  <a:pt x="23163" y="2935"/>
                  <a:pt x="23224" y="2935"/>
                </a:cubicBezTo>
                <a:cubicBezTo>
                  <a:pt x="23351" y="2935"/>
                  <a:pt x="23472" y="2837"/>
                  <a:pt x="23472" y="2686"/>
                </a:cubicBezTo>
                <a:cubicBezTo>
                  <a:pt x="23472" y="2551"/>
                  <a:pt x="23363" y="2442"/>
                  <a:pt x="23225" y="2442"/>
                </a:cubicBezTo>
                <a:close/>
                <a:moveTo>
                  <a:pt x="24444" y="2442"/>
                </a:moveTo>
                <a:cubicBezTo>
                  <a:pt x="24225" y="2442"/>
                  <a:pt x="24115" y="2705"/>
                  <a:pt x="24272" y="2862"/>
                </a:cubicBezTo>
                <a:cubicBezTo>
                  <a:pt x="24321" y="2913"/>
                  <a:pt x="24383" y="2935"/>
                  <a:pt x="24444" y="2935"/>
                </a:cubicBezTo>
                <a:cubicBezTo>
                  <a:pt x="24570" y="2935"/>
                  <a:pt x="24692" y="2837"/>
                  <a:pt x="24692" y="2686"/>
                </a:cubicBezTo>
                <a:cubicBezTo>
                  <a:pt x="24692" y="2551"/>
                  <a:pt x="24582" y="2442"/>
                  <a:pt x="24444" y="2442"/>
                </a:cubicBezTo>
                <a:close/>
                <a:moveTo>
                  <a:pt x="25663" y="2442"/>
                </a:moveTo>
                <a:cubicBezTo>
                  <a:pt x="25444" y="2442"/>
                  <a:pt x="25334" y="2705"/>
                  <a:pt x="25491" y="2862"/>
                </a:cubicBezTo>
                <a:cubicBezTo>
                  <a:pt x="25540" y="2913"/>
                  <a:pt x="25602" y="2935"/>
                  <a:pt x="25663" y="2935"/>
                </a:cubicBezTo>
                <a:cubicBezTo>
                  <a:pt x="25789" y="2935"/>
                  <a:pt x="25911" y="2837"/>
                  <a:pt x="25911" y="2686"/>
                </a:cubicBezTo>
                <a:cubicBezTo>
                  <a:pt x="25911" y="2551"/>
                  <a:pt x="25801" y="2442"/>
                  <a:pt x="25663" y="2442"/>
                </a:cubicBezTo>
                <a:close/>
                <a:moveTo>
                  <a:pt x="26885" y="2442"/>
                </a:moveTo>
                <a:cubicBezTo>
                  <a:pt x="26663" y="2442"/>
                  <a:pt x="26553" y="2705"/>
                  <a:pt x="26710" y="2862"/>
                </a:cubicBezTo>
                <a:cubicBezTo>
                  <a:pt x="26760" y="2913"/>
                  <a:pt x="26821" y="2935"/>
                  <a:pt x="26882" y="2935"/>
                </a:cubicBezTo>
                <a:cubicBezTo>
                  <a:pt x="27008" y="2935"/>
                  <a:pt x="27130" y="2837"/>
                  <a:pt x="27130" y="2686"/>
                </a:cubicBezTo>
                <a:cubicBezTo>
                  <a:pt x="27130" y="2551"/>
                  <a:pt x="27020" y="2442"/>
                  <a:pt x="26885" y="2442"/>
                </a:cubicBezTo>
                <a:close/>
                <a:moveTo>
                  <a:pt x="28104" y="2442"/>
                </a:moveTo>
                <a:cubicBezTo>
                  <a:pt x="27885" y="2442"/>
                  <a:pt x="27772" y="2705"/>
                  <a:pt x="27929" y="2862"/>
                </a:cubicBezTo>
                <a:cubicBezTo>
                  <a:pt x="27980" y="2913"/>
                  <a:pt x="28042" y="2935"/>
                  <a:pt x="28102" y="2935"/>
                </a:cubicBezTo>
                <a:cubicBezTo>
                  <a:pt x="28229" y="2935"/>
                  <a:pt x="28349" y="2837"/>
                  <a:pt x="28349" y="2686"/>
                </a:cubicBezTo>
                <a:cubicBezTo>
                  <a:pt x="28349" y="2551"/>
                  <a:pt x="28239" y="2442"/>
                  <a:pt x="28104" y="2442"/>
                </a:cubicBezTo>
                <a:close/>
                <a:moveTo>
                  <a:pt x="29323" y="2442"/>
                </a:moveTo>
                <a:cubicBezTo>
                  <a:pt x="29104" y="2442"/>
                  <a:pt x="28994" y="2705"/>
                  <a:pt x="29148" y="2862"/>
                </a:cubicBezTo>
                <a:cubicBezTo>
                  <a:pt x="29199" y="2913"/>
                  <a:pt x="29261" y="2935"/>
                  <a:pt x="29322" y="2935"/>
                </a:cubicBezTo>
                <a:cubicBezTo>
                  <a:pt x="29449" y="2935"/>
                  <a:pt x="29571" y="2837"/>
                  <a:pt x="29571" y="2686"/>
                </a:cubicBezTo>
                <a:cubicBezTo>
                  <a:pt x="29571" y="2551"/>
                  <a:pt x="29458" y="2442"/>
                  <a:pt x="29323" y="2442"/>
                </a:cubicBezTo>
                <a:close/>
                <a:moveTo>
                  <a:pt x="30542" y="2442"/>
                </a:moveTo>
                <a:cubicBezTo>
                  <a:pt x="30323" y="2442"/>
                  <a:pt x="30213" y="2705"/>
                  <a:pt x="30367" y="2862"/>
                </a:cubicBezTo>
                <a:cubicBezTo>
                  <a:pt x="30418" y="2913"/>
                  <a:pt x="30480" y="2935"/>
                  <a:pt x="30541" y="2935"/>
                </a:cubicBezTo>
                <a:cubicBezTo>
                  <a:pt x="30668" y="2935"/>
                  <a:pt x="30790" y="2837"/>
                  <a:pt x="30790" y="2686"/>
                </a:cubicBezTo>
                <a:cubicBezTo>
                  <a:pt x="30790" y="2551"/>
                  <a:pt x="30677" y="2442"/>
                  <a:pt x="30542" y="2442"/>
                </a:cubicBezTo>
                <a:close/>
                <a:moveTo>
                  <a:pt x="31761" y="2442"/>
                </a:moveTo>
                <a:cubicBezTo>
                  <a:pt x="31542" y="2442"/>
                  <a:pt x="31432" y="2705"/>
                  <a:pt x="31586" y="2862"/>
                </a:cubicBezTo>
                <a:cubicBezTo>
                  <a:pt x="31637" y="2913"/>
                  <a:pt x="31699" y="2935"/>
                  <a:pt x="31760" y="2935"/>
                </a:cubicBezTo>
                <a:cubicBezTo>
                  <a:pt x="31887" y="2935"/>
                  <a:pt x="32009" y="2837"/>
                  <a:pt x="32009" y="2686"/>
                </a:cubicBezTo>
                <a:cubicBezTo>
                  <a:pt x="32009" y="2551"/>
                  <a:pt x="31899" y="2442"/>
                  <a:pt x="31761" y="2442"/>
                </a:cubicBezTo>
                <a:close/>
                <a:moveTo>
                  <a:pt x="32980" y="2442"/>
                </a:moveTo>
                <a:cubicBezTo>
                  <a:pt x="32761" y="2442"/>
                  <a:pt x="32651" y="2705"/>
                  <a:pt x="32808" y="2862"/>
                </a:cubicBezTo>
                <a:cubicBezTo>
                  <a:pt x="32858" y="2913"/>
                  <a:pt x="32920" y="2935"/>
                  <a:pt x="32980" y="2935"/>
                </a:cubicBezTo>
                <a:cubicBezTo>
                  <a:pt x="33106" y="2935"/>
                  <a:pt x="33228" y="2837"/>
                  <a:pt x="33228" y="2686"/>
                </a:cubicBezTo>
                <a:cubicBezTo>
                  <a:pt x="33228" y="2551"/>
                  <a:pt x="33118" y="2442"/>
                  <a:pt x="32980" y="2442"/>
                </a:cubicBezTo>
                <a:close/>
                <a:moveTo>
                  <a:pt x="54" y="3661"/>
                </a:moveTo>
                <a:cubicBezTo>
                  <a:pt x="38" y="3661"/>
                  <a:pt x="19" y="3661"/>
                  <a:pt x="0" y="3667"/>
                </a:cubicBezTo>
                <a:lnTo>
                  <a:pt x="0" y="4147"/>
                </a:lnTo>
                <a:cubicBezTo>
                  <a:pt x="18" y="4150"/>
                  <a:pt x="36" y="4152"/>
                  <a:pt x="53" y="4152"/>
                </a:cubicBezTo>
                <a:cubicBezTo>
                  <a:pt x="177" y="4152"/>
                  <a:pt x="285" y="4060"/>
                  <a:pt x="301" y="3933"/>
                </a:cubicBezTo>
                <a:cubicBezTo>
                  <a:pt x="317" y="3786"/>
                  <a:pt x="201" y="3661"/>
                  <a:pt x="54" y="3661"/>
                </a:cubicBezTo>
                <a:close/>
                <a:moveTo>
                  <a:pt x="34200" y="3661"/>
                </a:moveTo>
                <a:cubicBezTo>
                  <a:pt x="34033" y="3661"/>
                  <a:pt x="33914" y="3821"/>
                  <a:pt x="33964" y="3977"/>
                </a:cubicBezTo>
                <a:cubicBezTo>
                  <a:pt x="33997" y="4088"/>
                  <a:pt x="34098" y="4153"/>
                  <a:pt x="34202" y="4153"/>
                </a:cubicBezTo>
                <a:cubicBezTo>
                  <a:pt x="34249" y="4153"/>
                  <a:pt x="34296" y="4140"/>
                  <a:pt x="34337" y="4112"/>
                </a:cubicBezTo>
                <a:cubicBezTo>
                  <a:pt x="34369" y="4012"/>
                  <a:pt x="34397" y="3912"/>
                  <a:pt x="34425" y="3805"/>
                </a:cubicBezTo>
                <a:cubicBezTo>
                  <a:pt x="34388" y="3717"/>
                  <a:pt x="34297" y="3661"/>
                  <a:pt x="34200" y="3661"/>
                </a:cubicBezTo>
                <a:close/>
                <a:moveTo>
                  <a:pt x="1276" y="3661"/>
                </a:moveTo>
                <a:cubicBezTo>
                  <a:pt x="1053" y="3661"/>
                  <a:pt x="944" y="3927"/>
                  <a:pt x="1100" y="4081"/>
                </a:cubicBezTo>
                <a:cubicBezTo>
                  <a:pt x="1150" y="4132"/>
                  <a:pt x="1212" y="4154"/>
                  <a:pt x="1272" y="4154"/>
                </a:cubicBezTo>
                <a:cubicBezTo>
                  <a:pt x="1399" y="4154"/>
                  <a:pt x="1520" y="4056"/>
                  <a:pt x="1520" y="3905"/>
                </a:cubicBezTo>
                <a:cubicBezTo>
                  <a:pt x="1520" y="3771"/>
                  <a:pt x="1410" y="3661"/>
                  <a:pt x="1276" y="3661"/>
                </a:cubicBezTo>
                <a:close/>
                <a:moveTo>
                  <a:pt x="2495" y="3661"/>
                </a:moveTo>
                <a:cubicBezTo>
                  <a:pt x="2272" y="3661"/>
                  <a:pt x="2163" y="3927"/>
                  <a:pt x="2319" y="4081"/>
                </a:cubicBezTo>
                <a:cubicBezTo>
                  <a:pt x="2370" y="4132"/>
                  <a:pt x="2432" y="4154"/>
                  <a:pt x="2493" y="4154"/>
                </a:cubicBezTo>
                <a:cubicBezTo>
                  <a:pt x="2619" y="4154"/>
                  <a:pt x="2739" y="4056"/>
                  <a:pt x="2739" y="3905"/>
                </a:cubicBezTo>
                <a:cubicBezTo>
                  <a:pt x="2739" y="3771"/>
                  <a:pt x="2630" y="3661"/>
                  <a:pt x="2495" y="3661"/>
                </a:cubicBezTo>
                <a:close/>
                <a:moveTo>
                  <a:pt x="3714" y="3661"/>
                </a:moveTo>
                <a:cubicBezTo>
                  <a:pt x="3494" y="3661"/>
                  <a:pt x="3385" y="3927"/>
                  <a:pt x="3538" y="4081"/>
                </a:cubicBezTo>
                <a:cubicBezTo>
                  <a:pt x="3589" y="4132"/>
                  <a:pt x="3652" y="4154"/>
                  <a:pt x="3713" y="4154"/>
                </a:cubicBezTo>
                <a:cubicBezTo>
                  <a:pt x="3840" y="4154"/>
                  <a:pt x="3961" y="4056"/>
                  <a:pt x="3961" y="3905"/>
                </a:cubicBezTo>
                <a:cubicBezTo>
                  <a:pt x="3961" y="3771"/>
                  <a:pt x="3849" y="3661"/>
                  <a:pt x="3714" y="3661"/>
                </a:cubicBezTo>
                <a:close/>
                <a:moveTo>
                  <a:pt x="4933" y="3661"/>
                </a:moveTo>
                <a:cubicBezTo>
                  <a:pt x="4713" y="3661"/>
                  <a:pt x="4604" y="3927"/>
                  <a:pt x="4757" y="4081"/>
                </a:cubicBezTo>
                <a:cubicBezTo>
                  <a:pt x="4808" y="4132"/>
                  <a:pt x="4871" y="4154"/>
                  <a:pt x="4932" y="4154"/>
                </a:cubicBezTo>
                <a:cubicBezTo>
                  <a:pt x="5059" y="4154"/>
                  <a:pt x="5180" y="4056"/>
                  <a:pt x="5180" y="3905"/>
                </a:cubicBezTo>
                <a:cubicBezTo>
                  <a:pt x="5180" y="3771"/>
                  <a:pt x="5068" y="3661"/>
                  <a:pt x="4933" y="3661"/>
                </a:cubicBezTo>
                <a:close/>
                <a:moveTo>
                  <a:pt x="6152" y="3661"/>
                </a:moveTo>
                <a:cubicBezTo>
                  <a:pt x="5933" y="3661"/>
                  <a:pt x="5823" y="3927"/>
                  <a:pt x="5976" y="4081"/>
                </a:cubicBezTo>
                <a:cubicBezTo>
                  <a:pt x="6027" y="4132"/>
                  <a:pt x="6090" y="4155"/>
                  <a:pt x="6151" y="4155"/>
                </a:cubicBezTo>
                <a:cubicBezTo>
                  <a:pt x="6278" y="4155"/>
                  <a:pt x="6399" y="4056"/>
                  <a:pt x="6399" y="3908"/>
                </a:cubicBezTo>
                <a:cubicBezTo>
                  <a:pt x="6399" y="3771"/>
                  <a:pt x="6290" y="3661"/>
                  <a:pt x="6152" y="3661"/>
                </a:cubicBezTo>
                <a:close/>
                <a:moveTo>
                  <a:pt x="7371" y="3661"/>
                </a:moveTo>
                <a:cubicBezTo>
                  <a:pt x="7152" y="3661"/>
                  <a:pt x="7042" y="3927"/>
                  <a:pt x="7199" y="4081"/>
                </a:cubicBezTo>
                <a:cubicBezTo>
                  <a:pt x="7249" y="4132"/>
                  <a:pt x="7310" y="4155"/>
                  <a:pt x="7371" y="4155"/>
                </a:cubicBezTo>
                <a:cubicBezTo>
                  <a:pt x="7497" y="4155"/>
                  <a:pt x="7619" y="4056"/>
                  <a:pt x="7619" y="3908"/>
                </a:cubicBezTo>
                <a:cubicBezTo>
                  <a:pt x="7619" y="3771"/>
                  <a:pt x="7509" y="3661"/>
                  <a:pt x="7371" y="3661"/>
                </a:cubicBezTo>
                <a:close/>
                <a:moveTo>
                  <a:pt x="8590" y="3661"/>
                </a:moveTo>
                <a:cubicBezTo>
                  <a:pt x="8371" y="3661"/>
                  <a:pt x="8261" y="3927"/>
                  <a:pt x="8418" y="4081"/>
                </a:cubicBezTo>
                <a:cubicBezTo>
                  <a:pt x="8468" y="4132"/>
                  <a:pt x="8529" y="4155"/>
                  <a:pt x="8590" y="4155"/>
                </a:cubicBezTo>
                <a:cubicBezTo>
                  <a:pt x="8716" y="4155"/>
                  <a:pt x="8838" y="4056"/>
                  <a:pt x="8838" y="3908"/>
                </a:cubicBezTo>
                <a:cubicBezTo>
                  <a:pt x="8838" y="3771"/>
                  <a:pt x="8728" y="3661"/>
                  <a:pt x="8590" y="3661"/>
                </a:cubicBezTo>
                <a:close/>
                <a:moveTo>
                  <a:pt x="9812" y="3661"/>
                </a:moveTo>
                <a:cubicBezTo>
                  <a:pt x="9590" y="3661"/>
                  <a:pt x="9480" y="3927"/>
                  <a:pt x="9637" y="4081"/>
                </a:cubicBezTo>
                <a:cubicBezTo>
                  <a:pt x="9687" y="4132"/>
                  <a:pt x="9749" y="4155"/>
                  <a:pt x="9809" y="4155"/>
                </a:cubicBezTo>
                <a:cubicBezTo>
                  <a:pt x="9935" y="4155"/>
                  <a:pt x="10057" y="4056"/>
                  <a:pt x="10057" y="3908"/>
                </a:cubicBezTo>
                <a:cubicBezTo>
                  <a:pt x="10057" y="3771"/>
                  <a:pt x="9947" y="3661"/>
                  <a:pt x="9812" y="3661"/>
                </a:cubicBezTo>
                <a:close/>
                <a:moveTo>
                  <a:pt x="11031" y="3661"/>
                </a:moveTo>
                <a:cubicBezTo>
                  <a:pt x="10809" y="3661"/>
                  <a:pt x="10699" y="3927"/>
                  <a:pt x="10856" y="4081"/>
                </a:cubicBezTo>
                <a:cubicBezTo>
                  <a:pt x="10907" y="4132"/>
                  <a:pt x="10969" y="4155"/>
                  <a:pt x="11030" y="4155"/>
                </a:cubicBezTo>
                <a:cubicBezTo>
                  <a:pt x="11156" y="4155"/>
                  <a:pt x="11276" y="4056"/>
                  <a:pt x="11276" y="3908"/>
                </a:cubicBezTo>
                <a:cubicBezTo>
                  <a:pt x="11276" y="3771"/>
                  <a:pt x="11166" y="3661"/>
                  <a:pt x="11031" y="3661"/>
                </a:cubicBezTo>
                <a:close/>
                <a:moveTo>
                  <a:pt x="12250" y="3661"/>
                </a:moveTo>
                <a:cubicBezTo>
                  <a:pt x="12031" y="3661"/>
                  <a:pt x="11921" y="3927"/>
                  <a:pt x="12075" y="4081"/>
                </a:cubicBezTo>
                <a:cubicBezTo>
                  <a:pt x="12126" y="4132"/>
                  <a:pt x="12188" y="4155"/>
                  <a:pt x="12250" y="4155"/>
                </a:cubicBezTo>
                <a:cubicBezTo>
                  <a:pt x="12377" y="4155"/>
                  <a:pt x="12498" y="4056"/>
                  <a:pt x="12498" y="3908"/>
                </a:cubicBezTo>
                <a:cubicBezTo>
                  <a:pt x="12498" y="3771"/>
                  <a:pt x="12385" y="3661"/>
                  <a:pt x="12250" y="3661"/>
                </a:cubicBezTo>
                <a:close/>
                <a:moveTo>
                  <a:pt x="13469" y="3661"/>
                </a:moveTo>
                <a:cubicBezTo>
                  <a:pt x="13250" y="3661"/>
                  <a:pt x="13140" y="3927"/>
                  <a:pt x="13294" y="4081"/>
                </a:cubicBezTo>
                <a:cubicBezTo>
                  <a:pt x="13345" y="4132"/>
                  <a:pt x="13407" y="4155"/>
                  <a:pt x="13469" y="4155"/>
                </a:cubicBezTo>
                <a:cubicBezTo>
                  <a:pt x="13596" y="4155"/>
                  <a:pt x="13717" y="4056"/>
                  <a:pt x="13717" y="3908"/>
                </a:cubicBezTo>
                <a:cubicBezTo>
                  <a:pt x="13717" y="3771"/>
                  <a:pt x="13604" y="3661"/>
                  <a:pt x="13469" y="3661"/>
                </a:cubicBezTo>
                <a:close/>
                <a:moveTo>
                  <a:pt x="14688" y="3661"/>
                </a:moveTo>
                <a:cubicBezTo>
                  <a:pt x="14469" y="3661"/>
                  <a:pt x="14359" y="3927"/>
                  <a:pt x="14513" y="4081"/>
                </a:cubicBezTo>
                <a:cubicBezTo>
                  <a:pt x="14564" y="4132"/>
                  <a:pt x="14626" y="4155"/>
                  <a:pt x="14688" y="4155"/>
                </a:cubicBezTo>
                <a:cubicBezTo>
                  <a:pt x="14815" y="4155"/>
                  <a:pt x="14936" y="4056"/>
                  <a:pt x="14936" y="3908"/>
                </a:cubicBezTo>
                <a:cubicBezTo>
                  <a:pt x="14936" y="3771"/>
                  <a:pt x="14826" y="3661"/>
                  <a:pt x="14688" y="3661"/>
                </a:cubicBezTo>
                <a:close/>
                <a:moveTo>
                  <a:pt x="15907" y="3661"/>
                </a:moveTo>
                <a:cubicBezTo>
                  <a:pt x="15688" y="3661"/>
                  <a:pt x="15578" y="3927"/>
                  <a:pt x="15735" y="4081"/>
                </a:cubicBezTo>
                <a:cubicBezTo>
                  <a:pt x="15785" y="4132"/>
                  <a:pt x="15847" y="4155"/>
                  <a:pt x="15908" y="4155"/>
                </a:cubicBezTo>
                <a:cubicBezTo>
                  <a:pt x="16034" y="4155"/>
                  <a:pt x="16155" y="4056"/>
                  <a:pt x="16155" y="3908"/>
                </a:cubicBezTo>
                <a:cubicBezTo>
                  <a:pt x="16155" y="3771"/>
                  <a:pt x="16045" y="3661"/>
                  <a:pt x="15907" y="3661"/>
                </a:cubicBezTo>
                <a:close/>
                <a:moveTo>
                  <a:pt x="17127" y="3661"/>
                </a:moveTo>
                <a:cubicBezTo>
                  <a:pt x="16907" y="3661"/>
                  <a:pt x="16797" y="3927"/>
                  <a:pt x="16954" y="4081"/>
                </a:cubicBezTo>
                <a:cubicBezTo>
                  <a:pt x="17004" y="4132"/>
                  <a:pt x="17066" y="4155"/>
                  <a:pt x="17127" y="4155"/>
                </a:cubicBezTo>
                <a:cubicBezTo>
                  <a:pt x="17253" y="4155"/>
                  <a:pt x="17374" y="4056"/>
                  <a:pt x="17374" y="3908"/>
                </a:cubicBezTo>
                <a:cubicBezTo>
                  <a:pt x="17374" y="3771"/>
                  <a:pt x="17264" y="3661"/>
                  <a:pt x="17127" y="3661"/>
                </a:cubicBezTo>
                <a:close/>
                <a:moveTo>
                  <a:pt x="18349" y="3661"/>
                </a:moveTo>
                <a:cubicBezTo>
                  <a:pt x="18126" y="3661"/>
                  <a:pt x="18017" y="3927"/>
                  <a:pt x="18173" y="4081"/>
                </a:cubicBezTo>
                <a:cubicBezTo>
                  <a:pt x="18223" y="4132"/>
                  <a:pt x="18285" y="4155"/>
                  <a:pt x="18346" y="4155"/>
                </a:cubicBezTo>
                <a:cubicBezTo>
                  <a:pt x="18472" y="4155"/>
                  <a:pt x="18593" y="4056"/>
                  <a:pt x="18593" y="3908"/>
                </a:cubicBezTo>
                <a:cubicBezTo>
                  <a:pt x="18593" y="3771"/>
                  <a:pt x="18483" y="3661"/>
                  <a:pt x="18349" y="3661"/>
                </a:cubicBezTo>
                <a:close/>
                <a:moveTo>
                  <a:pt x="19568" y="3661"/>
                </a:moveTo>
                <a:cubicBezTo>
                  <a:pt x="19345" y="3661"/>
                  <a:pt x="19236" y="3927"/>
                  <a:pt x="19392" y="4081"/>
                </a:cubicBezTo>
                <a:cubicBezTo>
                  <a:pt x="19443" y="4132"/>
                  <a:pt x="19505" y="4155"/>
                  <a:pt x="19566" y="4155"/>
                </a:cubicBezTo>
                <a:cubicBezTo>
                  <a:pt x="19692" y="4155"/>
                  <a:pt x="19812" y="4056"/>
                  <a:pt x="19812" y="3908"/>
                </a:cubicBezTo>
                <a:cubicBezTo>
                  <a:pt x="19812" y="3771"/>
                  <a:pt x="19703" y="3661"/>
                  <a:pt x="19568" y="3661"/>
                </a:cubicBezTo>
                <a:close/>
                <a:moveTo>
                  <a:pt x="20787" y="3661"/>
                </a:moveTo>
                <a:cubicBezTo>
                  <a:pt x="20567" y="3661"/>
                  <a:pt x="20458" y="3927"/>
                  <a:pt x="20611" y="4081"/>
                </a:cubicBezTo>
                <a:cubicBezTo>
                  <a:pt x="20662" y="4132"/>
                  <a:pt x="20725" y="4155"/>
                  <a:pt x="20786" y="4155"/>
                </a:cubicBezTo>
                <a:cubicBezTo>
                  <a:pt x="20913" y="4155"/>
                  <a:pt x="21034" y="4056"/>
                  <a:pt x="21034" y="3908"/>
                </a:cubicBezTo>
                <a:cubicBezTo>
                  <a:pt x="21034" y="3771"/>
                  <a:pt x="20922" y="3661"/>
                  <a:pt x="20787" y="3661"/>
                </a:cubicBezTo>
                <a:close/>
                <a:moveTo>
                  <a:pt x="22006" y="3661"/>
                </a:moveTo>
                <a:cubicBezTo>
                  <a:pt x="21786" y="3661"/>
                  <a:pt x="21677" y="3927"/>
                  <a:pt x="21830" y="4081"/>
                </a:cubicBezTo>
                <a:cubicBezTo>
                  <a:pt x="21881" y="4132"/>
                  <a:pt x="21944" y="4155"/>
                  <a:pt x="22005" y="4155"/>
                </a:cubicBezTo>
                <a:cubicBezTo>
                  <a:pt x="22132" y="4155"/>
                  <a:pt x="22253" y="4056"/>
                  <a:pt x="22253" y="3908"/>
                </a:cubicBezTo>
                <a:cubicBezTo>
                  <a:pt x="22253" y="3771"/>
                  <a:pt x="22141" y="3661"/>
                  <a:pt x="22006" y="3661"/>
                </a:cubicBezTo>
                <a:close/>
                <a:moveTo>
                  <a:pt x="23225" y="3661"/>
                </a:moveTo>
                <a:cubicBezTo>
                  <a:pt x="23006" y="3661"/>
                  <a:pt x="22896" y="3927"/>
                  <a:pt x="23049" y="4081"/>
                </a:cubicBezTo>
                <a:cubicBezTo>
                  <a:pt x="23100" y="4132"/>
                  <a:pt x="23163" y="4155"/>
                  <a:pt x="23224" y="4155"/>
                </a:cubicBezTo>
                <a:cubicBezTo>
                  <a:pt x="23351" y="4155"/>
                  <a:pt x="23472" y="4056"/>
                  <a:pt x="23472" y="3908"/>
                </a:cubicBezTo>
                <a:cubicBezTo>
                  <a:pt x="23472" y="3771"/>
                  <a:pt x="23363" y="3661"/>
                  <a:pt x="23225" y="3661"/>
                </a:cubicBezTo>
                <a:close/>
                <a:moveTo>
                  <a:pt x="24444" y="3661"/>
                </a:moveTo>
                <a:cubicBezTo>
                  <a:pt x="24225" y="3661"/>
                  <a:pt x="24115" y="3927"/>
                  <a:pt x="24272" y="4081"/>
                </a:cubicBezTo>
                <a:cubicBezTo>
                  <a:pt x="24322" y="4132"/>
                  <a:pt x="24383" y="4155"/>
                  <a:pt x="24444" y="4155"/>
                </a:cubicBezTo>
                <a:cubicBezTo>
                  <a:pt x="24570" y="4155"/>
                  <a:pt x="24692" y="4056"/>
                  <a:pt x="24692" y="3908"/>
                </a:cubicBezTo>
                <a:cubicBezTo>
                  <a:pt x="24692" y="3771"/>
                  <a:pt x="24582" y="3661"/>
                  <a:pt x="24444" y="3661"/>
                </a:cubicBezTo>
                <a:close/>
                <a:moveTo>
                  <a:pt x="25663" y="3661"/>
                </a:moveTo>
                <a:cubicBezTo>
                  <a:pt x="25444" y="3661"/>
                  <a:pt x="25334" y="3927"/>
                  <a:pt x="25491" y="4081"/>
                </a:cubicBezTo>
                <a:cubicBezTo>
                  <a:pt x="25541" y="4132"/>
                  <a:pt x="25602" y="4155"/>
                  <a:pt x="25663" y="4155"/>
                </a:cubicBezTo>
                <a:cubicBezTo>
                  <a:pt x="25789" y="4155"/>
                  <a:pt x="25911" y="4056"/>
                  <a:pt x="25911" y="3908"/>
                </a:cubicBezTo>
                <a:cubicBezTo>
                  <a:pt x="25911" y="3771"/>
                  <a:pt x="25801" y="3661"/>
                  <a:pt x="25663" y="3661"/>
                </a:cubicBezTo>
                <a:close/>
                <a:moveTo>
                  <a:pt x="26885" y="3661"/>
                </a:moveTo>
                <a:cubicBezTo>
                  <a:pt x="26663" y="3661"/>
                  <a:pt x="26553" y="3927"/>
                  <a:pt x="26710" y="4081"/>
                </a:cubicBezTo>
                <a:cubicBezTo>
                  <a:pt x="26760" y="4132"/>
                  <a:pt x="26822" y="4155"/>
                  <a:pt x="26882" y="4155"/>
                </a:cubicBezTo>
                <a:cubicBezTo>
                  <a:pt x="27008" y="4155"/>
                  <a:pt x="27130" y="4056"/>
                  <a:pt x="27130" y="3908"/>
                </a:cubicBezTo>
                <a:cubicBezTo>
                  <a:pt x="27130" y="3771"/>
                  <a:pt x="27020" y="3661"/>
                  <a:pt x="26885" y="3661"/>
                </a:cubicBezTo>
                <a:close/>
                <a:moveTo>
                  <a:pt x="28104" y="3661"/>
                </a:moveTo>
                <a:cubicBezTo>
                  <a:pt x="27885" y="3661"/>
                  <a:pt x="27772" y="3927"/>
                  <a:pt x="27929" y="4081"/>
                </a:cubicBezTo>
                <a:cubicBezTo>
                  <a:pt x="27980" y="4132"/>
                  <a:pt x="28042" y="4155"/>
                  <a:pt x="28103" y="4155"/>
                </a:cubicBezTo>
                <a:cubicBezTo>
                  <a:pt x="28229" y="4155"/>
                  <a:pt x="28349" y="4056"/>
                  <a:pt x="28349" y="3908"/>
                </a:cubicBezTo>
                <a:cubicBezTo>
                  <a:pt x="28349" y="3771"/>
                  <a:pt x="28239" y="3661"/>
                  <a:pt x="28104" y="3661"/>
                </a:cubicBezTo>
                <a:close/>
                <a:moveTo>
                  <a:pt x="29323" y="3661"/>
                </a:moveTo>
                <a:cubicBezTo>
                  <a:pt x="29104" y="3661"/>
                  <a:pt x="28994" y="3927"/>
                  <a:pt x="29148" y="4081"/>
                </a:cubicBezTo>
                <a:cubicBezTo>
                  <a:pt x="29199" y="4132"/>
                  <a:pt x="29261" y="4155"/>
                  <a:pt x="29323" y="4155"/>
                </a:cubicBezTo>
                <a:cubicBezTo>
                  <a:pt x="29450" y="4155"/>
                  <a:pt x="29571" y="4056"/>
                  <a:pt x="29571" y="3908"/>
                </a:cubicBezTo>
                <a:cubicBezTo>
                  <a:pt x="29571" y="3771"/>
                  <a:pt x="29458" y="3661"/>
                  <a:pt x="29323" y="3661"/>
                </a:cubicBezTo>
                <a:close/>
                <a:moveTo>
                  <a:pt x="30542" y="3661"/>
                </a:moveTo>
                <a:cubicBezTo>
                  <a:pt x="30323" y="3661"/>
                  <a:pt x="30213" y="3927"/>
                  <a:pt x="30367" y="4081"/>
                </a:cubicBezTo>
                <a:cubicBezTo>
                  <a:pt x="30418" y="4132"/>
                  <a:pt x="30480" y="4155"/>
                  <a:pt x="30542" y="4155"/>
                </a:cubicBezTo>
                <a:cubicBezTo>
                  <a:pt x="30669" y="4155"/>
                  <a:pt x="30790" y="4056"/>
                  <a:pt x="30790" y="3908"/>
                </a:cubicBezTo>
                <a:cubicBezTo>
                  <a:pt x="30790" y="3771"/>
                  <a:pt x="30677" y="3661"/>
                  <a:pt x="30542" y="3661"/>
                </a:cubicBezTo>
                <a:close/>
                <a:moveTo>
                  <a:pt x="31761" y="3661"/>
                </a:moveTo>
                <a:cubicBezTo>
                  <a:pt x="31542" y="3661"/>
                  <a:pt x="31432" y="3927"/>
                  <a:pt x="31586" y="4081"/>
                </a:cubicBezTo>
                <a:cubicBezTo>
                  <a:pt x="31637" y="4132"/>
                  <a:pt x="31699" y="4155"/>
                  <a:pt x="31761" y="4155"/>
                </a:cubicBezTo>
                <a:cubicBezTo>
                  <a:pt x="31888" y="4155"/>
                  <a:pt x="32009" y="4056"/>
                  <a:pt x="32009" y="3908"/>
                </a:cubicBezTo>
                <a:cubicBezTo>
                  <a:pt x="32009" y="3771"/>
                  <a:pt x="31899" y="3661"/>
                  <a:pt x="31761" y="3661"/>
                </a:cubicBezTo>
                <a:close/>
                <a:moveTo>
                  <a:pt x="32980" y="3661"/>
                </a:moveTo>
                <a:cubicBezTo>
                  <a:pt x="32761" y="3661"/>
                  <a:pt x="32651" y="3927"/>
                  <a:pt x="32808" y="4081"/>
                </a:cubicBezTo>
                <a:cubicBezTo>
                  <a:pt x="32858" y="4132"/>
                  <a:pt x="32920" y="4155"/>
                  <a:pt x="32981" y="4155"/>
                </a:cubicBezTo>
                <a:cubicBezTo>
                  <a:pt x="33107" y="4155"/>
                  <a:pt x="33228" y="4056"/>
                  <a:pt x="33228" y="3908"/>
                </a:cubicBezTo>
                <a:cubicBezTo>
                  <a:pt x="33228" y="3771"/>
                  <a:pt x="33118" y="3661"/>
                  <a:pt x="32980" y="3661"/>
                </a:cubicBezTo>
                <a:close/>
                <a:moveTo>
                  <a:pt x="54" y="4880"/>
                </a:moveTo>
                <a:cubicBezTo>
                  <a:pt x="38" y="4880"/>
                  <a:pt x="19" y="4880"/>
                  <a:pt x="0" y="4886"/>
                </a:cubicBezTo>
                <a:lnTo>
                  <a:pt x="0" y="5366"/>
                </a:lnTo>
                <a:cubicBezTo>
                  <a:pt x="19" y="5370"/>
                  <a:pt x="37" y="5372"/>
                  <a:pt x="55" y="5372"/>
                </a:cubicBezTo>
                <a:cubicBezTo>
                  <a:pt x="177" y="5372"/>
                  <a:pt x="285" y="5281"/>
                  <a:pt x="301" y="5153"/>
                </a:cubicBezTo>
                <a:cubicBezTo>
                  <a:pt x="317" y="5008"/>
                  <a:pt x="201" y="4880"/>
                  <a:pt x="54" y="4880"/>
                </a:cubicBezTo>
                <a:close/>
                <a:moveTo>
                  <a:pt x="6152" y="4880"/>
                </a:moveTo>
                <a:cubicBezTo>
                  <a:pt x="5933" y="4880"/>
                  <a:pt x="5823" y="5146"/>
                  <a:pt x="5976" y="5300"/>
                </a:cubicBezTo>
                <a:cubicBezTo>
                  <a:pt x="6027" y="5351"/>
                  <a:pt x="6090" y="5373"/>
                  <a:pt x="6151" y="5373"/>
                </a:cubicBezTo>
                <a:cubicBezTo>
                  <a:pt x="6278" y="5373"/>
                  <a:pt x="6399" y="5275"/>
                  <a:pt x="6399" y="5124"/>
                </a:cubicBezTo>
                <a:cubicBezTo>
                  <a:pt x="6399" y="4990"/>
                  <a:pt x="6287" y="4880"/>
                  <a:pt x="6152" y="4880"/>
                </a:cubicBezTo>
                <a:close/>
                <a:moveTo>
                  <a:pt x="7371" y="4880"/>
                </a:moveTo>
                <a:cubicBezTo>
                  <a:pt x="7152" y="4880"/>
                  <a:pt x="7042" y="5146"/>
                  <a:pt x="7199" y="5300"/>
                </a:cubicBezTo>
                <a:cubicBezTo>
                  <a:pt x="7248" y="5351"/>
                  <a:pt x="7310" y="5373"/>
                  <a:pt x="7371" y="5373"/>
                </a:cubicBezTo>
                <a:cubicBezTo>
                  <a:pt x="7497" y="5373"/>
                  <a:pt x="7619" y="5275"/>
                  <a:pt x="7619" y="5124"/>
                </a:cubicBezTo>
                <a:cubicBezTo>
                  <a:pt x="7619" y="4990"/>
                  <a:pt x="7509" y="4880"/>
                  <a:pt x="7371" y="4880"/>
                </a:cubicBezTo>
                <a:close/>
                <a:moveTo>
                  <a:pt x="8590" y="4880"/>
                </a:moveTo>
                <a:cubicBezTo>
                  <a:pt x="8371" y="4880"/>
                  <a:pt x="8261" y="5146"/>
                  <a:pt x="8418" y="5300"/>
                </a:cubicBezTo>
                <a:cubicBezTo>
                  <a:pt x="8467" y="5351"/>
                  <a:pt x="8529" y="5373"/>
                  <a:pt x="8590" y="5373"/>
                </a:cubicBezTo>
                <a:cubicBezTo>
                  <a:pt x="8716" y="5373"/>
                  <a:pt x="8838" y="5275"/>
                  <a:pt x="8838" y="5124"/>
                </a:cubicBezTo>
                <a:cubicBezTo>
                  <a:pt x="8838" y="4990"/>
                  <a:pt x="8728" y="4880"/>
                  <a:pt x="8590" y="4880"/>
                </a:cubicBezTo>
                <a:close/>
                <a:moveTo>
                  <a:pt x="9812" y="4880"/>
                </a:moveTo>
                <a:cubicBezTo>
                  <a:pt x="9590" y="4880"/>
                  <a:pt x="9480" y="5146"/>
                  <a:pt x="9637" y="5300"/>
                </a:cubicBezTo>
                <a:cubicBezTo>
                  <a:pt x="9688" y="5351"/>
                  <a:pt x="9750" y="5373"/>
                  <a:pt x="9810" y="5373"/>
                </a:cubicBezTo>
                <a:cubicBezTo>
                  <a:pt x="9937" y="5373"/>
                  <a:pt x="10057" y="5275"/>
                  <a:pt x="10057" y="5124"/>
                </a:cubicBezTo>
                <a:cubicBezTo>
                  <a:pt x="10057" y="4990"/>
                  <a:pt x="9947" y="4880"/>
                  <a:pt x="9812" y="4880"/>
                </a:cubicBezTo>
                <a:close/>
                <a:moveTo>
                  <a:pt x="11031" y="4880"/>
                </a:moveTo>
                <a:cubicBezTo>
                  <a:pt x="10809" y="4880"/>
                  <a:pt x="10699" y="5146"/>
                  <a:pt x="10856" y="5300"/>
                </a:cubicBezTo>
                <a:cubicBezTo>
                  <a:pt x="10907" y="5351"/>
                  <a:pt x="10969" y="5373"/>
                  <a:pt x="11029" y="5373"/>
                </a:cubicBezTo>
                <a:cubicBezTo>
                  <a:pt x="11156" y="5373"/>
                  <a:pt x="11276" y="5275"/>
                  <a:pt x="11276" y="5124"/>
                </a:cubicBezTo>
                <a:cubicBezTo>
                  <a:pt x="11276" y="4990"/>
                  <a:pt x="11166" y="4880"/>
                  <a:pt x="11031" y="4880"/>
                </a:cubicBezTo>
                <a:close/>
                <a:moveTo>
                  <a:pt x="12250" y="4880"/>
                </a:moveTo>
                <a:cubicBezTo>
                  <a:pt x="12031" y="4880"/>
                  <a:pt x="11921" y="5146"/>
                  <a:pt x="12075" y="5300"/>
                </a:cubicBezTo>
                <a:cubicBezTo>
                  <a:pt x="12126" y="5351"/>
                  <a:pt x="12188" y="5373"/>
                  <a:pt x="12249" y="5373"/>
                </a:cubicBezTo>
                <a:cubicBezTo>
                  <a:pt x="12376" y="5373"/>
                  <a:pt x="12498" y="5275"/>
                  <a:pt x="12498" y="5124"/>
                </a:cubicBezTo>
                <a:cubicBezTo>
                  <a:pt x="12495" y="4990"/>
                  <a:pt x="12385" y="4880"/>
                  <a:pt x="12250" y="4880"/>
                </a:cubicBezTo>
                <a:close/>
                <a:moveTo>
                  <a:pt x="13469" y="4880"/>
                </a:moveTo>
                <a:cubicBezTo>
                  <a:pt x="13250" y="4880"/>
                  <a:pt x="13140" y="5146"/>
                  <a:pt x="13294" y="5300"/>
                </a:cubicBezTo>
                <a:cubicBezTo>
                  <a:pt x="13345" y="5351"/>
                  <a:pt x="13407" y="5373"/>
                  <a:pt x="13468" y="5373"/>
                </a:cubicBezTo>
                <a:cubicBezTo>
                  <a:pt x="13595" y="5373"/>
                  <a:pt x="13717" y="5275"/>
                  <a:pt x="13717" y="5124"/>
                </a:cubicBezTo>
                <a:cubicBezTo>
                  <a:pt x="13717" y="4990"/>
                  <a:pt x="13604" y="4880"/>
                  <a:pt x="13469" y="4880"/>
                </a:cubicBezTo>
                <a:close/>
                <a:moveTo>
                  <a:pt x="14688" y="4880"/>
                </a:moveTo>
                <a:cubicBezTo>
                  <a:pt x="14469" y="4880"/>
                  <a:pt x="14359" y="5143"/>
                  <a:pt x="14513" y="5300"/>
                </a:cubicBezTo>
                <a:cubicBezTo>
                  <a:pt x="14564" y="5351"/>
                  <a:pt x="14626" y="5373"/>
                  <a:pt x="14687" y="5373"/>
                </a:cubicBezTo>
                <a:cubicBezTo>
                  <a:pt x="14814" y="5373"/>
                  <a:pt x="14936" y="5275"/>
                  <a:pt x="14936" y="5124"/>
                </a:cubicBezTo>
                <a:cubicBezTo>
                  <a:pt x="14936" y="4990"/>
                  <a:pt x="14823" y="4880"/>
                  <a:pt x="14688" y="4880"/>
                </a:cubicBezTo>
                <a:close/>
                <a:moveTo>
                  <a:pt x="15907" y="4880"/>
                </a:moveTo>
                <a:cubicBezTo>
                  <a:pt x="15688" y="4880"/>
                  <a:pt x="15578" y="5146"/>
                  <a:pt x="15735" y="5300"/>
                </a:cubicBezTo>
                <a:cubicBezTo>
                  <a:pt x="15785" y="5351"/>
                  <a:pt x="15847" y="5373"/>
                  <a:pt x="15907" y="5373"/>
                </a:cubicBezTo>
                <a:cubicBezTo>
                  <a:pt x="16033" y="5373"/>
                  <a:pt x="16155" y="5275"/>
                  <a:pt x="16155" y="5124"/>
                </a:cubicBezTo>
                <a:cubicBezTo>
                  <a:pt x="16155" y="4990"/>
                  <a:pt x="16045" y="4880"/>
                  <a:pt x="15907" y="4880"/>
                </a:cubicBezTo>
                <a:close/>
                <a:moveTo>
                  <a:pt x="17127" y="4880"/>
                </a:moveTo>
                <a:cubicBezTo>
                  <a:pt x="16907" y="4880"/>
                  <a:pt x="16797" y="5146"/>
                  <a:pt x="16954" y="5300"/>
                </a:cubicBezTo>
                <a:cubicBezTo>
                  <a:pt x="17004" y="5351"/>
                  <a:pt x="17066" y="5373"/>
                  <a:pt x="17126" y="5373"/>
                </a:cubicBezTo>
                <a:cubicBezTo>
                  <a:pt x="17253" y="5373"/>
                  <a:pt x="17374" y="5275"/>
                  <a:pt x="17374" y="5124"/>
                </a:cubicBezTo>
                <a:cubicBezTo>
                  <a:pt x="17374" y="4990"/>
                  <a:pt x="17264" y="4880"/>
                  <a:pt x="17127" y="4880"/>
                </a:cubicBezTo>
                <a:close/>
                <a:moveTo>
                  <a:pt x="18349" y="4880"/>
                </a:moveTo>
                <a:cubicBezTo>
                  <a:pt x="18126" y="4880"/>
                  <a:pt x="18017" y="5146"/>
                  <a:pt x="18173" y="5300"/>
                </a:cubicBezTo>
                <a:cubicBezTo>
                  <a:pt x="18224" y="5351"/>
                  <a:pt x="18286" y="5373"/>
                  <a:pt x="18347" y="5373"/>
                </a:cubicBezTo>
                <a:cubicBezTo>
                  <a:pt x="18473" y="5373"/>
                  <a:pt x="18593" y="5275"/>
                  <a:pt x="18593" y="5124"/>
                </a:cubicBezTo>
                <a:cubicBezTo>
                  <a:pt x="18593" y="4990"/>
                  <a:pt x="18483" y="4880"/>
                  <a:pt x="18349" y="4880"/>
                </a:cubicBezTo>
                <a:close/>
                <a:moveTo>
                  <a:pt x="19568" y="4880"/>
                </a:moveTo>
                <a:cubicBezTo>
                  <a:pt x="19348" y="4880"/>
                  <a:pt x="19236" y="5146"/>
                  <a:pt x="19392" y="5300"/>
                </a:cubicBezTo>
                <a:cubicBezTo>
                  <a:pt x="19443" y="5351"/>
                  <a:pt x="19505" y="5373"/>
                  <a:pt x="19566" y="5373"/>
                </a:cubicBezTo>
                <a:cubicBezTo>
                  <a:pt x="19692" y="5373"/>
                  <a:pt x="19812" y="5275"/>
                  <a:pt x="19812" y="5124"/>
                </a:cubicBezTo>
                <a:cubicBezTo>
                  <a:pt x="19812" y="4990"/>
                  <a:pt x="19703" y="4880"/>
                  <a:pt x="19568" y="4880"/>
                </a:cubicBezTo>
                <a:close/>
                <a:moveTo>
                  <a:pt x="20787" y="4880"/>
                </a:moveTo>
                <a:cubicBezTo>
                  <a:pt x="20567" y="4880"/>
                  <a:pt x="20458" y="5146"/>
                  <a:pt x="20611" y="5300"/>
                </a:cubicBezTo>
                <a:cubicBezTo>
                  <a:pt x="20662" y="5351"/>
                  <a:pt x="20725" y="5373"/>
                  <a:pt x="20786" y="5373"/>
                </a:cubicBezTo>
                <a:cubicBezTo>
                  <a:pt x="20913" y="5373"/>
                  <a:pt x="21034" y="5275"/>
                  <a:pt x="21034" y="5124"/>
                </a:cubicBezTo>
                <a:cubicBezTo>
                  <a:pt x="21031" y="4990"/>
                  <a:pt x="20922" y="4880"/>
                  <a:pt x="20787" y="4880"/>
                </a:cubicBezTo>
                <a:close/>
                <a:moveTo>
                  <a:pt x="22006" y="4880"/>
                </a:moveTo>
                <a:cubicBezTo>
                  <a:pt x="21786" y="4880"/>
                  <a:pt x="21677" y="5146"/>
                  <a:pt x="21830" y="5300"/>
                </a:cubicBezTo>
                <a:cubicBezTo>
                  <a:pt x="21881" y="5351"/>
                  <a:pt x="21944" y="5373"/>
                  <a:pt x="22005" y="5373"/>
                </a:cubicBezTo>
                <a:cubicBezTo>
                  <a:pt x="22132" y="5373"/>
                  <a:pt x="22253" y="5275"/>
                  <a:pt x="22253" y="5124"/>
                </a:cubicBezTo>
                <a:cubicBezTo>
                  <a:pt x="22253" y="4990"/>
                  <a:pt x="22141" y="4880"/>
                  <a:pt x="22006" y="4880"/>
                </a:cubicBezTo>
                <a:close/>
                <a:moveTo>
                  <a:pt x="23225" y="4880"/>
                </a:moveTo>
                <a:cubicBezTo>
                  <a:pt x="23006" y="4880"/>
                  <a:pt x="22896" y="5146"/>
                  <a:pt x="23049" y="5300"/>
                </a:cubicBezTo>
                <a:cubicBezTo>
                  <a:pt x="23100" y="5351"/>
                  <a:pt x="23163" y="5373"/>
                  <a:pt x="23224" y="5373"/>
                </a:cubicBezTo>
                <a:cubicBezTo>
                  <a:pt x="23351" y="5373"/>
                  <a:pt x="23472" y="5275"/>
                  <a:pt x="23472" y="5124"/>
                </a:cubicBezTo>
                <a:cubicBezTo>
                  <a:pt x="23472" y="4990"/>
                  <a:pt x="23360" y="4880"/>
                  <a:pt x="23225" y="4880"/>
                </a:cubicBezTo>
                <a:close/>
                <a:moveTo>
                  <a:pt x="24444" y="4880"/>
                </a:moveTo>
                <a:cubicBezTo>
                  <a:pt x="24225" y="4880"/>
                  <a:pt x="24115" y="5146"/>
                  <a:pt x="24272" y="5300"/>
                </a:cubicBezTo>
                <a:cubicBezTo>
                  <a:pt x="24321" y="5351"/>
                  <a:pt x="24383" y="5373"/>
                  <a:pt x="24444" y="5373"/>
                </a:cubicBezTo>
                <a:cubicBezTo>
                  <a:pt x="24570" y="5373"/>
                  <a:pt x="24692" y="5275"/>
                  <a:pt x="24692" y="5124"/>
                </a:cubicBezTo>
                <a:cubicBezTo>
                  <a:pt x="24692" y="4990"/>
                  <a:pt x="24582" y="4880"/>
                  <a:pt x="24444" y="4880"/>
                </a:cubicBezTo>
                <a:close/>
                <a:moveTo>
                  <a:pt x="25663" y="4880"/>
                </a:moveTo>
                <a:cubicBezTo>
                  <a:pt x="25444" y="4880"/>
                  <a:pt x="25334" y="5146"/>
                  <a:pt x="25491" y="5300"/>
                </a:cubicBezTo>
                <a:cubicBezTo>
                  <a:pt x="25540" y="5351"/>
                  <a:pt x="25602" y="5373"/>
                  <a:pt x="25663" y="5373"/>
                </a:cubicBezTo>
                <a:cubicBezTo>
                  <a:pt x="25789" y="5373"/>
                  <a:pt x="25911" y="5275"/>
                  <a:pt x="25911" y="5124"/>
                </a:cubicBezTo>
                <a:cubicBezTo>
                  <a:pt x="25911" y="4990"/>
                  <a:pt x="25801" y="4880"/>
                  <a:pt x="25663" y="4880"/>
                </a:cubicBezTo>
                <a:close/>
                <a:moveTo>
                  <a:pt x="26885" y="4880"/>
                </a:moveTo>
                <a:cubicBezTo>
                  <a:pt x="26663" y="4880"/>
                  <a:pt x="26553" y="5146"/>
                  <a:pt x="26710" y="5300"/>
                </a:cubicBezTo>
                <a:cubicBezTo>
                  <a:pt x="26761" y="5351"/>
                  <a:pt x="26823" y="5373"/>
                  <a:pt x="26883" y="5373"/>
                </a:cubicBezTo>
                <a:cubicBezTo>
                  <a:pt x="27010" y="5373"/>
                  <a:pt x="27130" y="5275"/>
                  <a:pt x="27130" y="5124"/>
                </a:cubicBezTo>
                <a:cubicBezTo>
                  <a:pt x="27130" y="4990"/>
                  <a:pt x="27020" y="4880"/>
                  <a:pt x="26885" y="4880"/>
                </a:cubicBezTo>
                <a:close/>
                <a:moveTo>
                  <a:pt x="28104" y="4880"/>
                </a:moveTo>
                <a:cubicBezTo>
                  <a:pt x="27885" y="4880"/>
                  <a:pt x="27772" y="5146"/>
                  <a:pt x="27929" y="5300"/>
                </a:cubicBezTo>
                <a:cubicBezTo>
                  <a:pt x="27980" y="5351"/>
                  <a:pt x="28042" y="5373"/>
                  <a:pt x="28103" y="5373"/>
                </a:cubicBezTo>
                <a:cubicBezTo>
                  <a:pt x="28230" y="5373"/>
                  <a:pt x="28351" y="5275"/>
                  <a:pt x="28349" y="5124"/>
                </a:cubicBezTo>
                <a:cubicBezTo>
                  <a:pt x="28349" y="4990"/>
                  <a:pt x="28239" y="4880"/>
                  <a:pt x="28104" y="4880"/>
                </a:cubicBezTo>
                <a:close/>
                <a:moveTo>
                  <a:pt x="29323" y="4880"/>
                </a:moveTo>
                <a:cubicBezTo>
                  <a:pt x="29104" y="4880"/>
                  <a:pt x="28994" y="5146"/>
                  <a:pt x="29148" y="5300"/>
                </a:cubicBezTo>
                <a:cubicBezTo>
                  <a:pt x="29199" y="5351"/>
                  <a:pt x="29261" y="5373"/>
                  <a:pt x="29322" y="5373"/>
                </a:cubicBezTo>
                <a:cubicBezTo>
                  <a:pt x="29449" y="5373"/>
                  <a:pt x="29571" y="5275"/>
                  <a:pt x="29571" y="5124"/>
                </a:cubicBezTo>
                <a:cubicBezTo>
                  <a:pt x="29568" y="4990"/>
                  <a:pt x="29458" y="4880"/>
                  <a:pt x="29323" y="4880"/>
                </a:cubicBezTo>
                <a:close/>
                <a:moveTo>
                  <a:pt x="30542" y="4880"/>
                </a:moveTo>
                <a:cubicBezTo>
                  <a:pt x="30323" y="4880"/>
                  <a:pt x="30213" y="5146"/>
                  <a:pt x="30367" y="5300"/>
                </a:cubicBezTo>
                <a:cubicBezTo>
                  <a:pt x="30418" y="5351"/>
                  <a:pt x="30480" y="5373"/>
                  <a:pt x="30541" y="5373"/>
                </a:cubicBezTo>
                <a:cubicBezTo>
                  <a:pt x="30668" y="5373"/>
                  <a:pt x="30790" y="5275"/>
                  <a:pt x="30790" y="5124"/>
                </a:cubicBezTo>
                <a:cubicBezTo>
                  <a:pt x="30790" y="4990"/>
                  <a:pt x="30677" y="4880"/>
                  <a:pt x="30542" y="4880"/>
                </a:cubicBezTo>
                <a:close/>
                <a:moveTo>
                  <a:pt x="31761" y="4880"/>
                </a:moveTo>
                <a:cubicBezTo>
                  <a:pt x="31542" y="4880"/>
                  <a:pt x="31432" y="5146"/>
                  <a:pt x="31586" y="5300"/>
                </a:cubicBezTo>
                <a:cubicBezTo>
                  <a:pt x="31637" y="5351"/>
                  <a:pt x="31699" y="5373"/>
                  <a:pt x="31760" y="5373"/>
                </a:cubicBezTo>
                <a:cubicBezTo>
                  <a:pt x="31887" y="5373"/>
                  <a:pt x="32009" y="5275"/>
                  <a:pt x="32009" y="5124"/>
                </a:cubicBezTo>
                <a:cubicBezTo>
                  <a:pt x="32009" y="4990"/>
                  <a:pt x="31899" y="4880"/>
                  <a:pt x="31761" y="4880"/>
                </a:cubicBezTo>
                <a:close/>
                <a:moveTo>
                  <a:pt x="32980" y="4880"/>
                </a:moveTo>
                <a:cubicBezTo>
                  <a:pt x="32761" y="4880"/>
                  <a:pt x="32651" y="5146"/>
                  <a:pt x="32808" y="5300"/>
                </a:cubicBezTo>
                <a:cubicBezTo>
                  <a:pt x="32858" y="5351"/>
                  <a:pt x="32920" y="5373"/>
                  <a:pt x="32980" y="5373"/>
                </a:cubicBezTo>
                <a:cubicBezTo>
                  <a:pt x="33106" y="5373"/>
                  <a:pt x="33228" y="5275"/>
                  <a:pt x="33228" y="5124"/>
                </a:cubicBezTo>
                <a:cubicBezTo>
                  <a:pt x="33228" y="4990"/>
                  <a:pt x="33118" y="4880"/>
                  <a:pt x="32980" y="4880"/>
                </a:cubicBezTo>
                <a:close/>
                <a:moveTo>
                  <a:pt x="1276" y="4880"/>
                </a:moveTo>
                <a:cubicBezTo>
                  <a:pt x="1053" y="4880"/>
                  <a:pt x="944" y="5146"/>
                  <a:pt x="1100" y="5300"/>
                </a:cubicBezTo>
                <a:cubicBezTo>
                  <a:pt x="1150" y="5351"/>
                  <a:pt x="1212" y="5374"/>
                  <a:pt x="1273" y="5374"/>
                </a:cubicBezTo>
                <a:cubicBezTo>
                  <a:pt x="1399" y="5374"/>
                  <a:pt x="1520" y="5275"/>
                  <a:pt x="1520" y="5127"/>
                </a:cubicBezTo>
                <a:cubicBezTo>
                  <a:pt x="1520" y="4990"/>
                  <a:pt x="1410" y="4880"/>
                  <a:pt x="1276" y="4880"/>
                </a:cubicBezTo>
                <a:close/>
                <a:moveTo>
                  <a:pt x="2495" y="4880"/>
                </a:moveTo>
                <a:cubicBezTo>
                  <a:pt x="2272" y="4880"/>
                  <a:pt x="2163" y="5146"/>
                  <a:pt x="2319" y="5300"/>
                </a:cubicBezTo>
                <a:cubicBezTo>
                  <a:pt x="2370" y="5351"/>
                  <a:pt x="2432" y="5374"/>
                  <a:pt x="2493" y="5374"/>
                </a:cubicBezTo>
                <a:cubicBezTo>
                  <a:pt x="2619" y="5374"/>
                  <a:pt x="2739" y="5275"/>
                  <a:pt x="2739" y="5127"/>
                </a:cubicBezTo>
                <a:cubicBezTo>
                  <a:pt x="2739" y="4990"/>
                  <a:pt x="2630" y="4880"/>
                  <a:pt x="2495" y="4880"/>
                </a:cubicBezTo>
                <a:close/>
                <a:moveTo>
                  <a:pt x="3714" y="4880"/>
                </a:moveTo>
                <a:cubicBezTo>
                  <a:pt x="3494" y="4880"/>
                  <a:pt x="3385" y="5146"/>
                  <a:pt x="3538" y="5300"/>
                </a:cubicBezTo>
                <a:cubicBezTo>
                  <a:pt x="3589" y="5351"/>
                  <a:pt x="3652" y="5374"/>
                  <a:pt x="3713" y="5374"/>
                </a:cubicBezTo>
                <a:cubicBezTo>
                  <a:pt x="3840" y="5374"/>
                  <a:pt x="3961" y="5275"/>
                  <a:pt x="3961" y="5127"/>
                </a:cubicBezTo>
                <a:cubicBezTo>
                  <a:pt x="3958" y="4990"/>
                  <a:pt x="3849" y="4880"/>
                  <a:pt x="3714" y="4880"/>
                </a:cubicBezTo>
                <a:close/>
                <a:moveTo>
                  <a:pt x="4933" y="4880"/>
                </a:moveTo>
                <a:cubicBezTo>
                  <a:pt x="4713" y="4880"/>
                  <a:pt x="4604" y="5146"/>
                  <a:pt x="4757" y="5300"/>
                </a:cubicBezTo>
                <a:cubicBezTo>
                  <a:pt x="4808" y="5351"/>
                  <a:pt x="4871" y="5374"/>
                  <a:pt x="4932" y="5374"/>
                </a:cubicBezTo>
                <a:cubicBezTo>
                  <a:pt x="5059" y="5374"/>
                  <a:pt x="5180" y="5275"/>
                  <a:pt x="5180" y="5127"/>
                </a:cubicBezTo>
                <a:cubicBezTo>
                  <a:pt x="5180" y="4990"/>
                  <a:pt x="5068" y="4880"/>
                  <a:pt x="4933" y="4880"/>
                </a:cubicBezTo>
                <a:close/>
                <a:moveTo>
                  <a:pt x="32982" y="6099"/>
                </a:moveTo>
                <a:cubicBezTo>
                  <a:pt x="32854" y="6099"/>
                  <a:pt x="32734" y="6200"/>
                  <a:pt x="32736" y="6346"/>
                </a:cubicBezTo>
                <a:cubicBezTo>
                  <a:pt x="32736" y="6378"/>
                  <a:pt x="32742" y="6409"/>
                  <a:pt x="32752" y="6437"/>
                </a:cubicBezTo>
                <a:cubicBezTo>
                  <a:pt x="32883" y="6346"/>
                  <a:pt x="33006" y="6249"/>
                  <a:pt x="33121" y="6143"/>
                </a:cubicBezTo>
                <a:cubicBezTo>
                  <a:pt x="33078" y="6112"/>
                  <a:pt x="33029" y="6099"/>
                  <a:pt x="32982" y="6099"/>
                </a:cubicBezTo>
                <a:close/>
                <a:moveTo>
                  <a:pt x="65" y="6099"/>
                </a:moveTo>
                <a:cubicBezTo>
                  <a:pt x="61" y="6099"/>
                  <a:pt x="57" y="6099"/>
                  <a:pt x="54" y="6099"/>
                </a:cubicBezTo>
                <a:cubicBezTo>
                  <a:pt x="38" y="6099"/>
                  <a:pt x="19" y="6102"/>
                  <a:pt x="0" y="6105"/>
                </a:cubicBezTo>
                <a:lnTo>
                  <a:pt x="0" y="6588"/>
                </a:lnTo>
                <a:cubicBezTo>
                  <a:pt x="19" y="6591"/>
                  <a:pt x="38" y="6591"/>
                  <a:pt x="54" y="6591"/>
                </a:cubicBezTo>
                <a:cubicBezTo>
                  <a:pt x="57" y="6591"/>
                  <a:pt x="61" y="6591"/>
                  <a:pt x="65" y="6591"/>
                </a:cubicBezTo>
                <a:cubicBezTo>
                  <a:pt x="201" y="6591"/>
                  <a:pt x="310" y="6481"/>
                  <a:pt x="310" y="6346"/>
                </a:cubicBezTo>
                <a:cubicBezTo>
                  <a:pt x="310" y="6209"/>
                  <a:pt x="201" y="6099"/>
                  <a:pt x="65" y="6099"/>
                </a:cubicBezTo>
                <a:close/>
                <a:moveTo>
                  <a:pt x="1276" y="6099"/>
                </a:moveTo>
                <a:cubicBezTo>
                  <a:pt x="1053" y="6099"/>
                  <a:pt x="944" y="6365"/>
                  <a:pt x="1100" y="6519"/>
                </a:cubicBezTo>
                <a:cubicBezTo>
                  <a:pt x="1150" y="6570"/>
                  <a:pt x="1212" y="6593"/>
                  <a:pt x="1273" y="6593"/>
                </a:cubicBezTo>
                <a:cubicBezTo>
                  <a:pt x="1399" y="6593"/>
                  <a:pt x="1520" y="6495"/>
                  <a:pt x="1520" y="6346"/>
                </a:cubicBezTo>
                <a:cubicBezTo>
                  <a:pt x="1520" y="6209"/>
                  <a:pt x="1410" y="6099"/>
                  <a:pt x="1276" y="6099"/>
                </a:cubicBezTo>
                <a:close/>
                <a:moveTo>
                  <a:pt x="2495" y="6099"/>
                </a:moveTo>
                <a:cubicBezTo>
                  <a:pt x="2272" y="6099"/>
                  <a:pt x="2163" y="6365"/>
                  <a:pt x="2319" y="6519"/>
                </a:cubicBezTo>
                <a:cubicBezTo>
                  <a:pt x="2370" y="6570"/>
                  <a:pt x="2432" y="6593"/>
                  <a:pt x="2493" y="6593"/>
                </a:cubicBezTo>
                <a:cubicBezTo>
                  <a:pt x="2619" y="6593"/>
                  <a:pt x="2739" y="6495"/>
                  <a:pt x="2739" y="6346"/>
                </a:cubicBezTo>
                <a:cubicBezTo>
                  <a:pt x="2739" y="6209"/>
                  <a:pt x="2630" y="6099"/>
                  <a:pt x="2495" y="6099"/>
                </a:cubicBezTo>
                <a:close/>
                <a:moveTo>
                  <a:pt x="3714" y="6099"/>
                </a:moveTo>
                <a:cubicBezTo>
                  <a:pt x="3494" y="6099"/>
                  <a:pt x="3385" y="6365"/>
                  <a:pt x="3538" y="6519"/>
                </a:cubicBezTo>
                <a:cubicBezTo>
                  <a:pt x="3589" y="6570"/>
                  <a:pt x="3652" y="6593"/>
                  <a:pt x="3713" y="6593"/>
                </a:cubicBezTo>
                <a:cubicBezTo>
                  <a:pt x="3840" y="6593"/>
                  <a:pt x="3961" y="6495"/>
                  <a:pt x="3961" y="6346"/>
                </a:cubicBezTo>
                <a:cubicBezTo>
                  <a:pt x="3961" y="6209"/>
                  <a:pt x="3849" y="6099"/>
                  <a:pt x="3714" y="6099"/>
                </a:cubicBezTo>
                <a:close/>
                <a:moveTo>
                  <a:pt x="4933" y="6099"/>
                </a:moveTo>
                <a:cubicBezTo>
                  <a:pt x="4713" y="6099"/>
                  <a:pt x="4604" y="6365"/>
                  <a:pt x="4757" y="6519"/>
                </a:cubicBezTo>
                <a:cubicBezTo>
                  <a:pt x="4808" y="6570"/>
                  <a:pt x="4871" y="6593"/>
                  <a:pt x="4932" y="6593"/>
                </a:cubicBezTo>
                <a:cubicBezTo>
                  <a:pt x="5059" y="6593"/>
                  <a:pt x="5180" y="6495"/>
                  <a:pt x="5180" y="6346"/>
                </a:cubicBezTo>
                <a:cubicBezTo>
                  <a:pt x="5180" y="6209"/>
                  <a:pt x="5068" y="6099"/>
                  <a:pt x="4933" y="6099"/>
                </a:cubicBezTo>
                <a:close/>
                <a:moveTo>
                  <a:pt x="6152" y="6099"/>
                </a:moveTo>
                <a:cubicBezTo>
                  <a:pt x="5933" y="6099"/>
                  <a:pt x="5823" y="6365"/>
                  <a:pt x="5976" y="6519"/>
                </a:cubicBezTo>
                <a:cubicBezTo>
                  <a:pt x="6027" y="6570"/>
                  <a:pt x="6090" y="6593"/>
                  <a:pt x="6151" y="6593"/>
                </a:cubicBezTo>
                <a:cubicBezTo>
                  <a:pt x="6278" y="6593"/>
                  <a:pt x="6399" y="6495"/>
                  <a:pt x="6399" y="6346"/>
                </a:cubicBezTo>
                <a:cubicBezTo>
                  <a:pt x="6399" y="6209"/>
                  <a:pt x="6287" y="6099"/>
                  <a:pt x="6152" y="6099"/>
                </a:cubicBezTo>
                <a:close/>
                <a:moveTo>
                  <a:pt x="7371" y="6099"/>
                </a:moveTo>
                <a:cubicBezTo>
                  <a:pt x="7152" y="6099"/>
                  <a:pt x="7042" y="6365"/>
                  <a:pt x="7199" y="6519"/>
                </a:cubicBezTo>
                <a:cubicBezTo>
                  <a:pt x="7249" y="6570"/>
                  <a:pt x="7310" y="6593"/>
                  <a:pt x="7371" y="6593"/>
                </a:cubicBezTo>
                <a:cubicBezTo>
                  <a:pt x="7497" y="6593"/>
                  <a:pt x="7619" y="6495"/>
                  <a:pt x="7619" y="6346"/>
                </a:cubicBezTo>
                <a:cubicBezTo>
                  <a:pt x="7619" y="6209"/>
                  <a:pt x="7509" y="6099"/>
                  <a:pt x="7371" y="6099"/>
                </a:cubicBezTo>
                <a:close/>
                <a:moveTo>
                  <a:pt x="8590" y="6099"/>
                </a:moveTo>
                <a:cubicBezTo>
                  <a:pt x="8371" y="6099"/>
                  <a:pt x="8261" y="6365"/>
                  <a:pt x="8418" y="6519"/>
                </a:cubicBezTo>
                <a:cubicBezTo>
                  <a:pt x="8468" y="6570"/>
                  <a:pt x="8529" y="6593"/>
                  <a:pt x="8590" y="6593"/>
                </a:cubicBezTo>
                <a:cubicBezTo>
                  <a:pt x="8716" y="6593"/>
                  <a:pt x="8838" y="6495"/>
                  <a:pt x="8838" y="6346"/>
                </a:cubicBezTo>
                <a:cubicBezTo>
                  <a:pt x="8838" y="6209"/>
                  <a:pt x="8728" y="6099"/>
                  <a:pt x="8590" y="6099"/>
                </a:cubicBezTo>
                <a:close/>
                <a:moveTo>
                  <a:pt x="9812" y="6099"/>
                </a:moveTo>
                <a:cubicBezTo>
                  <a:pt x="9590" y="6099"/>
                  <a:pt x="9480" y="6365"/>
                  <a:pt x="9637" y="6519"/>
                </a:cubicBezTo>
                <a:cubicBezTo>
                  <a:pt x="9687" y="6570"/>
                  <a:pt x="9749" y="6593"/>
                  <a:pt x="9809" y="6593"/>
                </a:cubicBezTo>
                <a:cubicBezTo>
                  <a:pt x="9935" y="6593"/>
                  <a:pt x="10057" y="6495"/>
                  <a:pt x="10057" y="6346"/>
                </a:cubicBezTo>
                <a:cubicBezTo>
                  <a:pt x="10057" y="6209"/>
                  <a:pt x="9947" y="6099"/>
                  <a:pt x="9812" y="6099"/>
                </a:cubicBezTo>
                <a:close/>
                <a:moveTo>
                  <a:pt x="11031" y="6099"/>
                </a:moveTo>
                <a:cubicBezTo>
                  <a:pt x="10812" y="6099"/>
                  <a:pt x="10699" y="6365"/>
                  <a:pt x="10856" y="6519"/>
                </a:cubicBezTo>
                <a:cubicBezTo>
                  <a:pt x="10907" y="6570"/>
                  <a:pt x="10969" y="6593"/>
                  <a:pt x="11030" y="6593"/>
                </a:cubicBezTo>
                <a:cubicBezTo>
                  <a:pt x="11156" y="6593"/>
                  <a:pt x="11276" y="6495"/>
                  <a:pt x="11276" y="6346"/>
                </a:cubicBezTo>
                <a:cubicBezTo>
                  <a:pt x="11276" y="6209"/>
                  <a:pt x="11166" y="6099"/>
                  <a:pt x="11031" y="6099"/>
                </a:cubicBezTo>
                <a:close/>
                <a:moveTo>
                  <a:pt x="12250" y="6099"/>
                </a:moveTo>
                <a:cubicBezTo>
                  <a:pt x="12031" y="6099"/>
                  <a:pt x="11921" y="6365"/>
                  <a:pt x="12075" y="6519"/>
                </a:cubicBezTo>
                <a:cubicBezTo>
                  <a:pt x="12126" y="6570"/>
                  <a:pt x="12188" y="6593"/>
                  <a:pt x="12250" y="6593"/>
                </a:cubicBezTo>
                <a:cubicBezTo>
                  <a:pt x="12377" y="6593"/>
                  <a:pt x="12498" y="6495"/>
                  <a:pt x="12498" y="6346"/>
                </a:cubicBezTo>
                <a:cubicBezTo>
                  <a:pt x="12495" y="6209"/>
                  <a:pt x="12385" y="6099"/>
                  <a:pt x="12250" y="6099"/>
                </a:cubicBezTo>
                <a:close/>
                <a:moveTo>
                  <a:pt x="13469" y="6099"/>
                </a:moveTo>
                <a:cubicBezTo>
                  <a:pt x="13250" y="6099"/>
                  <a:pt x="13140" y="6365"/>
                  <a:pt x="13294" y="6519"/>
                </a:cubicBezTo>
                <a:cubicBezTo>
                  <a:pt x="13345" y="6570"/>
                  <a:pt x="13407" y="6593"/>
                  <a:pt x="13469" y="6593"/>
                </a:cubicBezTo>
                <a:cubicBezTo>
                  <a:pt x="13596" y="6593"/>
                  <a:pt x="13717" y="6495"/>
                  <a:pt x="13717" y="6346"/>
                </a:cubicBezTo>
                <a:cubicBezTo>
                  <a:pt x="13717" y="6209"/>
                  <a:pt x="13604" y="6099"/>
                  <a:pt x="13469" y="6099"/>
                </a:cubicBezTo>
                <a:close/>
                <a:moveTo>
                  <a:pt x="14688" y="6099"/>
                </a:moveTo>
                <a:cubicBezTo>
                  <a:pt x="14469" y="6099"/>
                  <a:pt x="14359" y="6365"/>
                  <a:pt x="14513" y="6519"/>
                </a:cubicBezTo>
                <a:cubicBezTo>
                  <a:pt x="14564" y="6570"/>
                  <a:pt x="14626" y="6593"/>
                  <a:pt x="14688" y="6593"/>
                </a:cubicBezTo>
                <a:cubicBezTo>
                  <a:pt x="14815" y="6593"/>
                  <a:pt x="14936" y="6495"/>
                  <a:pt x="14936" y="6346"/>
                </a:cubicBezTo>
                <a:cubicBezTo>
                  <a:pt x="14936" y="6209"/>
                  <a:pt x="14823" y="6099"/>
                  <a:pt x="14688" y="6099"/>
                </a:cubicBezTo>
                <a:close/>
                <a:moveTo>
                  <a:pt x="15907" y="6099"/>
                </a:moveTo>
                <a:cubicBezTo>
                  <a:pt x="15688" y="6099"/>
                  <a:pt x="15578" y="6365"/>
                  <a:pt x="15735" y="6519"/>
                </a:cubicBezTo>
                <a:cubicBezTo>
                  <a:pt x="15785" y="6570"/>
                  <a:pt x="15847" y="6593"/>
                  <a:pt x="15908" y="6593"/>
                </a:cubicBezTo>
                <a:cubicBezTo>
                  <a:pt x="16034" y="6593"/>
                  <a:pt x="16155" y="6495"/>
                  <a:pt x="16155" y="6346"/>
                </a:cubicBezTo>
                <a:cubicBezTo>
                  <a:pt x="16155" y="6209"/>
                  <a:pt x="16045" y="6099"/>
                  <a:pt x="15907" y="6099"/>
                </a:cubicBezTo>
                <a:close/>
                <a:moveTo>
                  <a:pt x="17127" y="6099"/>
                </a:moveTo>
                <a:cubicBezTo>
                  <a:pt x="16907" y="6099"/>
                  <a:pt x="16797" y="6365"/>
                  <a:pt x="16954" y="6519"/>
                </a:cubicBezTo>
                <a:cubicBezTo>
                  <a:pt x="17004" y="6570"/>
                  <a:pt x="17066" y="6593"/>
                  <a:pt x="17127" y="6593"/>
                </a:cubicBezTo>
                <a:cubicBezTo>
                  <a:pt x="17253" y="6593"/>
                  <a:pt x="17374" y="6495"/>
                  <a:pt x="17374" y="6346"/>
                </a:cubicBezTo>
                <a:cubicBezTo>
                  <a:pt x="17374" y="6209"/>
                  <a:pt x="17264" y="6099"/>
                  <a:pt x="17127" y="6099"/>
                </a:cubicBezTo>
                <a:close/>
                <a:moveTo>
                  <a:pt x="18349" y="6099"/>
                </a:moveTo>
                <a:cubicBezTo>
                  <a:pt x="18126" y="6099"/>
                  <a:pt x="18017" y="6365"/>
                  <a:pt x="18173" y="6519"/>
                </a:cubicBezTo>
                <a:cubicBezTo>
                  <a:pt x="18223" y="6570"/>
                  <a:pt x="18285" y="6593"/>
                  <a:pt x="18346" y="6593"/>
                </a:cubicBezTo>
                <a:cubicBezTo>
                  <a:pt x="18472" y="6593"/>
                  <a:pt x="18593" y="6495"/>
                  <a:pt x="18593" y="6346"/>
                </a:cubicBezTo>
                <a:cubicBezTo>
                  <a:pt x="18593" y="6209"/>
                  <a:pt x="18483" y="6099"/>
                  <a:pt x="18349" y="6099"/>
                </a:cubicBezTo>
                <a:close/>
                <a:moveTo>
                  <a:pt x="19568" y="6099"/>
                </a:moveTo>
                <a:cubicBezTo>
                  <a:pt x="19348" y="6099"/>
                  <a:pt x="19236" y="6365"/>
                  <a:pt x="19392" y="6519"/>
                </a:cubicBezTo>
                <a:cubicBezTo>
                  <a:pt x="19443" y="6570"/>
                  <a:pt x="19505" y="6593"/>
                  <a:pt x="19566" y="6593"/>
                </a:cubicBezTo>
                <a:cubicBezTo>
                  <a:pt x="19692" y="6593"/>
                  <a:pt x="19812" y="6495"/>
                  <a:pt x="19812" y="6346"/>
                </a:cubicBezTo>
                <a:cubicBezTo>
                  <a:pt x="19812" y="6209"/>
                  <a:pt x="19703" y="6099"/>
                  <a:pt x="19568" y="6099"/>
                </a:cubicBezTo>
                <a:close/>
                <a:moveTo>
                  <a:pt x="20787" y="6099"/>
                </a:moveTo>
                <a:cubicBezTo>
                  <a:pt x="20567" y="6099"/>
                  <a:pt x="20458" y="6365"/>
                  <a:pt x="20611" y="6519"/>
                </a:cubicBezTo>
                <a:cubicBezTo>
                  <a:pt x="20662" y="6570"/>
                  <a:pt x="20725" y="6593"/>
                  <a:pt x="20786" y="6593"/>
                </a:cubicBezTo>
                <a:cubicBezTo>
                  <a:pt x="20913" y="6593"/>
                  <a:pt x="21034" y="6495"/>
                  <a:pt x="21034" y="6346"/>
                </a:cubicBezTo>
                <a:cubicBezTo>
                  <a:pt x="21031" y="6209"/>
                  <a:pt x="20922" y="6099"/>
                  <a:pt x="20787" y="6099"/>
                </a:cubicBezTo>
                <a:close/>
                <a:moveTo>
                  <a:pt x="22006" y="6099"/>
                </a:moveTo>
                <a:cubicBezTo>
                  <a:pt x="21786" y="6099"/>
                  <a:pt x="21677" y="6365"/>
                  <a:pt x="21830" y="6519"/>
                </a:cubicBezTo>
                <a:cubicBezTo>
                  <a:pt x="21881" y="6570"/>
                  <a:pt x="21944" y="6593"/>
                  <a:pt x="22005" y="6593"/>
                </a:cubicBezTo>
                <a:cubicBezTo>
                  <a:pt x="22132" y="6593"/>
                  <a:pt x="22253" y="6495"/>
                  <a:pt x="22253" y="6346"/>
                </a:cubicBezTo>
                <a:cubicBezTo>
                  <a:pt x="22253" y="6209"/>
                  <a:pt x="22141" y="6099"/>
                  <a:pt x="22006" y="6099"/>
                </a:cubicBezTo>
                <a:close/>
                <a:moveTo>
                  <a:pt x="23225" y="6099"/>
                </a:moveTo>
                <a:cubicBezTo>
                  <a:pt x="23006" y="6099"/>
                  <a:pt x="22896" y="6365"/>
                  <a:pt x="23049" y="6519"/>
                </a:cubicBezTo>
                <a:cubicBezTo>
                  <a:pt x="23100" y="6570"/>
                  <a:pt x="23163" y="6593"/>
                  <a:pt x="23224" y="6593"/>
                </a:cubicBezTo>
                <a:cubicBezTo>
                  <a:pt x="23351" y="6593"/>
                  <a:pt x="23472" y="6495"/>
                  <a:pt x="23472" y="6346"/>
                </a:cubicBezTo>
                <a:cubicBezTo>
                  <a:pt x="23472" y="6209"/>
                  <a:pt x="23363" y="6099"/>
                  <a:pt x="23225" y="6099"/>
                </a:cubicBezTo>
                <a:close/>
                <a:moveTo>
                  <a:pt x="24444" y="6099"/>
                </a:moveTo>
                <a:cubicBezTo>
                  <a:pt x="24225" y="6099"/>
                  <a:pt x="24115" y="6365"/>
                  <a:pt x="24272" y="6519"/>
                </a:cubicBezTo>
                <a:cubicBezTo>
                  <a:pt x="24322" y="6570"/>
                  <a:pt x="24383" y="6593"/>
                  <a:pt x="24444" y="6593"/>
                </a:cubicBezTo>
                <a:cubicBezTo>
                  <a:pt x="24570" y="6593"/>
                  <a:pt x="24692" y="6495"/>
                  <a:pt x="24692" y="6346"/>
                </a:cubicBezTo>
                <a:cubicBezTo>
                  <a:pt x="24692" y="6209"/>
                  <a:pt x="24582" y="6099"/>
                  <a:pt x="24444" y="6099"/>
                </a:cubicBezTo>
                <a:close/>
                <a:moveTo>
                  <a:pt x="25663" y="6099"/>
                </a:moveTo>
                <a:cubicBezTo>
                  <a:pt x="25444" y="6099"/>
                  <a:pt x="25334" y="6365"/>
                  <a:pt x="25491" y="6519"/>
                </a:cubicBezTo>
                <a:cubicBezTo>
                  <a:pt x="25541" y="6570"/>
                  <a:pt x="25602" y="6593"/>
                  <a:pt x="25663" y="6593"/>
                </a:cubicBezTo>
                <a:cubicBezTo>
                  <a:pt x="25789" y="6593"/>
                  <a:pt x="25911" y="6495"/>
                  <a:pt x="25911" y="6346"/>
                </a:cubicBezTo>
                <a:cubicBezTo>
                  <a:pt x="25911" y="6209"/>
                  <a:pt x="25801" y="6099"/>
                  <a:pt x="25663" y="6099"/>
                </a:cubicBezTo>
                <a:close/>
                <a:moveTo>
                  <a:pt x="26885" y="6099"/>
                </a:moveTo>
                <a:cubicBezTo>
                  <a:pt x="26663" y="6099"/>
                  <a:pt x="26553" y="6365"/>
                  <a:pt x="26710" y="6519"/>
                </a:cubicBezTo>
                <a:cubicBezTo>
                  <a:pt x="26760" y="6570"/>
                  <a:pt x="26822" y="6593"/>
                  <a:pt x="26882" y="6593"/>
                </a:cubicBezTo>
                <a:cubicBezTo>
                  <a:pt x="27008" y="6593"/>
                  <a:pt x="27130" y="6495"/>
                  <a:pt x="27130" y="6346"/>
                </a:cubicBezTo>
                <a:cubicBezTo>
                  <a:pt x="27130" y="6209"/>
                  <a:pt x="27020" y="6099"/>
                  <a:pt x="26885" y="6099"/>
                </a:cubicBezTo>
                <a:close/>
                <a:moveTo>
                  <a:pt x="28104" y="6099"/>
                </a:moveTo>
                <a:cubicBezTo>
                  <a:pt x="27885" y="6099"/>
                  <a:pt x="27772" y="6365"/>
                  <a:pt x="27929" y="6519"/>
                </a:cubicBezTo>
                <a:cubicBezTo>
                  <a:pt x="27980" y="6570"/>
                  <a:pt x="28042" y="6593"/>
                  <a:pt x="28103" y="6593"/>
                </a:cubicBezTo>
                <a:cubicBezTo>
                  <a:pt x="28229" y="6593"/>
                  <a:pt x="28349" y="6495"/>
                  <a:pt x="28349" y="6346"/>
                </a:cubicBezTo>
                <a:cubicBezTo>
                  <a:pt x="28349" y="6209"/>
                  <a:pt x="28239" y="6099"/>
                  <a:pt x="28104" y="6099"/>
                </a:cubicBezTo>
                <a:close/>
                <a:moveTo>
                  <a:pt x="29323" y="6099"/>
                </a:moveTo>
                <a:cubicBezTo>
                  <a:pt x="29104" y="6099"/>
                  <a:pt x="28994" y="6365"/>
                  <a:pt x="29148" y="6519"/>
                </a:cubicBezTo>
                <a:cubicBezTo>
                  <a:pt x="29199" y="6570"/>
                  <a:pt x="29261" y="6593"/>
                  <a:pt x="29323" y="6593"/>
                </a:cubicBezTo>
                <a:cubicBezTo>
                  <a:pt x="29450" y="6593"/>
                  <a:pt x="29571" y="6495"/>
                  <a:pt x="29571" y="6346"/>
                </a:cubicBezTo>
                <a:cubicBezTo>
                  <a:pt x="29568" y="6209"/>
                  <a:pt x="29458" y="6099"/>
                  <a:pt x="29323" y="6099"/>
                </a:cubicBezTo>
                <a:close/>
                <a:moveTo>
                  <a:pt x="30542" y="6099"/>
                </a:moveTo>
                <a:cubicBezTo>
                  <a:pt x="30323" y="6099"/>
                  <a:pt x="30213" y="6365"/>
                  <a:pt x="30367" y="6519"/>
                </a:cubicBezTo>
                <a:cubicBezTo>
                  <a:pt x="30418" y="6570"/>
                  <a:pt x="30480" y="6593"/>
                  <a:pt x="30542" y="6593"/>
                </a:cubicBezTo>
                <a:cubicBezTo>
                  <a:pt x="30669" y="6593"/>
                  <a:pt x="30790" y="6495"/>
                  <a:pt x="30790" y="6346"/>
                </a:cubicBezTo>
                <a:cubicBezTo>
                  <a:pt x="30790" y="6209"/>
                  <a:pt x="30677" y="6099"/>
                  <a:pt x="30542" y="6099"/>
                </a:cubicBezTo>
                <a:close/>
                <a:moveTo>
                  <a:pt x="31761" y="6099"/>
                </a:moveTo>
                <a:cubicBezTo>
                  <a:pt x="31542" y="6099"/>
                  <a:pt x="31432" y="6365"/>
                  <a:pt x="31586" y="6519"/>
                </a:cubicBezTo>
                <a:cubicBezTo>
                  <a:pt x="31637" y="6570"/>
                  <a:pt x="31699" y="6593"/>
                  <a:pt x="31761" y="6593"/>
                </a:cubicBezTo>
                <a:cubicBezTo>
                  <a:pt x="31888" y="6593"/>
                  <a:pt x="32009" y="6495"/>
                  <a:pt x="32009" y="6346"/>
                </a:cubicBezTo>
                <a:cubicBezTo>
                  <a:pt x="32009" y="6209"/>
                  <a:pt x="31899" y="6099"/>
                  <a:pt x="31761" y="6099"/>
                </a:cubicBezTo>
                <a:close/>
                <a:moveTo>
                  <a:pt x="29323" y="7318"/>
                </a:moveTo>
                <a:cubicBezTo>
                  <a:pt x="29226" y="7318"/>
                  <a:pt x="29135" y="7374"/>
                  <a:pt x="29098" y="7465"/>
                </a:cubicBezTo>
                <a:cubicBezTo>
                  <a:pt x="29239" y="7450"/>
                  <a:pt x="29380" y="7434"/>
                  <a:pt x="29521" y="7415"/>
                </a:cubicBezTo>
                <a:cubicBezTo>
                  <a:pt x="29474" y="7356"/>
                  <a:pt x="29402" y="7318"/>
                  <a:pt x="29323" y="7318"/>
                </a:cubicBezTo>
                <a:close/>
                <a:moveTo>
                  <a:pt x="28104" y="7318"/>
                </a:moveTo>
                <a:cubicBezTo>
                  <a:pt x="27938" y="7318"/>
                  <a:pt x="27822" y="7475"/>
                  <a:pt x="27866" y="7631"/>
                </a:cubicBezTo>
                <a:cubicBezTo>
                  <a:pt x="28026" y="7603"/>
                  <a:pt x="28186" y="7578"/>
                  <a:pt x="28349" y="7556"/>
                </a:cubicBezTo>
                <a:cubicBezTo>
                  <a:pt x="28346" y="7425"/>
                  <a:pt x="28236" y="7318"/>
                  <a:pt x="28104" y="7318"/>
                </a:cubicBezTo>
                <a:close/>
                <a:moveTo>
                  <a:pt x="6152" y="7318"/>
                </a:moveTo>
                <a:cubicBezTo>
                  <a:pt x="5933" y="7318"/>
                  <a:pt x="5823" y="7584"/>
                  <a:pt x="5976" y="7738"/>
                </a:cubicBezTo>
                <a:cubicBezTo>
                  <a:pt x="6027" y="7789"/>
                  <a:pt x="6090" y="7812"/>
                  <a:pt x="6151" y="7812"/>
                </a:cubicBezTo>
                <a:cubicBezTo>
                  <a:pt x="6278" y="7812"/>
                  <a:pt x="6399" y="7714"/>
                  <a:pt x="6399" y="7566"/>
                </a:cubicBezTo>
                <a:cubicBezTo>
                  <a:pt x="6399" y="7428"/>
                  <a:pt x="6290" y="7318"/>
                  <a:pt x="6152" y="7318"/>
                </a:cubicBezTo>
                <a:close/>
                <a:moveTo>
                  <a:pt x="7371" y="7318"/>
                </a:moveTo>
                <a:cubicBezTo>
                  <a:pt x="7152" y="7318"/>
                  <a:pt x="7042" y="7584"/>
                  <a:pt x="7199" y="7738"/>
                </a:cubicBezTo>
                <a:cubicBezTo>
                  <a:pt x="7249" y="7789"/>
                  <a:pt x="7310" y="7812"/>
                  <a:pt x="7371" y="7812"/>
                </a:cubicBezTo>
                <a:cubicBezTo>
                  <a:pt x="7497" y="7812"/>
                  <a:pt x="7619" y="7714"/>
                  <a:pt x="7619" y="7566"/>
                </a:cubicBezTo>
                <a:cubicBezTo>
                  <a:pt x="7619" y="7428"/>
                  <a:pt x="7509" y="7318"/>
                  <a:pt x="7371" y="7318"/>
                </a:cubicBezTo>
                <a:close/>
                <a:moveTo>
                  <a:pt x="8590" y="7318"/>
                </a:moveTo>
                <a:cubicBezTo>
                  <a:pt x="8371" y="7318"/>
                  <a:pt x="8261" y="7584"/>
                  <a:pt x="8418" y="7738"/>
                </a:cubicBezTo>
                <a:cubicBezTo>
                  <a:pt x="8468" y="7789"/>
                  <a:pt x="8529" y="7812"/>
                  <a:pt x="8590" y="7812"/>
                </a:cubicBezTo>
                <a:cubicBezTo>
                  <a:pt x="8716" y="7812"/>
                  <a:pt x="8838" y="7714"/>
                  <a:pt x="8838" y="7566"/>
                </a:cubicBezTo>
                <a:cubicBezTo>
                  <a:pt x="8838" y="7428"/>
                  <a:pt x="8728" y="7318"/>
                  <a:pt x="8590" y="7318"/>
                </a:cubicBezTo>
                <a:close/>
                <a:moveTo>
                  <a:pt x="9812" y="7318"/>
                </a:moveTo>
                <a:cubicBezTo>
                  <a:pt x="9590" y="7318"/>
                  <a:pt x="9480" y="7584"/>
                  <a:pt x="9637" y="7738"/>
                </a:cubicBezTo>
                <a:cubicBezTo>
                  <a:pt x="9687" y="7789"/>
                  <a:pt x="9749" y="7812"/>
                  <a:pt x="9809" y="7812"/>
                </a:cubicBezTo>
                <a:cubicBezTo>
                  <a:pt x="9935" y="7812"/>
                  <a:pt x="10057" y="7714"/>
                  <a:pt x="10057" y="7566"/>
                </a:cubicBezTo>
                <a:cubicBezTo>
                  <a:pt x="10057" y="7428"/>
                  <a:pt x="9947" y="7318"/>
                  <a:pt x="9812" y="7318"/>
                </a:cubicBezTo>
                <a:close/>
                <a:moveTo>
                  <a:pt x="11031" y="7318"/>
                </a:moveTo>
                <a:cubicBezTo>
                  <a:pt x="10809" y="7318"/>
                  <a:pt x="10699" y="7584"/>
                  <a:pt x="10856" y="7738"/>
                </a:cubicBezTo>
                <a:cubicBezTo>
                  <a:pt x="10907" y="7789"/>
                  <a:pt x="10969" y="7812"/>
                  <a:pt x="11030" y="7812"/>
                </a:cubicBezTo>
                <a:cubicBezTo>
                  <a:pt x="11156" y="7812"/>
                  <a:pt x="11276" y="7714"/>
                  <a:pt x="11276" y="7566"/>
                </a:cubicBezTo>
                <a:cubicBezTo>
                  <a:pt x="11276" y="7428"/>
                  <a:pt x="11166" y="7318"/>
                  <a:pt x="11031" y="7318"/>
                </a:cubicBezTo>
                <a:close/>
                <a:moveTo>
                  <a:pt x="12250" y="7318"/>
                </a:moveTo>
                <a:cubicBezTo>
                  <a:pt x="12031" y="7318"/>
                  <a:pt x="11921" y="7584"/>
                  <a:pt x="12075" y="7738"/>
                </a:cubicBezTo>
                <a:cubicBezTo>
                  <a:pt x="12126" y="7789"/>
                  <a:pt x="12188" y="7812"/>
                  <a:pt x="12250" y="7812"/>
                </a:cubicBezTo>
                <a:cubicBezTo>
                  <a:pt x="12377" y="7812"/>
                  <a:pt x="12498" y="7714"/>
                  <a:pt x="12498" y="7566"/>
                </a:cubicBezTo>
                <a:cubicBezTo>
                  <a:pt x="12498" y="7428"/>
                  <a:pt x="12385" y="7318"/>
                  <a:pt x="12250" y="7318"/>
                </a:cubicBezTo>
                <a:close/>
                <a:moveTo>
                  <a:pt x="13469" y="7318"/>
                </a:moveTo>
                <a:cubicBezTo>
                  <a:pt x="13250" y="7318"/>
                  <a:pt x="13140" y="7584"/>
                  <a:pt x="13294" y="7738"/>
                </a:cubicBezTo>
                <a:cubicBezTo>
                  <a:pt x="13345" y="7789"/>
                  <a:pt x="13407" y="7812"/>
                  <a:pt x="13469" y="7812"/>
                </a:cubicBezTo>
                <a:cubicBezTo>
                  <a:pt x="13596" y="7812"/>
                  <a:pt x="13717" y="7714"/>
                  <a:pt x="13717" y="7566"/>
                </a:cubicBezTo>
                <a:cubicBezTo>
                  <a:pt x="13717" y="7428"/>
                  <a:pt x="13604" y="7318"/>
                  <a:pt x="13469" y="7318"/>
                </a:cubicBezTo>
                <a:close/>
                <a:moveTo>
                  <a:pt x="14688" y="7318"/>
                </a:moveTo>
                <a:cubicBezTo>
                  <a:pt x="14469" y="7318"/>
                  <a:pt x="14359" y="7584"/>
                  <a:pt x="14513" y="7738"/>
                </a:cubicBezTo>
                <a:cubicBezTo>
                  <a:pt x="14564" y="7789"/>
                  <a:pt x="14626" y="7812"/>
                  <a:pt x="14688" y="7812"/>
                </a:cubicBezTo>
                <a:cubicBezTo>
                  <a:pt x="14815" y="7812"/>
                  <a:pt x="14936" y="7714"/>
                  <a:pt x="14936" y="7566"/>
                </a:cubicBezTo>
                <a:cubicBezTo>
                  <a:pt x="14936" y="7428"/>
                  <a:pt x="14823" y="7318"/>
                  <a:pt x="14688" y="7318"/>
                </a:cubicBezTo>
                <a:close/>
                <a:moveTo>
                  <a:pt x="15907" y="7318"/>
                </a:moveTo>
                <a:cubicBezTo>
                  <a:pt x="15688" y="7318"/>
                  <a:pt x="15578" y="7584"/>
                  <a:pt x="15735" y="7738"/>
                </a:cubicBezTo>
                <a:cubicBezTo>
                  <a:pt x="15785" y="7789"/>
                  <a:pt x="15847" y="7812"/>
                  <a:pt x="15908" y="7812"/>
                </a:cubicBezTo>
                <a:cubicBezTo>
                  <a:pt x="16034" y="7812"/>
                  <a:pt x="16155" y="7714"/>
                  <a:pt x="16155" y="7566"/>
                </a:cubicBezTo>
                <a:cubicBezTo>
                  <a:pt x="16155" y="7428"/>
                  <a:pt x="16045" y="7318"/>
                  <a:pt x="15907" y="7318"/>
                </a:cubicBezTo>
                <a:close/>
                <a:moveTo>
                  <a:pt x="17127" y="7318"/>
                </a:moveTo>
                <a:cubicBezTo>
                  <a:pt x="16907" y="7318"/>
                  <a:pt x="16797" y="7584"/>
                  <a:pt x="16954" y="7738"/>
                </a:cubicBezTo>
                <a:cubicBezTo>
                  <a:pt x="17004" y="7789"/>
                  <a:pt x="17066" y="7812"/>
                  <a:pt x="17127" y="7812"/>
                </a:cubicBezTo>
                <a:cubicBezTo>
                  <a:pt x="17253" y="7812"/>
                  <a:pt x="17374" y="7714"/>
                  <a:pt x="17374" y="7566"/>
                </a:cubicBezTo>
                <a:cubicBezTo>
                  <a:pt x="17374" y="7428"/>
                  <a:pt x="17264" y="7318"/>
                  <a:pt x="17127" y="7318"/>
                </a:cubicBezTo>
                <a:close/>
                <a:moveTo>
                  <a:pt x="18349" y="7318"/>
                </a:moveTo>
                <a:cubicBezTo>
                  <a:pt x="18126" y="7318"/>
                  <a:pt x="18017" y="7584"/>
                  <a:pt x="18173" y="7738"/>
                </a:cubicBezTo>
                <a:cubicBezTo>
                  <a:pt x="18223" y="7789"/>
                  <a:pt x="18285" y="7812"/>
                  <a:pt x="18346" y="7812"/>
                </a:cubicBezTo>
                <a:cubicBezTo>
                  <a:pt x="18472" y="7812"/>
                  <a:pt x="18593" y="7714"/>
                  <a:pt x="18593" y="7566"/>
                </a:cubicBezTo>
                <a:cubicBezTo>
                  <a:pt x="18593" y="7428"/>
                  <a:pt x="18483" y="7318"/>
                  <a:pt x="18349" y="7318"/>
                </a:cubicBezTo>
                <a:close/>
                <a:moveTo>
                  <a:pt x="19568" y="7318"/>
                </a:moveTo>
                <a:cubicBezTo>
                  <a:pt x="19348" y="7318"/>
                  <a:pt x="19236" y="7584"/>
                  <a:pt x="19392" y="7738"/>
                </a:cubicBezTo>
                <a:cubicBezTo>
                  <a:pt x="19443" y="7789"/>
                  <a:pt x="19505" y="7812"/>
                  <a:pt x="19566" y="7812"/>
                </a:cubicBezTo>
                <a:cubicBezTo>
                  <a:pt x="19692" y="7812"/>
                  <a:pt x="19812" y="7714"/>
                  <a:pt x="19812" y="7566"/>
                </a:cubicBezTo>
                <a:cubicBezTo>
                  <a:pt x="19812" y="7428"/>
                  <a:pt x="19703" y="7318"/>
                  <a:pt x="19568" y="7318"/>
                </a:cubicBezTo>
                <a:close/>
                <a:moveTo>
                  <a:pt x="20787" y="7318"/>
                </a:moveTo>
                <a:cubicBezTo>
                  <a:pt x="20567" y="7318"/>
                  <a:pt x="20458" y="7584"/>
                  <a:pt x="20611" y="7738"/>
                </a:cubicBezTo>
                <a:cubicBezTo>
                  <a:pt x="20662" y="7789"/>
                  <a:pt x="20725" y="7812"/>
                  <a:pt x="20786" y="7812"/>
                </a:cubicBezTo>
                <a:cubicBezTo>
                  <a:pt x="20913" y="7812"/>
                  <a:pt x="21034" y="7714"/>
                  <a:pt x="21034" y="7566"/>
                </a:cubicBezTo>
                <a:cubicBezTo>
                  <a:pt x="21031" y="7428"/>
                  <a:pt x="20922" y="7318"/>
                  <a:pt x="20787" y="7318"/>
                </a:cubicBezTo>
                <a:close/>
                <a:moveTo>
                  <a:pt x="22006" y="7318"/>
                </a:moveTo>
                <a:cubicBezTo>
                  <a:pt x="21786" y="7318"/>
                  <a:pt x="21677" y="7584"/>
                  <a:pt x="21830" y="7738"/>
                </a:cubicBezTo>
                <a:cubicBezTo>
                  <a:pt x="21881" y="7789"/>
                  <a:pt x="21944" y="7812"/>
                  <a:pt x="22005" y="7812"/>
                </a:cubicBezTo>
                <a:cubicBezTo>
                  <a:pt x="22132" y="7812"/>
                  <a:pt x="22253" y="7714"/>
                  <a:pt x="22253" y="7566"/>
                </a:cubicBezTo>
                <a:cubicBezTo>
                  <a:pt x="22253" y="7428"/>
                  <a:pt x="22141" y="7318"/>
                  <a:pt x="22006" y="7318"/>
                </a:cubicBezTo>
                <a:close/>
                <a:moveTo>
                  <a:pt x="23225" y="7318"/>
                </a:moveTo>
                <a:cubicBezTo>
                  <a:pt x="23006" y="7318"/>
                  <a:pt x="22896" y="7584"/>
                  <a:pt x="23049" y="7738"/>
                </a:cubicBezTo>
                <a:cubicBezTo>
                  <a:pt x="23100" y="7789"/>
                  <a:pt x="23163" y="7812"/>
                  <a:pt x="23224" y="7812"/>
                </a:cubicBezTo>
                <a:cubicBezTo>
                  <a:pt x="23351" y="7812"/>
                  <a:pt x="23472" y="7714"/>
                  <a:pt x="23472" y="7566"/>
                </a:cubicBezTo>
                <a:cubicBezTo>
                  <a:pt x="23472" y="7428"/>
                  <a:pt x="23363" y="7318"/>
                  <a:pt x="23225" y="7318"/>
                </a:cubicBezTo>
                <a:close/>
                <a:moveTo>
                  <a:pt x="24444" y="7318"/>
                </a:moveTo>
                <a:cubicBezTo>
                  <a:pt x="24225" y="7318"/>
                  <a:pt x="24115" y="7584"/>
                  <a:pt x="24272" y="7738"/>
                </a:cubicBezTo>
                <a:cubicBezTo>
                  <a:pt x="24322" y="7789"/>
                  <a:pt x="24383" y="7812"/>
                  <a:pt x="24444" y="7812"/>
                </a:cubicBezTo>
                <a:cubicBezTo>
                  <a:pt x="24570" y="7812"/>
                  <a:pt x="24692" y="7714"/>
                  <a:pt x="24692" y="7566"/>
                </a:cubicBezTo>
                <a:cubicBezTo>
                  <a:pt x="24692" y="7428"/>
                  <a:pt x="24582" y="7318"/>
                  <a:pt x="24444" y="7318"/>
                </a:cubicBezTo>
                <a:close/>
                <a:moveTo>
                  <a:pt x="25663" y="7318"/>
                </a:moveTo>
                <a:cubicBezTo>
                  <a:pt x="25444" y="7318"/>
                  <a:pt x="25334" y="7584"/>
                  <a:pt x="25491" y="7738"/>
                </a:cubicBezTo>
                <a:cubicBezTo>
                  <a:pt x="25541" y="7789"/>
                  <a:pt x="25602" y="7812"/>
                  <a:pt x="25663" y="7812"/>
                </a:cubicBezTo>
                <a:cubicBezTo>
                  <a:pt x="25789" y="7812"/>
                  <a:pt x="25911" y="7714"/>
                  <a:pt x="25911" y="7566"/>
                </a:cubicBezTo>
                <a:cubicBezTo>
                  <a:pt x="25911" y="7428"/>
                  <a:pt x="25801" y="7318"/>
                  <a:pt x="25663" y="7318"/>
                </a:cubicBezTo>
                <a:close/>
                <a:moveTo>
                  <a:pt x="26885" y="7318"/>
                </a:moveTo>
                <a:cubicBezTo>
                  <a:pt x="26663" y="7318"/>
                  <a:pt x="26553" y="7584"/>
                  <a:pt x="26710" y="7738"/>
                </a:cubicBezTo>
                <a:cubicBezTo>
                  <a:pt x="26760" y="7789"/>
                  <a:pt x="26822" y="7812"/>
                  <a:pt x="26882" y="7812"/>
                </a:cubicBezTo>
                <a:cubicBezTo>
                  <a:pt x="27008" y="7812"/>
                  <a:pt x="27130" y="7714"/>
                  <a:pt x="27130" y="7566"/>
                </a:cubicBezTo>
                <a:cubicBezTo>
                  <a:pt x="27130" y="7428"/>
                  <a:pt x="27020" y="7318"/>
                  <a:pt x="26885" y="7318"/>
                </a:cubicBezTo>
                <a:close/>
                <a:moveTo>
                  <a:pt x="54" y="7318"/>
                </a:moveTo>
                <a:cubicBezTo>
                  <a:pt x="38" y="7318"/>
                  <a:pt x="19" y="7321"/>
                  <a:pt x="0" y="7324"/>
                </a:cubicBezTo>
                <a:lnTo>
                  <a:pt x="0" y="7807"/>
                </a:lnTo>
                <a:cubicBezTo>
                  <a:pt x="18" y="7811"/>
                  <a:pt x="36" y="7813"/>
                  <a:pt x="53" y="7813"/>
                </a:cubicBezTo>
                <a:cubicBezTo>
                  <a:pt x="177" y="7813"/>
                  <a:pt x="285" y="7720"/>
                  <a:pt x="301" y="7591"/>
                </a:cubicBezTo>
                <a:cubicBezTo>
                  <a:pt x="317" y="7446"/>
                  <a:pt x="201" y="7318"/>
                  <a:pt x="54" y="7318"/>
                </a:cubicBezTo>
                <a:close/>
                <a:moveTo>
                  <a:pt x="1276" y="7318"/>
                </a:moveTo>
                <a:cubicBezTo>
                  <a:pt x="1053" y="7318"/>
                  <a:pt x="944" y="7584"/>
                  <a:pt x="1100" y="7741"/>
                </a:cubicBezTo>
                <a:cubicBezTo>
                  <a:pt x="1150" y="7790"/>
                  <a:pt x="1211" y="7813"/>
                  <a:pt x="1271" y="7813"/>
                </a:cubicBezTo>
                <a:cubicBezTo>
                  <a:pt x="1398" y="7813"/>
                  <a:pt x="1520" y="7714"/>
                  <a:pt x="1520" y="7566"/>
                </a:cubicBezTo>
                <a:cubicBezTo>
                  <a:pt x="1520" y="7428"/>
                  <a:pt x="1410" y="7318"/>
                  <a:pt x="1276" y="7318"/>
                </a:cubicBezTo>
                <a:close/>
                <a:moveTo>
                  <a:pt x="2495" y="7318"/>
                </a:moveTo>
                <a:cubicBezTo>
                  <a:pt x="2272" y="7318"/>
                  <a:pt x="2163" y="7584"/>
                  <a:pt x="2319" y="7741"/>
                </a:cubicBezTo>
                <a:cubicBezTo>
                  <a:pt x="2370" y="7790"/>
                  <a:pt x="2431" y="7813"/>
                  <a:pt x="2491" y="7813"/>
                </a:cubicBezTo>
                <a:cubicBezTo>
                  <a:pt x="2618" y="7813"/>
                  <a:pt x="2739" y="7714"/>
                  <a:pt x="2739" y="7566"/>
                </a:cubicBezTo>
                <a:cubicBezTo>
                  <a:pt x="2739" y="7428"/>
                  <a:pt x="2630" y="7318"/>
                  <a:pt x="2495" y="7318"/>
                </a:cubicBezTo>
                <a:close/>
                <a:moveTo>
                  <a:pt x="3714" y="7318"/>
                </a:moveTo>
                <a:cubicBezTo>
                  <a:pt x="3494" y="7318"/>
                  <a:pt x="3385" y="7584"/>
                  <a:pt x="3538" y="7741"/>
                </a:cubicBezTo>
                <a:cubicBezTo>
                  <a:pt x="3589" y="7790"/>
                  <a:pt x="3651" y="7813"/>
                  <a:pt x="3711" y="7813"/>
                </a:cubicBezTo>
                <a:cubicBezTo>
                  <a:pt x="3839" y="7813"/>
                  <a:pt x="3961" y="7714"/>
                  <a:pt x="3961" y="7566"/>
                </a:cubicBezTo>
                <a:cubicBezTo>
                  <a:pt x="3961" y="7428"/>
                  <a:pt x="3849" y="7318"/>
                  <a:pt x="3714" y="7318"/>
                </a:cubicBezTo>
                <a:close/>
                <a:moveTo>
                  <a:pt x="4933" y="7318"/>
                </a:moveTo>
                <a:cubicBezTo>
                  <a:pt x="4713" y="7318"/>
                  <a:pt x="4604" y="7584"/>
                  <a:pt x="4757" y="7741"/>
                </a:cubicBezTo>
                <a:cubicBezTo>
                  <a:pt x="4808" y="7790"/>
                  <a:pt x="4870" y="7813"/>
                  <a:pt x="4930" y="7813"/>
                </a:cubicBezTo>
                <a:cubicBezTo>
                  <a:pt x="5058" y="7813"/>
                  <a:pt x="5180" y="7714"/>
                  <a:pt x="5180" y="7566"/>
                </a:cubicBezTo>
                <a:cubicBezTo>
                  <a:pt x="5180" y="7428"/>
                  <a:pt x="5068" y="7318"/>
                  <a:pt x="4933" y="7318"/>
                </a:cubicBezTo>
                <a:close/>
                <a:moveTo>
                  <a:pt x="25663" y="8537"/>
                </a:moveTo>
                <a:cubicBezTo>
                  <a:pt x="25532" y="8537"/>
                  <a:pt x="25419" y="8643"/>
                  <a:pt x="25419" y="8785"/>
                </a:cubicBezTo>
                <a:cubicBezTo>
                  <a:pt x="25419" y="8819"/>
                  <a:pt x="25425" y="8857"/>
                  <a:pt x="25441" y="8888"/>
                </a:cubicBezTo>
                <a:cubicBezTo>
                  <a:pt x="25531" y="8769"/>
                  <a:pt x="25632" y="8653"/>
                  <a:pt x="25741" y="8550"/>
                </a:cubicBezTo>
                <a:cubicBezTo>
                  <a:pt x="25715" y="8541"/>
                  <a:pt x="25689" y="8537"/>
                  <a:pt x="25663" y="8537"/>
                </a:cubicBezTo>
                <a:close/>
                <a:moveTo>
                  <a:pt x="54" y="8537"/>
                </a:moveTo>
                <a:cubicBezTo>
                  <a:pt x="38" y="8537"/>
                  <a:pt x="19" y="8540"/>
                  <a:pt x="0" y="8543"/>
                </a:cubicBezTo>
                <a:lnTo>
                  <a:pt x="0" y="9026"/>
                </a:lnTo>
                <a:cubicBezTo>
                  <a:pt x="18" y="9030"/>
                  <a:pt x="36" y="9032"/>
                  <a:pt x="53" y="9032"/>
                </a:cubicBezTo>
                <a:cubicBezTo>
                  <a:pt x="177" y="9032"/>
                  <a:pt x="285" y="8939"/>
                  <a:pt x="301" y="8813"/>
                </a:cubicBezTo>
                <a:cubicBezTo>
                  <a:pt x="317" y="8666"/>
                  <a:pt x="201" y="8537"/>
                  <a:pt x="54" y="8537"/>
                </a:cubicBezTo>
                <a:close/>
                <a:moveTo>
                  <a:pt x="1276" y="8537"/>
                </a:moveTo>
                <a:cubicBezTo>
                  <a:pt x="1053" y="8537"/>
                  <a:pt x="944" y="8803"/>
                  <a:pt x="1100" y="8960"/>
                </a:cubicBezTo>
                <a:cubicBezTo>
                  <a:pt x="1150" y="9010"/>
                  <a:pt x="1211" y="9032"/>
                  <a:pt x="1271" y="9032"/>
                </a:cubicBezTo>
                <a:cubicBezTo>
                  <a:pt x="1398" y="9032"/>
                  <a:pt x="1520" y="8933"/>
                  <a:pt x="1520" y="8785"/>
                </a:cubicBezTo>
                <a:cubicBezTo>
                  <a:pt x="1520" y="8650"/>
                  <a:pt x="1410" y="8537"/>
                  <a:pt x="1276" y="8537"/>
                </a:cubicBezTo>
                <a:close/>
                <a:moveTo>
                  <a:pt x="2495" y="8537"/>
                </a:moveTo>
                <a:cubicBezTo>
                  <a:pt x="2272" y="8537"/>
                  <a:pt x="2163" y="8803"/>
                  <a:pt x="2319" y="8960"/>
                </a:cubicBezTo>
                <a:cubicBezTo>
                  <a:pt x="2370" y="9010"/>
                  <a:pt x="2431" y="9032"/>
                  <a:pt x="2491" y="9032"/>
                </a:cubicBezTo>
                <a:cubicBezTo>
                  <a:pt x="2618" y="9032"/>
                  <a:pt x="2739" y="8933"/>
                  <a:pt x="2739" y="8785"/>
                </a:cubicBezTo>
                <a:cubicBezTo>
                  <a:pt x="2739" y="8647"/>
                  <a:pt x="2630" y="8537"/>
                  <a:pt x="2495" y="8537"/>
                </a:cubicBezTo>
                <a:close/>
                <a:moveTo>
                  <a:pt x="3714" y="8537"/>
                </a:moveTo>
                <a:cubicBezTo>
                  <a:pt x="3494" y="8537"/>
                  <a:pt x="3385" y="8803"/>
                  <a:pt x="3538" y="8960"/>
                </a:cubicBezTo>
                <a:cubicBezTo>
                  <a:pt x="3589" y="9010"/>
                  <a:pt x="3651" y="9032"/>
                  <a:pt x="3711" y="9032"/>
                </a:cubicBezTo>
                <a:cubicBezTo>
                  <a:pt x="3839" y="9032"/>
                  <a:pt x="3961" y="8933"/>
                  <a:pt x="3961" y="8785"/>
                </a:cubicBezTo>
                <a:cubicBezTo>
                  <a:pt x="3958" y="8650"/>
                  <a:pt x="3849" y="8537"/>
                  <a:pt x="3714" y="8537"/>
                </a:cubicBezTo>
                <a:close/>
                <a:moveTo>
                  <a:pt x="4933" y="8537"/>
                </a:moveTo>
                <a:cubicBezTo>
                  <a:pt x="4713" y="8537"/>
                  <a:pt x="4604" y="8803"/>
                  <a:pt x="4757" y="8960"/>
                </a:cubicBezTo>
                <a:cubicBezTo>
                  <a:pt x="4808" y="9010"/>
                  <a:pt x="4870" y="9032"/>
                  <a:pt x="4930" y="9032"/>
                </a:cubicBezTo>
                <a:cubicBezTo>
                  <a:pt x="5058" y="9032"/>
                  <a:pt x="5180" y="8933"/>
                  <a:pt x="5180" y="8785"/>
                </a:cubicBezTo>
                <a:cubicBezTo>
                  <a:pt x="5180" y="8647"/>
                  <a:pt x="5068" y="8537"/>
                  <a:pt x="4933" y="8537"/>
                </a:cubicBezTo>
                <a:close/>
                <a:moveTo>
                  <a:pt x="6152" y="8537"/>
                </a:moveTo>
                <a:cubicBezTo>
                  <a:pt x="5933" y="8537"/>
                  <a:pt x="5823" y="8803"/>
                  <a:pt x="5976" y="8960"/>
                </a:cubicBezTo>
                <a:cubicBezTo>
                  <a:pt x="6027" y="9010"/>
                  <a:pt x="6089" y="9032"/>
                  <a:pt x="6149" y="9032"/>
                </a:cubicBezTo>
                <a:cubicBezTo>
                  <a:pt x="6277" y="9032"/>
                  <a:pt x="6399" y="8933"/>
                  <a:pt x="6399" y="8785"/>
                </a:cubicBezTo>
                <a:cubicBezTo>
                  <a:pt x="6399" y="8647"/>
                  <a:pt x="6287" y="8537"/>
                  <a:pt x="6152" y="8537"/>
                </a:cubicBezTo>
                <a:close/>
                <a:moveTo>
                  <a:pt x="7371" y="8537"/>
                </a:moveTo>
                <a:cubicBezTo>
                  <a:pt x="7152" y="8537"/>
                  <a:pt x="7042" y="8803"/>
                  <a:pt x="7199" y="8960"/>
                </a:cubicBezTo>
                <a:cubicBezTo>
                  <a:pt x="7248" y="9010"/>
                  <a:pt x="7309" y="9032"/>
                  <a:pt x="7369" y="9032"/>
                </a:cubicBezTo>
                <a:cubicBezTo>
                  <a:pt x="7496" y="9032"/>
                  <a:pt x="7619" y="8933"/>
                  <a:pt x="7619" y="8785"/>
                </a:cubicBezTo>
                <a:cubicBezTo>
                  <a:pt x="7619" y="8647"/>
                  <a:pt x="7509" y="8537"/>
                  <a:pt x="7371" y="8537"/>
                </a:cubicBezTo>
                <a:close/>
                <a:moveTo>
                  <a:pt x="8590" y="8537"/>
                </a:moveTo>
                <a:cubicBezTo>
                  <a:pt x="8371" y="8537"/>
                  <a:pt x="8261" y="8803"/>
                  <a:pt x="8418" y="8960"/>
                </a:cubicBezTo>
                <a:cubicBezTo>
                  <a:pt x="8467" y="9010"/>
                  <a:pt x="8528" y="9032"/>
                  <a:pt x="8588" y="9032"/>
                </a:cubicBezTo>
                <a:cubicBezTo>
                  <a:pt x="8715" y="9032"/>
                  <a:pt x="8838" y="8933"/>
                  <a:pt x="8838" y="8785"/>
                </a:cubicBezTo>
                <a:cubicBezTo>
                  <a:pt x="8838" y="8647"/>
                  <a:pt x="8728" y="8537"/>
                  <a:pt x="8590" y="8537"/>
                </a:cubicBezTo>
                <a:close/>
                <a:moveTo>
                  <a:pt x="9812" y="8537"/>
                </a:moveTo>
                <a:cubicBezTo>
                  <a:pt x="9590" y="8537"/>
                  <a:pt x="9480" y="8803"/>
                  <a:pt x="9637" y="8960"/>
                </a:cubicBezTo>
                <a:cubicBezTo>
                  <a:pt x="9687" y="9010"/>
                  <a:pt x="9749" y="9032"/>
                  <a:pt x="9809" y="9032"/>
                </a:cubicBezTo>
                <a:cubicBezTo>
                  <a:pt x="9936" y="9032"/>
                  <a:pt x="10057" y="8933"/>
                  <a:pt x="10057" y="8785"/>
                </a:cubicBezTo>
                <a:cubicBezTo>
                  <a:pt x="10057" y="8647"/>
                  <a:pt x="9947" y="8537"/>
                  <a:pt x="9812" y="8537"/>
                </a:cubicBezTo>
                <a:close/>
                <a:moveTo>
                  <a:pt x="11031" y="8537"/>
                </a:moveTo>
                <a:cubicBezTo>
                  <a:pt x="10809" y="8537"/>
                  <a:pt x="10699" y="8803"/>
                  <a:pt x="10856" y="8960"/>
                </a:cubicBezTo>
                <a:cubicBezTo>
                  <a:pt x="10906" y="9010"/>
                  <a:pt x="10968" y="9032"/>
                  <a:pt x="11028" y="9032"/>
                </a:cubicBezTo>
                <a:cubicBezTo>
                  <a:pt x="11155" y="9032"/>
                  <a:pt x="11276" y="8933"/>
                  <a:pt x="11276" y="8785"/>
                </a:cubicBezTo>
                <a:cubicBezTo>
                  <a:pt x="11276" y="8647"/>
                  <a:pt x="11166" y="8537"/>
                  <a:pt x="11031" y="8537"/>
                </a:cubicBezTo>
                <a:close/>
                <a:moveTo>
                  <a:pt x="12250" y="8537"/>
                </a:moveTo>
                <a:cubicBezTo>
                  <a:pt x="12031" y="8537"/>
                  <a:pt x="11921" y="8803"/>
                  <a:pt x="12075" y="8960"/>
                </a:cubicBezTo>
                <a:cubicBezTo>
                  <a:pt x="12125" y="9010"/>
                  <a:pt x="12187" y="9032"/>
                  <a:pt x="12248" y="9032"/>
                </a:cubicBezTo>
                <a:cubicBezTo>
                  <a:pt x="12375" y="9032"/>
                  <a:pt x="12498" y="8933"/>
                  <a:pt x="12498" y="8785"/>
                </a:cubicBezTo>
                <a:cubicBezTo>
                  <a:pt x="12495" y="8647"/>
                  <a:pt x="12385" y="8537"/>
                  <a:pt x="12250" y="8537"/>
                </a:cubicBezTo>
                <a:close/>
                <a:moveTo>
                  <a:pt x="13469" y="8537"/>
                </a:moveTo>
                <a:cubicBezTo>
                  <a:pt x="13250" y="8537"/>
                  <a:pt x="13140" y="8803"/>
                  <a:pt x="13294" y="8960"/>
                </a:cubicBezTo>
                <a:cubicBezTo>
                  <a:pt x="13344" y="9010"/>
                  <a:pt x="13406" y="9032"/>
                  <a:pt x="13467" y="9032"/>
                </a:cubicBezTo>
                <a:cubicBezTo>
                  <a:pt x="13594" y="9032"/>
                  <a:pt x="13717" y="8933"/>
                  <a:pt x="13717" y="8785"/>
                </a:cubicBezTo>
                <a:cubicBezTo>
                  <a:pt x="13717" y="8647"/>
                  <a:pt x="13604" y="8537"/>
                  <a:pt x="13469" y="8537"/>
                </a:cubicBezTo>
                <a:close/>
                <a:moveTo>
                  <a:pt x="14688" y="8537"/>
                </a:moveTo>
                <a:cubicBezTo>
                  <a:pt x="14469" y="8537"/>
                  <a:pt x="14359" y="8803"/>
                  <a:pt x="14513" y="8960"/>
                </a:cubicBezTo>
                <a:cubicBezTo>
                  <a:pt x="14563" y="9010"/>
                  <a:pt x="14625" y="9032"/>
                  <a:pt x="14686" y="9032"/>
                </a:cubicBezTo>
                <a:cubicBezTo>
                  <a:pt x="14813" y="9032"/>
                  <a:pt x="14936" y="8933"/>
                  <a:pt x="14936" y="8785"/>
                </a:cubicBezTo>
                <a:cubicBezTo>
                  <a:pt x="14936" y="8647"/>
                  <a:pt x="14823" y="8537"/>
                  <a:pt x="14688" y="8537"/>
                </a:cubicBezTo>
                <a:close/>
                <a:moveTo>
                  <a:pt x="15907" y="8537"/>
                </a:moveTo>
                <a:cubicBezTo>
                  <a:pt x="15688" y="8537"/>
                  <a:pt x="15578" y="8803"/>
                  <a:pt x="15735" y="8960"/>
                </a:cubicBezTo>
                <a:cubicBezTo>
                  <a:pt x="15785" y="9010"/>
                  <a:pt x="15846" y="9032"/>
                  <a:pt x="15906" y="9032"/>
                </a:cubicBezTo>
                <a:cubicBezTo>
                  <a:pt x="16033" y="9032"/>
                  <a:pt x="16155" y="8933"/>
                  <a:pt x="16155" y="8785"/>
                </a:cubicBezTo>
                <a:cubicBezTo>
                  <a:pt x="16155" y="8647"/>
                  <a:pt x="16045" y="8537"/>
                  <a:pt x="15907" y="8537"/>
                </a:cubicBezTo>
                <a:close/>
                <a:moveTo>
                  <a:pt x="17127" y="8537"/>
                </a:moveTo>
                <a:cubicBezTo>
                  <a:pt x="16907" y="8537"/>
                  <a:pt x="16797" y="8803"/>
                  <a:pt x="16954" y="8960"/>
                </a:cubicBezTo>
                <a:cubicBezTo>
                  <a:pt x="17004" y="9010"/>
                  <a:pt x="17065" y="9032"/>
                  <a:pt x="17125" y="9032"/>
                </a:cubicBezTo>
                <a:cubicBezTo>
                  <a:pt x="17252" y="9032"/>
                  <a:pt x="17374" y="8933"/>
                  <a:pt x="17374" y="8785"/>
                </a:cubicBezTo>
                <a:cubicBezTo>
                  <a:pt x="17374" y="8647"/>
                  <a:pt x="17264" y="8537"/>
                  <a:pt x="17127" y="8537"/>
                </a:cubicBezTo>
                <a:close/>
                <a:moveTo>
                  <a:pt x="18349" y="8537"/>
                </a:moveTo>
                <a:cubicBezTo>
                  <a:pt x="18126" y="8537"/>
                  <a:pt x="18017" y="8803"/>
                  <a:pt x="18173" y="8960"/>
                </a:cubicBezTo>
                <a:cubicBezTo>
                  <a:pt x="18224" y="9010"/>
                  <a:pt x="18285" y="9032"/>
                  <a:pt x="18345" y="9032"/>
                </a:cubicBezTo>
                <a:cubicBezTo>
                  <a:pt x="18472" y="9032"/>
                  <a:pt x="18593" y="8933"/>
                  <a:pt x="18593" y="8785"/>
                </a:cubicBezTo>
                <a:cubicBezTo>
                  <a:pt x="18593" y="8647"/>
                  <a:pt x="18483" y="8537"/>
                  <a:pt x="18349" y="8537"/>
                </a:cubicBezTo>
                <a:close/>
                <a:moveTo>
                  <a:pt x="19568" y="8537"/>
                </a:moveTo>
                <a:cubicBezTo>
                  <a:pt x="19345" y="8537"/>
                  <a:pt x="19236" y="8803"/>
                  <a:pt x="19392" y="8960"/>
                </a:cubicBezTo>
                <a:cubicBezTo>
                  <a:pt x="19443" y="9010"/>
                  <a:pt x="19504" y="9032"/>
                  <a:pt x="19564" y="9032"/>
                </a:cubicBezTo>
                <a:cubicBezTo>
                  <a:pt x="19691" y="9032"/>
                  <a:pt x="19812" y="8933"/>
                  <a:pt x="19812" y="8785"/>
                </a:cubicBezTo>
                <a:cubicBezTo>
                  <a:pt x="19812" y="8647"/>
                  <a:pt x="19703" y="8537"/>
                  <a:pt x="19568" y="8537"/>
                </a:cubicBezTo>
                <a:close/>
                <a:moveTo>
                  <a:pt x="20787" y="8537"/>
                </a:moveTo>
                <a:cubicBezTo>
                  <a:pt x="20567" y="8537"/>
                  <a:pt x="20458" y="8803"/>
                  <a:pt x="20611" y="8960"/>
                </a:cubicBezTo>
                <a:cubicBezTo>
                  <a:pt x="20662" y="9010"/>
                  <a:pt x="20724" y="9032"/>
                  <a:pt x="20784" y="9032"/>
                </a:cubicBezTo>
                <a:cubicBezTo>
                  <a:pt x="20912" y="9032"/>
                  <a:pt x="21034" y="8933"/>
                  <a:pt x="21034" y="8785"/>
                </a:cubicBezTo>
                <a:cubicBezTo>
                  <a:pt x="21031" y="8647"/>
                  <a:pt x="20922" y="8537"/>
                  <a:pt x="20787" y="8537"/>
                </a:cubicBezTo>
                <a:close/>
                <a:moveTo>
                  <a:pt x="22006" y="8537"/>
                </a:moveTo>
                <a:cubicBezTo>
                  <a:pt x="21786" y="8537"/>
                  <a:pt x="21677" y="8803"/>
                  <a:pt x="21830" y="8960"/>
                </a:cubicBezTo>
                <a:cubicBezTo>
                  <a:pt x="21881" y="9010"/>
                  <a:pt x="21943" y="9032"/>
                  <a:pt x="22003" y="9032"/>
                </a:cubicBezTo>
                <a:cubicBezTo>
                  <a:pt x="22131" y="9032"/>
                  <a:pt x="22253" y="8933"/>
                  <a:pt x="22253" y="8785"/>
                </a:cubicBezTo>
                <a:cubicBezTo>
                  <a:pt x="22253" y="8647"/>
                  <a:pt x="22141" y="8537"/>
                  <a:pt x="22006" y="8537"/>
                </a:cubicBezTo>
                <a:close/>
                <a:moveTo>
                  <a:pt x="23225" y="8537"/>
                </a:moveTo>
                <a:cubicBezTo>
                  <a:pt x="23006" y="8537"/>
                  <a:pt x="22896" y="8803"/>
                  <a:pt x="23049" y="8960"/>
                </a:cubicBezTo>
                <a:cubicBezTo>
                  <a:pt x="23100" y="9010"/>
                  <a:pt x="23162" y="9032"/>
                  <a:pt x="23222" y="9032"/>
                </a:cubicBezTo>
                <a:cubicBezTo>
                  <a:pt x="23350" y="9032"/>
                  <a:pt x="23472" y="8933"/>
                  <a:pt x="23472" y="8785"/>
                </a:cubicBezTo>
                <a:cubicBezTo>
                  <a:pt x="23472" y="8647"/>
                  <a:pt x="23363" y="8537"/>
                  <a:pt x="23225" y="8537"/>
                </a:cubicBezTo>
                <a:close/>
                <a:moveTo>
                  <a:pt x="24444" y="8537"/>
                </a:moveTo>
                <a:cubicBezTo>
                  <a:pt x="24225" y="8537"/>
                  <a:pt x="24115" y="8803"/>
                  <a:pt x="24272" y="8960"/>
                </a:cubicBezTo>
                <a:cubicBezTo>
                  <a:pt x="24321" y="9010"/>
                  <a:pt x="24382" y="9032"/>
                  <a:pt x="24442" y="9032"/>
                </a:cubicBezTo>
                <a:cubicBezTo>
                  <a:pt x="24569" y="9032"/>
                  <a:pt x="24692" y="8933"/>
                  <a:pt x="24692" y="8785"/>
                </a:cubicBezTo>
                <a:cubicBezTo>
                  <a:pt x="24692" y="8647"/>
                  <a:pt x="24582" y="8537"/>
                  <a:pt x="24444" y="8537"/>
                </a:cubicBezTo>
                <a:close/>
                <a:moveTo>
                  <a:pt x="54" y="9756"/>
                </a:moveTo>
                <a:cubicBezTo>
                  <a:pt x="38" y="9756"/>
                  <a:pt x="19" y="9759"/>
                  <a:pt x="0" y="9762"/>
                </a:cubicBezTo>
                <a:lnTo>
                  <a:pt x="0" y="10245"/>
                </a:lnTo>
                <a:cubicBezTo>
                  <a:pt x="18" y="10249"/>
                  <a:pt x="36" y="10251"/>
                  <a:pt x="53" y="10251"/>
                </a:cubicBezTo>
                <a:cubicBezTo>
                  <a:pt x="177" y="10251"/>
                  <a:pt x="285" y="10158"/>
                  <a:pt x="301" y="10032"/>
                </a:cubicBezTo>
                <a:cubicBezTo>
                  <a:pt x="317" y="9885"/>
                  <a:pt x="201" y="9759"/>
                  <a:pt x="54" y="9759"/>
                </a:cubicBezTo>
                <a:lnTo>
                  <a:pt x="54" y="9756"/>
                </a:lnTo>
                <a:close/>
                <a:moveTo>
                  <a:pt x="1276" y="9756"/>
                </a:moveTo>
                <a:cubicBezTo>
                  <a:pt x="1053" y="9756"/>
                  <a:pt x="944" y="10022"/>
                  <a:pt x="1100" y="10179"/>
                </a:cubicBezTo>
                <a:cubicBezTo>
                  <a:pt x="1150" y="10229"/>
                  <a:pt x="1211" y="10251"/>
                  <a:pt x="1271" y="10251"/>
                </a:cubicBezTo>
                <a:cubicBezTo>
                  <a:pt x="1398" y="10251"/>
                  <a:pt x="1520" y="10152"/>
                  <a:pt x="1520" y="10004"/>
                </a:cubicBezTo>
                <a:cubicBezTo>
                  <a:pt x="1520" y="9869"/>
                  <a:pt x="1410" y="9756"/>
                  <a:pt x="1276" y="9756"/>
                </a:cubicBezTo>
                <a:close/>
                <a:moveTo>
                  <a:pt x="2495" y="9756"/>
                </a:moveTo>
                <a:cubicBezTo>
                  <a:pt x="2272" y="9756"/>
                  <a:pt x="2163" y="10022"/>
                  <a:pt x="2319" y="10179"/>
                </a:cubicBezTo>
                <a:cubicBezTo>
                  <a:pt x="2370" y="10229"/>
                  <a:pt x="2431" y="10251"/>
                  <a:pt x="2491" y="10251"/>
                </a:cubicBezTo>
                <a:cubicBezTo>
                  <a:pt x="2618" y="10251"/>
                  <a:pt x="2739" y="10152"/>
                  <a:pt x="2739" y="10004"/>
                </a:cubicBezTo>
                <a:cubicBezTo>
                  <a:pt x="2739" y="9869"/>
                  <a:pt x="2630" y="9756"/>
                  <a:pt x="2495" y="9756"/>
                </a:cubicBezTo>
                <a:close/>
                <a:moveTo>
                  <a:pt x="3714" y="9756"/>
                </a:moveTo>
                <a:cubicBezTo>
                  <a:pt x="3494" y="9756"/>
                  <a:pt x="3385" y="10022"/>
                  <a:pt x="3538" y="10179"/>
                </a:cubicBezTo>
                <a:cubicBezTo>
                  <a:pt x="3589" y="10229"/>
                  <a:pt x="3651" y="10251"/>
                  <a:pt x="3711" y="10251"/>
                </a:cubicBezTo>
                <a:cubicBezTo>
                  <a:pt x="3839" y="10251"/>
                  <a:pt x="3961" y="10152"/>
                  <a:pt x="3961" y="10004"/>
                </a:cubicBezTo>
                <a:cubicBezTo>
                  <a:pt x="3961" y="9869"/>
                  <a:pt x="3849" y="9756"/>
                  <a:pt x="3714" y="9756"/>
                </a:cubicBezTo>
                <a:close/>
                <a:moveTo>
                  <a:pt x="4933" y="9756"/>
                </a:moveTo>
                <a:cubicBezTo>
                  <a:pt x="4713" y="9756"/>
                  <a:pt x="4604" y="10022"/>
                  <a:pt x="4757" y="10179"/>
                </a:cubicBezTo>
                <a:cubicBezTo>
                  <a:pt x="4808" y="10229"/>
                  <a:pt x="4870" y="10251"/>
                  <a:pt x="4930" y="10251"/>
                </a:cubicBezTo>
                <a:cubicBezTo>
                  <a:pt x="5058" y="10251"/>
                  <a:pt x="5180" y="10152"/>
                  <a:pt x="5180" y="10004"/>
                </a:cubicBezTo>
                <a:cubicBezTo>
                  <a:pt x="5180" y="9869"/>
                  <a:pt x="5068" y="9756"/>
                  <a:pt x="4933" y="9756"/>
                </a:cubicBezTo>
                <a:close/>
                <a:moveTo>
                  <a:pt x="6152" y="9756"/>
                </a:moveTo>
                <a:cubicBezTo>
                  <a:pt x="5933" y="9756"/>
                  <a:pt x="5823" y="10022"/>
                  <a:pt x="5976" y="10179"/>
                </a:cubicBezTo>
                <a:cubicBezTo>
                  <a:pt x="6027" y="10229"/>
                  <a:pt x="6089" y="10251"/>
                  <a:pt x="6149" y="10251"/>
                </a:cubicBezTo>
                <a:cubicBezTo>
                  <a:pt x="6277" y="10251"/>
                  <a:pt x="6399" y="10152"/>
                  <a:pt x="6399" y="10004"/>
                </a:cubicBezTo>
                <a:cubicBezTo>
                  <a:pt x="6399" y="9869"/>
                  <a:pt x="6290" y="9756"/>
                  <a:pt x="6152" y="9756"/>
                </a:cubicBezTo>
                <a:close/>
                <a:moveTo>
                  <a:pt x="7371" y="9756"/>
                </a:moveTo>
                <a:cubicBezTo>
                  <a:pt x="7152" y="9756"/>
                  <a:pt x="7042" y="10022"/>
                  <a:pt x="7199" y="10179"/>
                </a:cubicBezTo>
                <a:cubicBezTo>
                  <a:pt x="7248" y="10229"/>
                  <a:pt x="7309" y="10251"/>
                  <a:pt x="7369" y="10251"/>
                </a:cubicBezTo>
                <a:cubicBezTo>
                  <a:pt x="7496" y="10251"/>
                  <a:pt x="7619" y="10152"/>
                  <a:pt x="7619" y="10004"/>
                </a:cubicBezTo>
                <a:cubicBezTo>
                  <a:pt x="7619" y="9869"/>
                  <a:pt x="7509" y="9756"/>
                  <a:pt x="7371" y="9756"/>
                </a:cubicBezTo>
                <a:close/>
                <a:moveTo>
                  <a:pt x="8590" y="9756"/>
                </a:moveTo>
                <a:cubicBezTo>
                  <a:pt x="8371" y="9756"/>
                  <a:pt x="8261" y="10022"/>
                  <a:pt x="8418" y="10179"/>
                </a:cubicBezTo>
                <a:cubicBezTo>
                  <a:pt x="8467" y="10229"/>
                  <a:pt x="8528" y="10251"/>
                  <a:pt x="8588" y="10251"/>
                </a:cubicBezTo>
                <a:cubicBezTo>
                  <a:pt x="8715" y="10251"/>
                  <a:pt x="8838" y="10152"/>
                  <a:pt x="8838" y="10004"/>
                </a:cubicBezTo>
                <a:cubicBezTo>
                  <a:pt x="8838" y="9869"/>
                  <a:pt x="8728" y="9756"/>
                  <a:pt x="8590" y="9756"/>
                </a:cubicBezTo>
                <a:close/>
                <a:moveTo>
                  <a:pt x="9812" y="9756"/>
                </a:moveTo>
                <a:cubicBezTo>
                  <a:pt x="9590" y="9756"/>
                  <a:pt x="9480" y="10022"/>
                  <a:pt x="9637" y="10179"/>
                </a:cubicBezTo>
                <a:cubicBezTo>
                  <a:pt x="9686" y="10229"/>
                  <a:pt x="9747" y="10251"/>
                  <a:pt x="9807" y="10251"/>
                </a:cubicBezTo>
                <a:cubicBezTo>
                  <a:pt x="9934" y="10251"/>
                  <a:pt x="10057" y="10152"/>
                  <a:pt x="10057" y="10004"/>
                </a:cubicBezTo>
                <a:cubicBezTo>
                  <a:pt x="10057" y="9869"/>
                  <a:pt x="9947" y="9756"/>
                  <a:pt x="9812" y="9756"/>
                </a:cubicBezTo>
                <a:close/>
                <a:moveTo>
                  <a:pt x="11031" y="9756"/>
                </a:moveTo>
                <a:cubicBezTo>
                  <a:pt x="10809" y="9756"/>
                  <a:pt x="10699" y="10022"/>
                  <a:pt x="10856" y="10179"/>
                </a:cubicBezTo>
                <a:cubicBezTo>
                  <a:pt x="10906" y="10229"/>
                  <a:pt x="10968" y="10251"/>
                  <a:pt x="11028" y="10251"/>
                </a:cubicBezTo>
                <a:cubicBezTo>
                  <a:pt x="11155" y="10251"/>
                  <a:pt x="11276" y="10152"/>
                  <a:pt x="11276" y="10004"/>
                </a:cubicBezTo>
                <a:cubicBezTo>
                  <a:pt x="11276" y="9869"/>
                  <a:pt x="11166" y="9756"/>
                  <a:pt x="11031" y="9756"/>
                </a:cubicBezTo>
                <a:close/>
                <a:moveTo>
                  <a:pt x="12250" y="9756"/>
                </a:moveTo>
                <a:cubicBezTo>
                  <a:pt x="12031" y="9756"/>
                  <a:pt x="11921" y="10022"/>
                  <a:pt x="12075" y="10179"/>
                </a:cubicBezTo>
                <a:cubicBezTo>
                  <a:pt x="12125" y="10229"/>
                  <a:pt x="12187" y="10251"/>
                  <a:pt x="12248" y="10251"/>
                </a:cubicBezTo>
                <a:cubicBezTo>
                  <a:pt x="12375" y="10251"/>
                  <a:pt x="12498" y="10152"/>
                  <a:pt x="12498" y="10004"/>
                </a:cubicBezTo>
                <a:cubicBezTo>
                  <a:pt x="12495" y="9869"/>
                  <a:pt x="12385" y="9756"/>
                  <a:pt x="12250" y="9756"/>
                </a:cubicBezTo>
                <a:close/>
                <a:moveTo>
                  <a:pt x="13469" y="9756"/>
                </a:moveTo>
                <a:cubicBezTo>
                  <a:pt x="13250" y="9756"/>
                  <a:pt x="13140" y="10022"/>
                  <a:pt x="13294" y="10179"/>
                </a:cubicBezTo>
                <a:cubicBezTo>
                  <a:pt x="13344" y="10229"/>
                  <a:pt x="13406" y="10251"/>
                  <a:pt x="13467" y="10251"/>
                </a:cubicBezTo>
                <a:cubicBezTo>
                  <a:pt x="13594" y="10251"/>
                  <a:pt x="13717" y="10152"/>
                  <a:pt x="13717" y="10004"/>
                </a:cubicBezTo>
                <a:cubicBezTo>
                  <a:pt x="13717" y="9869"/>
                  <a:pt x="13604" y="9756"/>
                  <a:pt x="13469" y="9756"/>
                </a:cubicBezTo>
                <a:close/>
                <a:moveTo>
                  <a:pt x="14688" y="9756"/>
                </a:moveTo>
                <a:cubicBezTo>
                  <a:pt x="14469" y="9756"/>
                  <a:pt x="14359" y="10022"/>
                  <a:pt x="14513" y="10179"/>
                </a:cubicBezTo>
                <a:cubicBezTo>
                  <a:pt x="14563" y="10229"/>
                  <a:pt x="14625" y="10251"/>
                  <a:pt x="14686" y="10251"/>
                </a:cubicBezTo>
                <a:cubicBezTo>
                  <a:pt x="14813" y="10251"/>
                  <a:pt x="14936" y="10152"/>
                  <a:pt x="14936" y="10004"/>
                </a:cubicBezTo>
                <a:cubicBezTo>
                  <a:pt x="14936" y="9869"/>
                  <a:pt x="14823" y="9756"/>
                  <a:pt x="14688" y="9756"/>
                </a:cubicBezTo>
                <a:close/>
                <a:moveTo>
                  <a:pt x="15907" y="9756"/>
                </a:moveTo>
                <a:cubicBezTo>
                  <a:pt x="15688" y="9756"/>
                  <a:pt x="15578" y="10022"/>
                  <a:pt x="15735" y="10179"/>
                </a:cubicBezTo>
                <a:cubicBezTo>
                  <a:pt x="15785" y="10229"/>
                  <a:pt x="15846" y="10251"/>
                  <a:pt x="15906" y="10251"/>
                </a:cubicBezTo>
                <a:cubicBezTo>
                  <a:pt x="16033" y="10251"/>
                  <a:pt x="16155" y="10152"/>
                  <a:pt x="16155" y="10004"/>
                </a:cubicBezTo>
                <a:cubicBezTo>
                  <a:pt x="16155" y="9869"/>
                  <a:pt x="16045" y="9756"/>
                  <a:pt x="15907" y="9756"/>
                </a:cubicBezTo>
                <a:close/>
                <a:moveTo>
                  <a:pt x="17127" y="9756"/>
                </a:moveTo>
                <a:cubicBezTo>
                  <a:pt x="16907" y="9756"/>
                  <a:pt x="16797" y="10022"/>
                  <a:pt x="16954" y="10179"/>
                </a:cubicBezTo>
                <a:cubicBezTo>
                  <a:pt x="17004" y="10229"/>
                  <a:pt x="17065" y="10251"/>
                  <a:pt x="17125" y="10251"/>
                </a:cubicBezTo>
                <a:cubicBezTo>
                  <a:pt x="17252" y="10251"/>
                  <a:pt x="17374" y="10152"/>
                  <a:pt x="17374" y="10004"/>
                </a:cubicBezTo>
                <a:cubicBezTo>
                  <a:pt x="17374" y="9869"/>
                  <a:pt x="17264" y="9756"/>
                  <a:pt x="17127" y="9756"/>
                </a:cubicBezTo>
                <a:close/>
                <a:moveTo>
                  <a:pt x="18349" y="9756"/>
                </a:moveTo>
                <a:cubicBezTo>
                  <a:pt x="18126" y="9756"/>
                  <a:pt x="18017" y="10022"/>
                  <a:pt x="18173" y="10179"/>
                </a:cubicBezTo>
                <a:cubicBezTo>
                  <a:pt x="18223" y="10229"/>
                  <a:pt x="18284" y="10251"/>
                  <a:pt x="18344" y="10251"/>
                </a:cubicBezTo>
                <a:cubicBezTo>
                  <a:pt x="18471" y="10251"/>
                  <a:pt x="18593" y="10152"/>
                  <a:pt x="18593" y="10004"/>
                </a:cubicBezTo>
                <a:cubicBezTo>
                  <a:pt x="18593" y="9869"/>
                  <a:pt x="18483" y="9756"/>
                  <a:pt x="18349" y="9756"/>
                </a:cubicBezTo>
                <a:close/>
                <a:moveTo>
                  <a:pt x="19568" y="9756"/>
                </a:moveTo>
                <a:cubicBezTo>
                  <a:pt x="19348" y="9756"/>
                  <a:pt x="19236" y="10022"/>
                  <a:pt x="19392" y="10179"/>
                </a:cubicBezTo>
                <a:cubicBezTo>
                  <a:pt x="19443" y="10229"/>
                  <a:pt x="19504" y="10251"/>
                  <a:pt x="19564" y="10251"/>
                </a:cubicBezTo>
                <a:cubicBezTo>
                  <a:pt x="19691" y="10251"/>
                  <a:pt x="19812" y="10152"/>
                  <a:pt x="19812" y="10004"/>
                </a:cubicBezTo>
                <a:cubicBezTo>
                  <a:pt x="19812" y="9869"/>
                  <a:pt x="19703" y="9756"/>
                  <a:pt x="19568" y="9756"/>
                </a:cubicBezTo>
                <a:close/>
                <a:moveTo>
                  <a:pt x="20787" y="9756"/>
                </a:moveTo>
                <a:cubicBezTo>
                  <a:pt x="20567" y="9756"/>
                  <a:pt x="20458" y="10022"/>
                  <a:pt x="20611" y="10179"/>
                </a:cubicBezTo>
                <a:cubicBezTo>
                  <a:pt x="20662" y="10229"/>
                  <a:pt x="20724" y="10251"/>
                  <a:pt x="20784" y="10251"/>
                </a:cubicBezTo>
                <a:cubicBezTo>
                  <a:pt x="20912" y="10251"/>
                  <a:pt x="21034" y="10152"/>
                  <a:pt x="21034" y="10004"/>
                </a:cubicBezTo>
                <a:cubicBezTo>
                  <a:pt x="21031" y="9869"/>
                  <a:pt x="20922" y="9756"/>
                  <a:pt x="20787" y="9756"/>
                </a:cubicBezTo>
                <a:close/>
                <a:moveTo>
                  <a:pt x="22006" y="9756"/>
                </a:moveTo>
                <a:cubicBezTo>
                  <a:pt x="21786" y="9756"/>
                  <a:pt x="21677" y="10022"/>
                  <a:pt x="21830" y="10179"/>
                </a:cubicBezTo>
                <a:cubicBezTo>
                  <a:pt x="21881" y="10229"/>
                  <a:pt x="21943" y="10251"/>
                  <a:pt x="22003" y="10251"/>
                </a:cubicBezTo>
                <a:cubicBezTo>
                  <a:pt x="22131" y="10251"/>
                  <a:pt x="22253" y="10152"/>
                  <a:pt x="22253" y="10004"/>
                </a:cubicBezTo>
                <a:cubicBezTo>
                  <a:pt x="22253" y="9869"/>
                  <a:pt x="22141" y="9756"/>
                  <a:pt x="22006" y="9756"/>
                </a:cubicBezTo>
                <a:close/>
                <a:moveTo>
                  <a:pt x="23225" y="9756"/>
                </a:moveTo>
                <a:cubicBezTo>
                  <a:pt x="23006" y="9756"/>
                  <a:pt x="22896" y="10022"/>
                  <a:pt x="23049" y="10179"/>
                </a:cubicBezTo>
                <a:cubicBezTo>
                  <a:pt x="23100" y="10229"/>
                  <a:pt x="23162" y="10251"/>
                  <a:pt x="23222" y="10251"/>
                </a:cubicBezTo>
                <a:cubicBezTo>
                  <a:pt x="23350" y="10251"/>
                  <a:pt x="23472" y="10152"/>
                  <a:pt x="23472" y="10004"/>
                </a:cubicBezTo>
                <a:cubicBezTo>
                  <a:pt x="23472" y="9869"/>
                  <a:pt x="23363" y="9756"/>
                  <a:pt x="23225" y="9756"/>
                </a:cubicBezTo>
                <a:close/>
                <a:moveTo>
                  <a:pt x="24444" y="9756"/>
                </a:moveTo>
                <a:cubicBezTo>
                  <a:pt x="24225" y="9756"/>
                  <a:pt x="24115" y="10022"/>
                  <a:pt x="24272" y="10179"/>
                </a:cubicBezTo>
                <a:cubicBezTo>
                  <a:pt x="24321" y="10229"/>
                  <a:pt x="24382" y="10251"/>
                  <a:pt x="24442" y="10251"/>
                </a:cubicBezTo>
                <a:cubicBezTo>
                  <a:pt x="24569" y="10251"/>
                  <a:pt x="24692" y="10152"/>
                  <a:pt x="24692" y="10004"/>
                </a:cubicBezTo>
                <a:cubicBezTo>
                  <a:pt x="24692" y="9869"/>
                  <a:pt x="24582" y="9756"/>
                  <a:pt x="24444" y="9756"/>
                </a:cubicBezTo>
                <a:close/>
                <a:moveTo>
                  <a:pt x="24445" y="10976"/>
                </a:moveTo>
                <a:cubicBezTo>
                  <a:pt x="24315" y="10976"/>
                  <a:pt x="24197" y="11078"/>
                  <a:pt x="24200" y="11223"/>
                </a:cubicBezTo>
                <a:cubicBezTo>
                  <a:pt x="24200" y="11332"/>
                  <a:pt x="24272" y="11430"/>
                  <a:pt x="24378" y="11461"/>
                </a:cubicBezTo>
                <a:cubicBezTo>
                  <a:pt x="24444" y="11310"/>
                  <a:pt x="24510" y="11160"/>
                  <a:pt x="24569" y="11010"/>
                </a:cubicBezTo>
                <a:cubicBezTo>
                  <a:pt x="24529" y="10987"/>
                  <a:pt x="24486" y="10976"/>
                  <a:pt x="24445" y="10976"/>
                </a:cubicBezTo>
                <a:close/>
                <a:moveTo>
                  <a:pt x="54" y="10978"/>
                </a:moveTo>
                <a:cubicBezTo>
                  <a:pt x="38" y="10978"/>
                  <a:pt x="19" y="10978"/>
                  <a:pt x="0" y="10981"/>
                </a:cubicBezTo>
                <a:lnTo>
                  <a:pt x="0" y="11464"/>
                </a:lnTo>
                <a:cubicBezTo>
                  <a:pt x="18" y="11468"/>
                  <a:pt x="36" y="11470"/>
                  <a:pt x="53" y="11470"/>
                </a:cubicBezTo>
                <a:cubicBezTo>
                  <a:pt x="177" y="11470"/>
                  <a:pt x="285" y="11377"/>
                  <a:pt x="301" y="11251"/>
                </a:cubicBezTo>
                <a:cubicBezTo>
                  <a:pt x="317" y="11104"/>
                  <a:pt x="201" y="10978"/>
                  <a:pt x="54" y="10978"/>
                </a:cubicBezTo>
                <a:close/>
                <a:moveTo>
                  <a:pt x="1276" y="10978"/>
                </a:moveTo>
                <a:cubicBezTo>
                  <a:pt x="1053" y="10978"/>
                  <a:pt x="944" y="11242"/>
                  <a:pt x="1100" y="11398"/>
                </a:cubicBezTo>
                <a:cubicBezTo>
                  <a:pt x="1150" y="11448"/>
                  <a:pt x="1211" y="11470"/>
                  <a:pt x="1271" y="11470"/>
                </a:cubicBezTo>
                <a:cubicBezTo>
                  <a:pt x="1398" y="11470"/>
                  <a:pt x="1520" y="11371"/>
                  <a:pt x="1520" y="11223"/>
                </a:cubicBezTo>
                <a:cubicBezTo>
                  <a:pt x="1520" y="11088"/>
                  <a:pt x="1410" y="10978"/>
                  <a:pt x="1276" y="10978"/>
                </a:cubicBezTo>
                <a:close/>
                <a:moveTo>
                  <a:pt x="3714" y="10978"/>
                </a:moveTo>
                <a:cubicBezTo>
                  <a:pt x="3494" y="10978"/>
                  <a:pt x="3385" y="11242"/>
                  <a:pt x="3538" y="11398"/>
                </a:cubicBezTo>
                <a:cubicBezTo>
                  <a:pt x="3589" y="11448"/>
                  <a:pt x="3650" y="11470"/>
                  <a:pt x="3711" y="11470"/>
                </a:cubicBezTo>
                <a:cubicBezTo>
                  <a:pt x="3838" y="11470"/>
                  <a:pt x="3959" y="11371"/>
                  <a:pt x="3961" y="11223"/>
                </a:cubicBezTo>
                <a:cubicBezTo>
                  <a:pt x="3961" y="11088"/>
                  <a:pt x="3849" y="10978"/>
                  <a:pt x="3714" y="10978"/>
                </a:cubicBezTo>
                <a:close/>
                <a:moveTo>
                  <a:pt x="6152" y="10975"/>
                </a:moveTo>
                <a:cubicBezTo>
                  <a:pt x="5933" y="10975"/>
                  <a:pt x="5823" y="11242"/>
                  <a:pt x="5976" y="11398"/>
                </a:cubicBezTo>
                <a:cubicBezTo>
                  <a:pt x="6027" y="11448"/>
                  <a:pt x="6089" y="11470"/>
                  <a:pt x="6149" y="11470"/>
                </a:cubicBezTo>
                <a:cubicBezTo>
                  <a:pt x="6277" y="11470"/>
                  <a:pt x="6399" y="11371"/>
                  <a:pt x="6399" y="11223"/>
                </a:cubicBezTo>
                <a:cubicBezTo>
                  <a:pt x="6399" y="11088"/>
                  <a:pt x="6290" y="10978"/>
                  <a:pt x="6152" y="10978"/>
                </a:cubicBezTo>
                <a:lnTo>
                  <a:pt x="6152" y="10975"/>
                </a:lnTo>
                <a:close/>
                <a:moveTo>
                  <a:pt x="7371" y="10975"/>
                </a:moveTo>
                <a:cubicBezTo>
                  <a:pt x="7152" y="10975"/>
                  <a:pt x="7042" y="11242"/>
                  <a:pt x="7199" y="11398"/>
                </a:cubicBezTo>
                <a:cubicBezTo>
                  <a:pt x="7248" y="11448"/>
                  <a:pt x="7309" y="11470"/>
                  <a:pt x="7369" y="11470"/>
                </a:cubicBezTo>
                <a:cubicBezTo>
                  <a:pt x="7496" y="11470"/>
                  <a:pt x="7619" y="11371"/>
                  <a:pt x="7619" y="11223"/>
                </a:cubicBezTo>
                <a:cubicBezTo>
                  <a:pt x="7619" y="11088"/>
                  <a:pt x="7509" y="10978"/>
                  <a:pt x="7371" y="10978"/>
                </a:cubicBezTo>
                <a:lnTo>
                  <a:pt x="7371" y="10975"/>
                </a:lnTo>
                <a:close/>
                <a:moveTo>
                  <a:pt x="8590" y="10975"/>
                </a:moveTo>
                <a:cubicBezTo>
                  <a:pt x="8371" y="10975"/>
                  <a:pt x="8261" y="11242"/>
                  <a:pt x="8418" y="11398"/>
                </a:cubicBezTo>
                <a:cubicBezTo>
                  <a:pt x="8467" y="11448"/>
                  <a:pt x="8528" y="11470"/>
                  <a:pt x="8588" y="11470"/>
                </a:cubicBezTo>
                <a:cubicBezTo>
                  <a:pt x="8715" y="11470"/>
                  <a:pt x="8838" y="11371"/>
                  <a:pt x="8838" y="11223"/>
                </a:cubicBezTo>
                <a:cubicBezTo>
                  <a:pt x="8838" y="11088"/>
                  <a:pt x="8728" y="10978"/>
                  <a:pt x="8590" y="10978"/>
                </a:cubicBezTo>
                <a:lnTo>
                  <a:pt x="8590" y="10975"/>
                </a:lnTo>
                <a:close/>
                <a:moveTo>
                  <a:pt x="9812" y="10975"/>
                </a:moveTo>
                <a:cubicBezTo>
                  <a:pt x="9590" y="10975"/>
                  <a:pt x="9480" y="11242"/>
                  <a:pt x="9637" y="11398"/>
                </a:cubicBezTo>
                <a:cubicBezTo>
                  <a:pt x="9686" y="11448"/>
                  <a:pt x="9747" y="11470"/>
                  <a:pt x="9807" y="11470"/>
                </a:cubicBezTo>
                <a:cubicBezTo>
                  <a:pt x="9934" y="11470"/>
                  <a:pt x="10057" y="11371"/>
                  <a:pt x="10057" y="11223"/>
                </a:cubicBezTo>
                <a:cubicBezTo>
                  <a:pt x="10057" y="11088"/>
                  <a:pt x="9947" y="10978"/>
                  <a:pt x="9812" y="10978"/>
                </a:cubicBezTo>
                <a:lnTo>
                  <a:pt x="9812" y="10975"/>
                </a:lnTo>
                <a:close/>
                <a:moveTo>
                  <a:pt x="11031" y="10975"/>
                </a:moveTo>
                <a:cubicBezTo>
                  <a:pt x="10809" y="10975"/>
                  <a:pt x="10699" y="11242"/>
                  <a:pt x="10856" y="11398"/>
                </a:cubicBezTo>
                <a:cubicBezTo>
                  <a:pt x="10906" y="11448"/>
                  <a:pt x="10968" y="11470"/>
                  <a:pt x="11028" y="11470"/>
                </a:cubicBezTo>
                <a:cubicBezTo>
                  <a:pt x="11155" y="11470"/>
                  <a:pt x="11276" y="11371"/>
                  <a:pt x="11276" y="11223"/>
                </a:cubicBezTo>
                <a:cubicBezTo>
                  <a:pt x="11276" y="11088"/>
                  <a:pt x="11166" y="10978"/>
                  <a:pt x="11031" y="10978"/>
                </a:cubicBezTo>
                <a:lnTo>
                  <a:pt x="11031" y="10975"/>
                </a:lnTo>
                <a:close/>
                <a:moveTo>
                  <a:pt x="12250" y="10975"/>
                </a:moveTo>
                <a:cubicBezTo>
                  <a:pt x="12031" y="10975"/>
                  <a:pt x="11921" y="11242"/>
                  <a:pt x="12075" y="11398"/>
                </a:cubicBezTo>
                <a:cubicBezTo>
                  <a:pt x="12125" y="11448"/>
                  <a:pt x="12187" y="11470"/>
                  <a:pt x="12248" y="11470"/>
                </a:cubicBezTo>
                <a:cubicBezTo>
                  <a:pt x="12375" y="11470"/>
                  <a:pt x="12498" y="11371"/>
                  <a:pt x="12498" y="11223"/>
                </a:cubicBezTo>
                <a:cubicBezTo>
                  <a:pt x="12498" y="11088"/>
                  <a:pt x="12385" y="10978"/>
                  <a:pt x="12250" y="10978"/>
                </a:cubicBezTo>
                <a:lnTo>
                  <a:pt x="12250" y="10975"/>
                </a:lnTo>
                <a:close/>
                <a:moveTo>
                  <a:pt x="13469" y="10975"/>
                </a:moveTo>
                <a:cubicBezTo>
                  <a:pt x="13250" y="10975"/>
                  <a:pt x="13140" y="11242"/>
                  <a:pt x="13294" y="11398"/>
                </a:cubicBezTo>
                <a:cubicBezTo>
                  <a:pt x="13344" y="11448"/>
                  <a:pt x="13406" y="11470"/>
                  <a:pt x="13467" y="11470"/>
                </a:cubicBezTo>
                <a:cubicBezTo>
                  <a:pt x="13594" y="11470"/>
                  <a:pt x="13717" y="11371"/>
                  <a:pt x="13717" y="11223"/>
                </a:cubicBezTo>
                <a:cubicBezTo>
                  <a:pt x="13717" y="11088"/>
                  <a:pt x="13604" y="10978"/>
                  <a:pt x="13469" y="10978"/>
                </a:cubicBezTo>
                <a:lnTo>
                  <a:pt x="13469" y="10975"/>
                </a:lnTo>
                <a:close/>
                <a:moveTo>
                  <a:pt x="14688" y="10975"/>
                </a:moveTo>
                <a:cubicBezTo>
                  <a:pt x="14469" y="10975"/>
                  <a:pt x="14359" y="11242"/>
                  <a:pt x="14513" y="11398"/>
                </a:cubicBezTo>
                <a:cubicBezTo>
                  <a:pt x="14563" y="11448"/>
                  <a:pt x="14625" y="11470"/>
                  <a:pt x="14686" y="11470"/>
                </a:cubicBezTo>
                <a:cubicBezTo>
                  <a:pt x="14813" y="11470"/>
                  <a:pt x="14936" y="11371"/>
                  <a:pt x="14936" y="11223"/>
                </a:cubicBezTo>
                <a:cubicBezTo>
                  <a:pt x="14936" y="11088"/>
                  <a:pt x="14823" y="10978"/>
                  <a:pt x="14688" y="10978"/>
                </a:cubicBezTo>
                <a:lnTo>
                  <a:pt x="14688" y="10975"/>
                </a:lnTo>
                <a:close/>
                <a:moveTo>
                  <a:pt x="15907" y="10975"/>
                </a:moveTo>
                <a:cubicBezTo>
                  <a:pt x="15688" y="10975"/>
                  <a:pt x="15578" y="11242"/>
                  <a:pt x="15735" y="11398"/>
                </a:cubicBezTo>
                <a:cubicBezTo>
                  <a:pt x="15785" y="11448"/>
                  <a:pt x="15846" y="11470"/>
                  <a:pt x="15906" y="11470"/>
                </a:cubicBezTo>
                <a:cubicBezTo>
                  <a:pt x="16033" y="11470"/>
                  <a:pt x="16155" y="11371"/>
                  <a:pt x="16155" y="11223"/>
                </a:cubicBezTo>
                <a:cubicBezTo>
                  <a:pt x="16155" y="11088"/>
                  <a:pt x="16045" y="10978"/>
                  <a:pt x="15907" y="10978"/>
                </a:cubicBezTo>
                <a:lnTo>
                  <a:pt x="15907" y="10975"/>
                </a:lnTo>
                <a:close/>
                <a:moveTo>
                  <a:pt x="17127" y="10975"/>
                </a:moveTo>
                <a:cubicBezTo>
                  <a:pt x="16907" y="10975"/>
                  <a:pt x="16797" y="11242"/>
                  <a:pt x="16954" y="11398"/>
                </a:cubicBezTo>
                <a:cubicBezTo>
                  <a:pt x="17004" y="11448"/>
                  <a:pt x="17065" y="11470"/>
                  <a:pt x="17125" y="11470"/>
                </a:cubicBezTo>
                <a:cubicBezTo>
                  <a:pt x="17252" y="11470"/>
                  <a:pt x="17374" y="11371"/>
                  <a:pt x="17374" y="11223"/>
                </a:cubicBezTo>
                <a:cubicBezTo>
                  <a:pt x="17374" y="11088"/>
                  <a:pt x="17264" y="10978"/>
                  <a:pt x="17127" y="10978"/>
                </a:cubicBezTo>
                <a:lnTo>
                  <a:pt x="17127" y="10975"/>
                </a:lnTo>
                <a:close/>
                <a:moveTo>
                  <a:pt x="18349" y="10975"/>
                </a:moveTo>
                <a:cubicBezTo>
                  <a:pt x="18126" y="10975"/>
                  <a:pt x="18017" y="11242"/>
                  <a:pt x="18173" y="11398"/>
                </a:cubicBezTo>
                <a:cubicBezTo>
                  <a:pt x="18224" y="11448"/>
                  <a:pt x="18285" y="11470"/>
                  <a:pt x="18345" y="11470"/>
                </a:cubicBezTo>
                <a:cubicBezTo>
                  <a:pt x="18472" y="11470"/>
                  <a:pt x="18593" y="11371"/>
                  <a:pt x="18593" y="11223"/>
                </a:cubicBezTo>
                <a:cubicBezTo>
                  <a:pt x="18593" y="11088"/>
                  <a:pt x="18483" y="10978"/>
                  <a:pt x="18349" y="10978"/>
                </a:cubicBezTo>
                <a:lnTo>
                  <a:pt x="18349" y="10975"/>
                </a:lnTo>
                <a:close/>
                <a:moveTo>
                  <a:pt x="19568" y="10975"/>
                </a:moveTo>
                <a:cubicBezTo>
                  <a:pt x="19348" y="10975"/>
                  <a:pt x="19236" y="11242"/>
                  <a:pt x="19392" y="11398"/>
                </a:cubicBezTo>
                <a:cubicBezTo>
                  <a:pt x="19443" y="11448"/>
                  <a:pt x="19504" y="11470"/>
                  <a:pt x="19564" y="11470"/>
                </a:cubicBezTo>
                <a:cubicBezTo>
                  <a:pt x="19691" y="11470"/>
                  <a:pt x="19812" y="11371"/>
                  <a:pt x="19812" y="11223"/>
                </a:cubicBezTo>
                <a:cubicBezTo>
                  <a:pt x="19812" y="11088"/>
                  <a:pt x="19703" y="10978"/>
                  <a:pt x="19568" y="10978"/>
                </a:cubicBezTo>
                <a:lnTo>
                  <a:pt x="19568" y="10975"/>
                </a:lnTo>
                <a:close/>
                <a:moveTo>
                  <a:pt x="20787" y="10975"/>
                </a:moveTo>
                <a:cubicBezTo>
                  <a:pt x="20567" y="10975"/>
                  <a:pt x="20458" y="11242"/>
                  <a:pt x="20611" y="11398"/>
                </a:cubicBezTo>
                <a:cubicBezTo>
                  <a:pt x="20662" y="11448"/>
                  <a:pt x="20724" y="11470"/>
                  <a:pt x="20784" y="11470"/>
                </a:cubicBezTo>
                <a:cubicBezTo>
                  <a:pt x="20912" y="11470"/>
                  <a:pt x="21034" y="11371"/>
                  <a:pt x="21034" y="11223"/>
                </a:cubicBezTo>
                <a:cubicBezTo>
                  <a:pt x="21031" y="11088"/>
                  <a:pt x="20922" y="10978"/>
                  <a:pt x="20787" y="10978"/>
                </a:cubicBezTo>
                <a:lnTo>
                  <a:pt x="20787" y="10975"/>
                </a:lnTo>
                <a:close/>
                <a:moveTo>
                  <a:pt x="22006" y="10975"/>
                </a:moveTo>
                <a:cubicBezTo>
                  <a:pt x="21786" y="10975"/>
                  <a:pt x="21677" y="11242"/>
                  <a:pt x="21830" y="11398"/>
                </a:cubicBezTo>
                <a:cubicBezTo>
                  <a:pt x="21881" y="11448"/>
                  <a:pt x="21943" y="11470"/>
                  <a:pt x="22003" y="11470"/>
                </a:cubicBezTo>
                <a:cubicBezTo>
                  <a:pt x="22131" y="11470"/>
                  <a:pt x="22253" y="11371"/>
                  <a:pt x="22253" y="11223"/>
                </a:cubicBezTo>
                <a:cubicBezTo>
                  <a:pt x="22253" y="11088"/>
                  <a:pt x="22141" y="10978"/>
                  <a:pt x="22006" y="10978"/>
                </a:cubicBezTo>
                <a:lnTo>
                  <a:pt x="22006" y="10975"/>
                </a:lnTo>
                <a:close/>
                <a:moveTo>
                  <a:pt x="23225" y="10975"/>
                </a:moveTo>
                <a:cubicBezTo>
                  <a:pt x="23006" y="10975"/>
                  <a:pt x="22896" y="11242"/>
                  <a:pt x="23049" y="11398"/>
                </a:cubicBezTo>
                <a:cubicBezTo>
                  <a:pt x="23100" y="11448"/>
                  <a:pt x="23162" y="11470"/>
                  <a:pt x="23222" y="11470"/>
                </a:cubicBezTo>
                <a:cubicBezTo>
                  <a:pt x="23350" y="11470"/>
                  <a:pt x="23472" y="11371"/>
                  <a:pt x="23472" y="11223"/>
                </a:cubicBezTo>
                <a:cubicBezTo>
                  <a:pt x="23472" y="11088"/>
                  <a:pt x="23363" y="10978"/>
                  <a:pt x="23225" y="10978"/>
                </a:cubicBezTo>
                <a:lnTo>
                  <a:pt x="23225" y="10975"/>
                </a:lnTo>
                <a:close/>
                <a:moveTo>
                  <a:pt x="2495" y="10978"/>
                </a:moveTo>
                <a:cubicBezTo>
                  <a:pt x="2272" y="10978"/>
                  <a:pt x="2163" y="11242"/>
                  <a:pt x="2319" y="11398"/>
                </a:cubicBezTo>
                <a:cubicBezTo>
                  <a:pt x="2370" y="11449"/>
                  <a:pt x="2431" y="11471"/>
                  <a:pt x="2491" y="11471"/>
                </a:cubicBezTo>
                <a:cubicBezTo>
                  <a:pt x="2618" y="11471"/>
                  <a:pt x="2739" y="11371"/>
                  <a:pt x="2739" y="11223"/>
                </a:cubicBezTo>
                <a:cubicBezTo>
                  <a:pt x="2739" y="11088"/>
                  <a:pt x="2630" y="10978"/>
                  <a:pt x="2495" y="10978"/>
                </a:cubicBezTo>
                <a:close/>
                <a:moveTo>
                  <a:pt x="4933" y="10978"/>
                </a:moveTo>
                <a:cubicBezTo>
                  <a:pt x="4713" y="10978"/>
                  <a:pt x="4604" y="11242"/>
                  <a:pt x="4757" y="11398"/>
                </a:cubicBezTo>
                <a:cubicBezTo>
                  <a:pt x="4808" y="11449"/>
                  <a:pt x="4870" y="11471"/>
                  <a:pt x="4930" y="11471"/>
                </a:cubicBezTo>
                <a:cubicBezTo>
                  <a:pt x="5058" y="11471"/>
                  <a:pt x="5180" y="11371"/>
                  <a:pt x="5180" y="11223"/>
                </a:cubicBezTo>
                <a:cubicBezTo>
                  <a:pt x="5180" y="11088"/>
                  <a:pt x="5068" y="10978"/>
                  <a:pt x="4933" y="10978"/>
                </a:cubicBezTo>
                <a:close/>
                <a:moveTo>
                  <a:pt x="54" y="12197"/>
                </a:moveTo>
                <a:cubicBezTo>
                  <a:pt x="38" y="12197"/>
                  <a:pt x="19" y="12197"/>
                  <a:pt x="0" y="12204"/>
                </a:cubicBezTo>
                <a:lnTo>
                  <a:pt x="0" y="12683"/>
                </a:lnTo>
                <a:cubicBezTo>
                  <a:pt x="18" y="12687"/>
                  <a:pt x="36" y="12689"/>
                  <a:pt x="53" y="12689"/>
                </a:cubicBezTo>
                <a:cubicBezTo>
                  <a:pt x="177" y="12689"/>
                  <a:pt x="285" y="12596"/>
                  <a:pt x="301" y="12470"/>
                </a:cubicBezTo>
                <a:cubicBezTo>
                  <a:pt x="317" y="12323"/>
                  <a:pt x="201" y="12197"/>
                  <a:pt x="54" y="12197"/>
                </a:cubicBezTo>
                <a:close/>
                <a:moveTo>
                  <a:pt x="1276" y="12197"/>
                </a:moveTo>
                <a:cubicBezTo>
                  <a:pt x="1053" y="12197"/>
                  <a:pt x="944" y="12464"/>
                  <a:pt x="1100" y="12617"/>
                </a:cubicBezTo>
                <a:cubicBezTo>
                  <a:pt x="1150" y="12668"/>
                  <a:pt x="1212" y="12691"/>
                  <a:pt x="1272" y="12691"/>
                </a:cubicBezTo>
                <a:cubicBezTo>
                  <a:pt x="1399" y="12691"/>
                  <a:pt x="1520" y="12592"/>
                  <a:pt x="1520" y="12442"/>
                </a:cubicBezTo>
                <a:cubicBezTo>
                  <a:pt x="1520" y="12307"/>
                  <a:pt x="1410" y="12197"/>
                  <a:pt x="1276" y="12197"/>
                </a:cubicBezTo>
                <a:close/>
                <a:moveTo>
                  <a:pt x="2495" y="12197"/>
                </a:moveTo>
                <a:cubicBezTo>
                  <a:pt x="2272" y="12197"/>
                  <a:pt x="2163" y="12464"/>
                  <a:pt x="2319" y="12617"/>
                </a:cubicBezTo>
                <a:cubicBezTo>
                  <a:pt x="2370" y="12668"/>
                  <a:pt x="2432" y="12691"/>
                  <a:pt x="2493" y="12691"/>
                </a:cubicBezTo>
                <a:cubicBezTo>
                  <a:pt x="2619" y="12691"/>
                  <a:pt x="2739" y="12592"/>
                  <a:pt x="2739" y="12442"/>
                </a:cubicBezTo>
                <a:cubicBezTo>
                  <a:pt x="2739" y="12307"/>
                  <a:pt x="2630" y="12197"/>
                  <a:pt x="2495" y="12197"/>
                </a:cubicBezTo>
                <a:close/>
                <a:moveTo>
                  <a:pt x="3714" y="12197"/>
                </a:moveTo>
                <a:cubicBezTo>
                  <a:pt x="3494" y="12197"/>
                  <a:pt x="3385" y="12464"/>
                  <a:pt x="3538" y="12617"/>
                </a:cubicBezTo>
                <a:cubicBezTo>
                  <a:pt x="3589" y="12668"/>
                  <a:pt x="3652" y="12691"/>
                  <a:pt x="3713" y="12691"/>
                </a:cubicBezTo>
                <a:cubicBezTo>
                  <a:pt x="3840" y="12691"/>
                  <a:pt x="3961" y="12592"/>
                  <a:pt x="3961" y="12442"/>
                </a:cubicBezTo>
                <a:cubicBezTo>
                  <a:pt x="3961" y="12307"/>
                  <a:pt x="3849" y="12197"/>
                  <a:pt x="3714" y="12197"/>
                </a:cubicBezTo>
                <a:close/>
                <a:moveTo>
                  <a:pt x="4933" y="12197"/>
                </a:moveTo>
                <a:cubicBezTo>
                  <a:pt x="4713" y="12197"/>
                  <a:pt x="4604" y="12464"/>
                  <a:pt x="4757" y="12617"/>
                </a:cubicBezTo>
                <a:cubicBezTo>
                  <a:pt x="4808" y="12668"/>
                  <a:pt x="4871" y="12691"/>
                  <a:pt x="4932" y="12691"/>
                </a:cubicBezTo>
                <a:cubicBezTo>
                  <a:pt x="5059" y="12691"/>
                  <a:pt x="5180" y="12592"/>
                  <a:pt x="5180" y="12442"/>
                </a:cubicBezTo>
                <a:cubicBezTo>
                  <a:pt x="5180" y="12307"/>
                  <a:pt x="5068" y="12197"/>
                  <a:pt x="4933" y="12197"/>
                </a:cubicBezTo>
                <a:close/>
                <a:moveTo>
                  <a:pt x="6152" y="12197"/>
                </a:moveTo>
                <a:cubicBezTo>
                  <a:pt x="5933" y="12197"/>
                  <a:pt x="5823" y="12461"/>
                  <a:pt x="5976" y="12617"/>
                </a:cubicBezTo>
                <a:cubicBezTo>
                  <a:pt x="6027" y="12668"/>
                  <a:pt x="6090" y="12691"/>
                  <a:pt x="6151" y="12691"/>
                </a:cubicBezTo>
                <a:cubicBezTo>
                  <a:pt x="6278" y="12691"/>
                  <a:pt x="6399" y="12592"/>
                  <a:pt x="6399" y="12442"/>
                </a:cubicBezTo>
                <a:cubicBezTo>
                  <a:pt x="6399" y="12307"/>
                  <a:pt x="6290" y="12197"/>
                  <a:pt x="6152" y="12197"/>
                </a:cubicBezTo>
                <a:close/>
                <a:moveTo>
                  <a:pt x="7371" y="12197"/>
                </a:moveTo>
                <a:cubicBezTo>
                  <a:pt x="7152" y="12197"/>
                  <a:pt x="7042" y="12461"/>
                  <a:pt x="7199" y="12617"/>
                </a:cubicBezTo>
                <a:cubicBezTo>
                  <a:pt x="7248" y="12668"/>
                  <a:pt x="7310" y="12691"/>
                  <a:pt x="7371" y="12691"/>
                </a:cubicBezTo>
                <a:cubicBezTo>
                  <a:pt x="7497" y="12691"/>
                  <a:pt x="7619" y="12592"/>
                  <a:pt x="7619" y="12442"/>
                </a:cubicBezTo>
                <a:cubicBezTo>
                  <a:pt x="7619" y="12307"/>
                  <a:pt x="7509" y="12197"/>
                  <a:pt x="7371" y="12197"/>
                </a:cubicBezTo>
                <a:close/>
                <a:moveTo>
                  <a:pt x="8590" y="12197"/>
                </a:moveTo>
                <a:cubicBezTo>
                  <a:pt x="8371" y="12197"/>
                  <a:pt x="8261" y="12461"/>
                  <a:pt x="8418" y="12617"/>
                </a:cubicBezTo>
                <a:cubicBezTo>
                  <a:pt x="8467" y="12668"/>
                  <a:pt x="8529" y="12691"/>
                  <a:pt x="8590" y="12691"/>
                </a:cubicBezTo>
                <a:cubicBezTo>
                  <a:pt x="8716" y="12691"/>
                  <a:pt x="8838" y="12592"/>
                  <a:pt x="8838" y="12442"/>
                </a:cubicBezTo>
                <a:cubicBezTo>
                  <a:pt x="8838" y="12307"/>
                  <a:pt x="8728" y="12197"/>
                  <a:pt x="8590" y="12197"/>
                </a:cubicBezTo>
                <a:close/>
                <a:moveTo>
                  <a:pt x="9812" y="12197"/>
                </a:moveTo>
                <a:cubicBezTo>
                  <a:pt x="9590" y="12197"/>
                  <a:pt x="9480" y="12461"/>
                  <a:pt x="9637" y="12617"/>
                </a:cubicBezTo>
                <a:cubicBezTo>
                  <a:pt x="9687" y="12668"/>
                  <a:pt x="9748" y="12691"/>
                  <a:pt x="9809" y="12691"/>
                </a:cubicBezTo>
                <a:cubicBezTo>
                  <a:pt x="9935" y="12691"/>
                  <a:pt x="10057" y="12592"/>
                  <a:pt x="10057" y="12442"/>
                </a:cubicBezTo>
                <a:cubicBezTo>
                  <a:pt x="10057" y="12307"/>
                  <a:pt x="9947" y="12197"/>
                  <a:pt x="9812" y="12197"/>
                </a:cubicBezTo>
                <a:close/>
                <a:moveTo>
                  <a:pt x="11031" y="12197"/>
                </a:moveTo>
                <a:cubicBezTo>
                  <a:pt x="10809" y="12197"/>
                  <a:pt x="10699" y="12461"/>
                  <a:pt x="10856" y="12617"/>
                </a:cubicBezTo>
                <a:cubicBezTo>
                  <a:pt x="10907" y="12668"/>
                  <a:pt x="10969" y="12691"/>
                  <a:pt x="11029" y="12691"/>
                </a:cubicBezTo>
                <a:cubicBezTo>
                  <a:pt x="11156" y="12691"/>
                  <a:pt x="11276" y="12592"/>
                  <a:pt x="11276" y="12442"/>
                </a:cubicBezTo>
                <a:cubicBezTo>
                  <a:pt x="11276" y="12307"/>
                  <a:pt x="11166" y="12197"/>
                  <a:pt x="11031" y="12197"/>
                </a:cubicBezTo>
                <a:close/>
                <a:moveTo>
                  <a:pt x="12250" y="12197"/>
                </a:moveTo>
                <a:cubicBezTo>
                  <a:pt x="12031" y="12197"/>
                  <a:pt x="11921" y="12461"/>
                  <a:pt x="12075" y="12617"/>
                </a:cubicBezTo>
                <a:cubicBezTo>
                  <a:pt x="12126" y="12668"/>
                  <a:pt x="12188" y="12691"/>
                  <a:pt x="12249" y="12691"/>
                </a:cubicBezTo>
                <a:cubicBezTo>
                  <a:pt x="12376" y="12691"/>
                  <a:pt x="12498" y="12592"/>
                  <a:pt x="12498" y="12442"/>
                </a:cubicBezTo>
                <a:cubicBezTo>
                  <a:pt x="12498" y="12307"/>
                  <a:pt x="12385" y="12197"/>
                  <a:pt x="12250" y="12197"/>
                </a:cubicBezTo>
                <a:close/>
                <a:moveTo>
                  <a:pt x="13469" y="12197"/>
                </a:moveTo>
                <a:cubicBezTo>
                  <a:pt x="13250" y="12197"/>
                  <a:pt x="13140" y="12461"/>
                  <a:pt x="13294" y="12617"/>
                </a:cubicBezTo>
                <a:cubicBezTo>
                  <a:pt x="13345" y="12668"/>
                  <a:pt x="13407" y="12691"/>
                  <a:pt x="13468" y="12691"/>
                </a:cubicBezTo>
                <a:cubicBezTo>
                  <a:pt x="13595" y="12691"/>
                  <a:pt x="13717" y="12592"/>
                  <a:pt x="13717" y="12442"/>
                </a:cubicBezTo>
                <a:cubicBezTo>
                  <a:pt x="13717" y="12307"/>
                  <a:pt x="13604" y="12197"/>
                  <a:pt x="13469" y="12197"/>
                </a:cubicBezTo>
                <a:close/>
                <a:moveTo>
                  <a:pt x="14688" y="12197"/>
                </a:moveTo>
                <a:cubicBezTo>
                  <a:pt x="14469" y="12197"/>
                  <a:pt x="14359" y="12461"/>
                  <a:pt x="14513" y="12617"/>
                </a:cubicBezTo>
                <a:cubicBezTo>
                  <a:pt x="14564" y="12668"/>
                  <a:pt x="14626" y="12691"/>
                  <a:pt x="14687" y="12691"/>
                </a:cubicBezTo>
                <a:cubicBezTo>
                  <a:pt x="14814" y="12691"/>
                  <a:pt x="14936" y="12592"/>
                  <a:pt x="14936" y="12442"/>
                </a:cubicBezTo>
                <a:cubicBezTo>
                  <a:pt x="14936" y="12307"/>
                  <a:pt x="14826" y="12197"/>
                  <a:pt x="14688" y="12197"/>
                </a:cubicBezTo>
                <a:close/>
                <a:moveTo>
                  <a:pt x="15907" y="12197"/>
                </a:moveTo>
                <a:cubicBezTo>
                  <a:pt x="15688" y="12197"/>
                  <a:pt x="15578" y="12461"/>
                  <a:pt x="15735" y="12617"/>
                </a:cubicBezTo>
                <a:cubicBezTo>
                  <a:pt x="15785" y="12668"/>
                  <a:pt x="15847" y="12691"/>
                  <a:pt x="15907" y="12691"/>
                </a:cubicBezTo>
                <a:cubicBezTo>
                  <a:pt x="16033" y="12691"/>
                  <a:pt x="16155" y="12592"/>
                  <a:pt x="16155" y="12442"/>
                </a:cubicBezTo>
                <a:cubicBezTo>
                  <a:pt x="16155" y="12307"/>
                  <a:pt x="16045" y="12197"/>
                  <a:pt x="15907" y="12197"/>
                </a:cubicBezTo>
                <a:close/>
                <a:moveTo>
                  <a:pt x="17127" y="12197"/>
                </a:moveTo>
                <a:cubicBezTo>
                  <a:pt x="16907" y="12197"/>
                  <a:pt x="16797" y="12461"/>
                  <a:pt x="16954" y="12617"/>
                </a:cubicBezTo>
                <a:cubicBezTo>
                  <a:pt x="17004" y="12668"/>
                  <a:pt x="17066" y="12691"/>
                  <a:pt x="17126" y="12691"/>
                </a:cubicBezTo>
                <a:cubicBezTo>
                  <a:pt x="17253" y="12691"/>
                  <a:pt x="17374" y="12592"/>
                  <a:pt x="17374" y="12442"/>
                </a:cubicBezTo>
                <a:cubicBezTo>
                  <a:pt x="17374" y="12307"/>
                  <a:pt x="17264" y="12197"/>
                  <a:pt x="17127" y="12197"/>
                </a:cubicBezTo>
                <a:close/>
                <a:moveTo>
                  <a:pt x="18349" y="12197"/>
                </a:moveTo>
                <a:cubicBezTo>
                  <a:pt x="18126" y="12197"/>
                  <a:pt x="18017" y="12461"/>
                  <a:pt x="18173" y="12617"/>
                </a:cubicBezTo>
                <a:cubicBezTo>
                  <a:pt x="18223" y="12668"/>
                  <a:pt x="18285" y="12691"/>
                  <a:pt x="18345" y="12691"/>
                </a:cubicBezTo>
                <a:cubicBezTo>
                  <a:pt x="18472" y="12691"/>
                  <a:pt x="18593" y="12592"/>
                  <a:pt x="18593" y="12442"/>
                </a:cubicBezTo>
                <a:cubicBezTo>
                  <a:pt x="18593" y="12307"/>
                  <a:pt x="18483" y="12197"/>
                  <a:pt x="18349" y="12197"/>
                </a:cubicBezTo>
                <a:close/>
                <a:moveTo>
                  <a:pt x="19568" y="12197"/>
                </a:moveTo>
                <a:cubicBezTo>
                  <a:pt x="19348" y="12197"/>
                  <a:pt x="19236" y="12461"/>
                  <a:pt x="19392" y="12617"/>
                </a:cubicBezTo>
                <a:cubicBezTo>
                  <a:pt x="19443" y="12668"/>
                  <a:pt x="19505" y="12691"/>
                  <a:pt x="19566" y="12691"/>
                </a:cubicBezTo>
                <a:cubicBezTo>
                  <a:pt x="19692" y="12691"/>
                  <a:pt x="19812" y="12592"/>
                  <a:pt x="19812" y="12442"/>
                </a:cubicBezTo>
                <a:cubicBezTo>
                  <a:pt x="19812" y="12307"/>
                  <a:pt x="19703" y="12197"/>
                  <a:pt x="19568" y="12197"/>
                </a:cubicBezTo>
                <a:close/>
                <a:moveTo>
                  <a:pt x="20787" y="12197"/>
                </a:moveTo>
                <a:cubicBezTo>
                  <a:pt x="20567" y="12197"/>
                  <a:pt x="20458" y="12461"/>
                  <a:pt x="20611" y="12617"/>
                </a:cubicBezTo>
                <a:cubicBezTo>
                  <a:pt x="20662" y="12668"/>
                  <a:pt x="20725" y="12691"/>
                  <a:pt x="20786" y="12691"/>
                </a:cubicBezTo>
                <a:cubicBezTo>
                  <a:pt x="20913" y="12691"/>
                  <a:pt x="21034" y="12592"/>
                  <a:pt x="21034" y="12442"/>
                </a:cubicBezTo>
                <a:cubicBezTo>
                  <a:pt x="21034" y="12307"/>
                  <a:pt x="20922" y="12197"/>
                  <a:pt x="20787" y="12197"/>
                </a:cubicBezTo>
                <a:close/>
                <a:moveTo>
                  <a:pt x="22006" y="12197"/>
                </a:moveTo>
                <a:cubicBezTo>
                  <a:pt x="21786" y="12197"/>
                  <a:pt x="21677" y="12461"/>
                  <a:pt x="21830" y="12617"/>
                </a:cubicBezTo>
                <a:cubicBezTo>
                  <a:pt x="21881" y="12668"/>
                  <a:pt x="21944" y="12691"/>
                  <a:pt x="22005" y="12691"/>
                </a:cubicBezTo>
                <a:cubicBezTo>
                  <a:pt x="22132" y="12691"/>
                  <a:pt x="22253" y="12592"/>
                  <a:pt x="22253" y="12442"/>
                </a:cubicBezTo>
                <a:cubicBezTo>
                  <a:pt x="22253" y="12307"/>
                  <a:pt x="22141" y="12197"/>
                  <a:pt x="22006" y="12197"/>
                </a:cubicBezTo>
                <a:close/>
                <a:moveTo>
                  <a:pt x="23225" y="12197"/>
                </a:moveTo>
                <a:cubicBezTo>
                  <a:pt x="23006" y="12197"/>
                  <a:pt x="22896" y="12461"/>
                  <a:pt x="23049" y="12617"/>
                </a:cubicBezTo>
                <a:cubicBezTo>
                  <a:pt x="23100" y="12668"/>
                  <a:pt x="23163" y="12691"/>
                  <a:pt x="23224" y="12691"/>
                </a:cubicBezTo>
                <a:cubicBezTo>
                  <a:pt x="23351" y="12691"/>
                  <a:pt x="23472" y="12592"/>
                  <a:pt x="23472" y="12442"/>
                </a:cubicBezTo>
                <a:cubicBezTo>
                  <a:pt x="23472" y="12307"/>
                  <a:pt x="23363" y="12197"/>
                  <a:pt x="23225" y="12197"/>
                </a:cubicBezTo>
                <a:close/>
                <a:moveTo>
                  <a:pt x="23222" y="13416"/>
                </a:moveTo>
                <a:cubicBezTo>
                  <a:pt x="23087" y="13416"/>
                  <a:pt x="22977" y="13526"/>
                  <a:pt x="22977" y="13664"/>
                </a:cubicBezTo>
                <a:cubicBezTo>
                  <a:pt x="22977" y="13683"/>
                  <a:pt x="22980" y="13702"/>
                  <a:pt x="22987" y="13720"/>
                </a:cubicBezTo>
                <a:cubicBezTo>
                  <a:pt x="23068" y="13620"/>
                  <a:pt x="23147" y="13520"/>
                  <a:pt x="23222" y="13416"/>
                </a:cubicBezTo>
                <a:close/>
                <a:moveTo>
                  <a:pt x="54" y="13416"/>
                </a:moveTo>
                <a:cubicBezTo>
                  <a:pt x="38" y="13416"/>
                  <a:pt x="19" y="13416"/>
                  <a:pt x="0" y="13423"/>
                </a:cubicBezTo>
                <a:lnTo>
                  <a:pt x="0" y="13902"/>
                </a:lnTo>
                <a:cubicBezTo>
                  <a:pt x="19" y="13906"/>
                  <a:pt x="37" y="13908"/>
                  <a:pt x="55" y="13908"/>
                </a:cubicBezTo>
                <a:cubicBezTo>
                  <a:pt x="177" y="13908"/>
                  <a:pt x="285" y="13818"/>
                  <a:pt x="301" y="13689"/>
                </a:cubicBezTo>
                <a:cubicBezTo>
                  <a:pt x="317" y="13545"/>
                  <a:pt x="201" y="13416"/>
                  <a:pt x="54" y="13416"/>
                </a:cubicBezTo>
                <a:close/>
                <a:moveTo>
                  <a:pt x="1276" y="13416"/>
                </a:moveTo>
                <a:cubicBezTo>
                  <a:pt x="1053" y="13416"/>
                  <a:pt x="944" y="13683"/>
                  <a:pt x="1100" y="13836"/>
                </a:cubicBezTo>
                <a:cubicBezTo>
                  <a:pt x="1150" y="13887"/>
                  <a:pt x="1212" y="13910"/>
                  <a:pt x="1273" y="13910"/>
                </a:cubicBezTo>
                <a:cubicBezTo>
                  <a:pt x="1399" y="13910"/>
                  <a:pt x="1520" y="13812"/>
                  <a:pt x="1520" y="13664"/>
                </a:cubicBezTo>
                <a:cubicBezTo>
                  <a:pt x="1520" y="13526"/>
                  <a:pt x="1410" y="13416"/>
                  <a:pt x="1276" y="13416"/>
                </a:cubicBezTo>
                <a:close/>
                <a:moveTo>
                  <a:pt x="2495" y="13416"/>
                </a:moveTo>
                <a:cubicBezTo>
                  <a:pt x="2272" y="13416"/>
                  <a:pt x="2163" y="13683"/>
                  <a:pt x="2319" y="13836"/>
                </a:cubicBezTo>
                <a:cubicBezTo>
                  <a:pt x="2370" y="13887"/>
                  <a:pt x="2432" y="13910"/>
                  <a:pt x="2493" y="13910"/>
                </a:cubicBezTo>
                <a:cubicBezTo>
                  <a:pt x="2619" y="13910"/>
                  <a:pt x="2739" y="13812"/>
                  <a:pt x="2739" y="13664"/>
                </a:cubicBezTo>
                <a:cubicBezTo>
                  <a:pt x="2739" y="13526"/>
                  <a:pt x="2630" y="13416"/>
                  <a:pt x="2495" y="13416"/>
                </a:cubicBezTo>
                <a:close/>
                <a:moveTo>
                  <a:pt x="3714" y="13416"/>
                </a:moveTo>
                <a:cubicBezTo>
                  <a:pt x="3494" y="13416"/>
                  <a:pt x="3385" y="13683"/>
                  <a:pt x="3538" y="13836"/>
                </a:cubicBezTo>
                <a:cubicBezTo>
                  <a:pt x="3589" y="13887"/>
                  <a:pt x="3652" y="13910"/>
                  <a:pt x="3713" y="13910"/>
                </a:cubicBezTo>
                <a:cubicBezTo>
                  <a:pt x="3840" y="13910"/>
                  <a:pt x="3961" y="13812"/>
                  <a:pt x="3961" y="13664"/>
                </a:cubicBezTo>
                <a:cubicBezTo>
                  <a:pt x="3961" y="13526"/>
                  <a:pt x="3849" y="13416"/>
                  <a:pt x="3714" y="13416"/>
                </a:cubicBezTo>
                <a:close/>
                <a:moveTo>
                  <a:pt x="4933" y="13416"/>
                </a:moveTo>
                <a:cubicBezTo>
                  <a:pt x="4713" y="13416"/>
                  <a:pt x="4604" y="13683"/>
                  <a:pt x="4757" y="13836"/>
                </a:cubicBezTo>
                <a:cubicBezTo>
                  <a:pt x="4808" y="13887"/>
                  <a:pt x="4871" y="13910"/>
                  <a:pt x="4932" y="13910"/>
                </a:cubicBezTo>
                <a:cubicBezTo>
                  <a:pt x="5059" y="13910"/>
                  <a:pt x="5180" y="13812"/>
                  <a:pt x="5180" y="13664"/>
                </a:cubicBezTo>
                <a:cubicBezTo>
                  <a:pt x="5180" y="13526"/>
                  <a:pt x="5068" y="13416"/>
                  <a:pt x="4933" y="13416"/>
                </a:cubicBezTo>
                <a:close/>
                <a:moveTo>
                  <a:pt x="6152" y="13416"/>
                </a:moveTo>
                <a:cubicBezTo>
                  <a:pt x="5933" y="13416"/>
                  <a:pt x="5823" y="13683"/>
                  <a:pt x="5976" y="13836"/>
                </a:cubicBezTo>
                <a:cubicBezTo>
                  <a:pt x="6027" y="13887"/>
                  <a:pt x="6090" y="13910"/>
                  <a:pt x="6151" y="13910"/>
                </a:cubicBezTo>
                <a:cubicBezTo>
                  <a:pt x="6278" y="13910"/>
                  <a:pt x="6399" y="13812"/>
                  <a:pt x="6399" y="13664"/>
                </a:cubicBezTo>
                <a:cubicBezTo>
                  <a:pt x="6399" y="13526"/>
                  <a:pt x="6290" y="13416"/>
                  <a:pt x="6152" y="13416"/>
                </a:cubicBezTo>
                <a:close/>
                <a:moveTo>
                  <a:pt x="7371" y="13416"/>
                </a:moveTo>
                <a:cubicBezTo>
                  <a:pt x="7152" y="13416"/>
                  <a:pt x="7042" y="13683"/>
                  <a:pt x="7199" y="13836"/>
                </a:cubicBezTo>
                <a:cubicBezTo>
                  <a:pt x="7249" y="13887"/>
                  <a:pt x="7310" y="13910"/>
                  <a:pt x="7371" y="13910"/>
                </a:cubicBezTo>
                <a:cubicBezTo>
                  <a:pt x="7497" y="13910"/>
                  <a:pt x="7619" y="13812"/>
                  <a:pt x="7619" y="13664"/>
                </a:cubicBezTo>
                <a:cubicBezTo>
                  <a:pt x="7619" y="13526"/>
                  <a:pt x="7509" y="13416"/>
                  <a:pt x="7371" y="13416"/>
                </a:cubicBezTo>
                <a:close/>
                <a:moveTo>
                  <a:pt x="8590" y="13416"/>
                </a:moveTo>
                <a:cubicBezTo>
                  <a:pt x="8371" y="13416"/>
                  <a:pt x="8261" y="13683"/>
                  <a:pt x="8418" y="13836"/>
                </a:cubicBezTo>
                <a:cubicBezTo>
                  <a:pt x="8468" y="13887"/>
                  <a:pt x="8529" y="13910"/>
                  <a:pt x="8590" y="13910"/>
                </a:cubicBezTo>
                <a:cubicBezTo>
                  <a:pt x="8716" y="13910"/>
                  <a:pt x="8838" y="13812"/>
                  <a:pt x="8838" y="13664"/>
                </a:cubicBezTo>
                <a:cubicBezTo>
                  <a:pt x="8838" y="13526"/>
                  <a:pt x="8728" y="13416"/>
                  <a:pt x="8590" y="13416"/>
                </a:cubicBezTo>
                <a:close/>
                <a:moveTo>
                  <a:pt x="9812" y="13416"/>
                </a:moveTo>
                <a:cubicBezTo>
                  <a:pt x="9590" y="13416"/>
                  <a:pt x="9480" y="13683"/>
                  <a:pt x="9637" y="13836"/>
                </a:cubicBezTo>
                <a:cubicBezTo>
                  <a:pt x="9687" y="13887"/>
                  <a:pt x="9749" y="13910"/>
                  <a:pt x="9809" y="13910"/>
                </a:cubicBezTo>
                <a:cubicBezTo>
                  <a:pt x="9935" y="13910"/>
                  <a:pt x="10057" y="13812"/>
                  <a:pt x="10057" y="13664"/>
                </a:cubicBezTo>
                <a:cubicBezTo>
                  <a:pt x="10057" y="13526"/>
                  <a:pt x="9947" y="13416"/>
                  <a:pt x="9812" y="13416"/>
                </a:cubicBezTo>
                <a:close/>
                <a:moveTo>
                  <a:pt x="11031" y="13416"/>
                </a:moveTo>
                <a:cubicBezTo>
                  <a:pt x="10809" y="13416"/>
                  <a:pt x="10699" y="13683"/>
                  <a:pt x="10856" y="13836"/>
                </a:cubicBezTo>
                <a:cubicBezTo>
                  <a:pt x="10907" y="13887"/>
                  <a:pt x="10969" y="13910"/>
                  <a:pt x="11030" y="13910"/>
                </a:cubicBezTo>
                <a:cubicBezTo>
                  <a:pt x="11156" y="13910"/>
                  <a:pt x="11276" y="13812"/>
                  <a:pt x="11276" y="13664"/>
                </a:cubicBezTo>
                <a:cubicBezTo>
                  <a:pt x="11276" y="13526"/>
                  <a:pt x="11166" y="13416"/>
                  <a:pt x="11031" y="13416"/>
                </a:cubicBezTo>
                <a:close/>
                <a:moveTo>
                  <a:pt x="12250" y="13416"/>
                </a:moveTo>
                <a:cubicBezTo>
                  <a:pt x="12031" y="13416"/>
                  <a:pt x="11921" y="13683"/>
                  <a:pt x="12075" y="13836"/>
                </a:cubicBezTo>
                <a:cubicBezTo>
                  <a:pt x="12126" y="13887"/>
                  <a:pt x="12188" y="13910"/>
                  <a:pt x="12250" y="13910"/>
                </a:cubicBezTo>
                <a:cubicBezTo>
                  <a:pt x="12377" y="13910"/>
                  <a:pt x="12498" y="13812"/>
                  <a:pt x="12498" y="13664"/>
                </a:cubicBezTo>
                <a:cubicBezTo>
                  <a:pt x="12498" y="13526"/>
                  <a:pt x="12385" y="13416"/>
                  <a:pt x="12250" y="13416"/>
                </a:cubicBezTo>
                <a:close/>
                <a:moveTo>
                  <a:pt x="13469" y="13416"/>
                </a:moveTo>
                <a:cubicBezTo>
                  <a:pt x="13250" y="13416"/>
                  <a:pt x="13140" y="13683"/>
                  <a:pt x="13294" y="13836"/>
                </a:cubicBezTo>
                <a:cubicBezTo>
                  <a:pt x="13345" y="13887"/>
                  <a:pt x="13407" y="13910"/>
                  <a:pt x="13469" y="13910"/>
                </a:cubicBezTo>
                <a:cubicBezTo>
                  <a:pt x="13596" y="13910"/>
                  <a:pt x="13717" y="13812"/>
                  <a:pt x="13717" y="13664"/>
                </a:cubicBezTo>
                <a:cubicBezTo>
                  <a:pt x="13717" y="13526"/>
                  <a:pt x="13604" y="13416"/>
                  <a:pt x="13469" y="13416"/>
                </a:cubicBezTo>
                <a:close/>
                <a:moveTo>
                  <a:pt x="14688" y="13416"/>
                </a:moveTo>
                <a:cubicBezTo>
                  <a:pt x="14469" y="13416"/>
                  <a:pt x="14359" y="13683"/>
                  <a:pt x="14513" y="13836"/>
                </a:cubicBezTo>
                <a:cubicBezTo>
                  <a:pt x="14564" y="13887"/>
                  <a:pt x="14626" y="13910"/>
                  <a:pt x="14688" y="13910"/>
                </a:cubicBezTo>
                <a:cubicBezTo>
                  <a:pt x="14815" y="13910"/>
                  <a:pt x="14936" y="13812"/>
                  <a:pt x="14936" y="13664"/>
                </a:cubicBezTo>
                <a:cubicBezTo>
                  <a:pt x="14936" y="13526"/>
                  <a:pt x="14826" y="13416"/>
                  <a:pt x="14688" y="13416"/>
                </a:cubicBezTo>
                <a:close/>
                <a:moveTo>
                  <a:pt x="15907" y="13416"/>
                </a:moveTo>
                <a:cubicBezTo>
                  <a:pt x="15688" y="13416"/>
                  <a:pt x="15578" y="13683"/>
                  <a:pt x="15735" y="13836"/>
                </a:cubicBezTo>
                <a:cubicBezTo>
                  <a:pt x="15785" y="13887"/>
                  <a:pt x="15847" y="13910"/>
                  <a:pt x="15908" y="13910"/>
                </a:cubicBezTo>
                <a:cubicBezTo>
                  <a:pt x="16034" y="13910"/>
                  <a:pt x="16155" y="13812"/>
                  <a:pt x="16155" y="13664"/>
                </a:cubicBezTo>
                <a:cubicBezTo>
                  <a:pt x="16155" y="13526"/>
                  <a:pt x="16045" y="13416"/>
                  <a:pt x="15907" y="13416"/>
                </a:cubicBezTo>
                <a:close/>
                <a:moveTo>
                  <a:pt x="17127" y="13416"/>
                </a:moveTo>
                <a:cubicBezTo>
                  <a:pt x="16907" y="13416"/>
                  <a:pt x="16797" y="13683"/>
                  <a:pt x="16954" y="13836"/>
                </a:cubicBezTo>
                <a:cubicBezTo>
                  <a:pt x="17004" y="13887"/>
                  <a:pt x="17066" y="13910"/>
                  <a:pt x="17127" y="13910"/>
                </a:cubicBezTo>
                <a:cubicBezTo>
                  <a:pt x="17253" y="13910"/>
                  <a:pt x="17374" y="13812"/>
                  <a:pt x="17374" y="13664"/>
                </a:cubicBezTo>
                <a:cubicBezTo>
                  <a:pt x="17374" y="13526"/>
                  <a:pt x="17264" y="13416"/>
                  <a:pt x="17127" y="13416"/>
                </a:cubicBezTo>
                <a:close/>
                <a:moveTo>
                  <a:pt x="18349" y="13416"/>
                </a:moveTo>
                <a:cubicBezTo>
                  <a:pt x="18126" y="13416"/>
                  <a:pt x="18017" y="13683"/>
                  <a:pt x="18173" y="13836"/>
                </a:cubicBezTo>
                <a:cubicBezTo>
                  <a:pt x="18223" y="13887"/>
                  <a:pt x="18285" y="13910"/>
                  <a:pt x="18346" y="13910"/>
                </a:cubicBezTo>
                <a:cubicBezTo>
                  <a:pt x="18472" y="13910"/>
                  <a:pt x="18593" y="13812"/>
                  <a:pt x="18593" y="13664"/>
                </a:cubicBezTo>
                <a:cubicBezTo>
                  <a:pt x="18593" y="13526"/>
                  <a:pt x="18483" y="13416"/>
                  <a:pt x="18349" y="13416"/>
                </a:cubicBezTo>
                <a:close/>
                <a:moveTo>
                  <a:pt x="19568" y="13416"/>
                </a:moveTo>
                <a:cubicBezTo>
                  <a:pt x="19348" y="13416"/>
                  <a:pt x="19236" y="13683"/>
                  <a:pt x="19392" y="13836"/>
                </a:cubicBezTo>
                <a:cubicBezTo>
                  <a:pt x="19443" y="13887"/>
                  <a:pt x="19505" y="13910"/>
                  <a:pt x="19566" y="13910"/>
                </a:cubicBezTo>
                <a:cubicBezTo>
                  <a:pt x="19692" y="13910"/>
                  <a:pt x="19812" y="13812"/>
                  <a:pt x="19812" y="13664"/>
                </a:cubicBezTo>
                <a:cubicBezTo>
                  <a:pt x="19812" y="13526"/>
                  <a:pt x="19703" y="13416"/>
                  <a:pt x="19568" y="13416"/>
                </a:cubicBezTo>
                <a:close/>
                <a:moveTo>
                  <a:pt x="20787" y="13416"/>
                </a:moveTo>
                <a:cubicBezTo>
                  <a:pt x="20567" y="13416"/>
                  <a:pt x="20458" y="13683"/>
                  <a:pt x="20611" y="13836"/>
                </a:cubicBezTo>
                <a:cubicBezTo>
                  <a:pt x="20662" y="13887"/>
                  <a:pt x="20725" y="13910"/>
                  <a:pt x="20786" y="13910"/>
                </a:cubicBezTo>
                <a:cubicBezTo>
                  <a:pt x="20913" y="13910"/>
                  <a:pt x="21034" y="13812"/>
                  <a:pt x="21034" y="13664"/>
                </a:cubicBezTo>
                <a:cubicBezTo>
                  <a:pt x="21034" y="13526"/>
                  <a:pt x="20922" y="13416"/>
                  <a:pt x="20787" y="13416"/>
                </a:cubicBezTo>
                <a:close/>
                <a:moveTo>
                  <a:pt x="22006" y="13416"/>
                </a:moveTo>
                <a:cubicBezTo>
                  <a:pt x="21786" y="13416"/>
                  <a:pt x="21677" y="13683"/>
                  <a:pt x="21830" y="13836"/>
                </a:cubicBezTo>
                <a:cubicBezTo>
                  <a:pt x="21881" y="13887"/>
                  <a:pt x="21944" y="13910"/>
                  <a:pt x="22005" y="13910"/>
                </a:cubicBezTo>
                <a:cubicBezTo>
                  <a:pt x="22132" y="13910"/>
                  <a:pt x="22253" y="13812"/>
                  <a:pt x="22253" y="13664"/>
                </a:cubicBezTo>
                <a:cubicBezTo>
                  <a:pt x="22253" y="13526"/>
                  <a:pt x="22141" y="13416"/>
                  <a:pt x="22006" y="13416"/>
                </a:cubicBezTo>
                <a:close/>
                <a:moveTo>
                  <a:pt x="22006" y="14634"/>
                </a:moveTo>
                <a:cubicBezTo>
                  <a:pt x="21877" y="14634"/>
                  <a:pt x="21758" y="14739"/>
                  <a:pt x="21758" y="14883"/>
                </a:cubicBezTo>
                <a:cubicBezTo>
                  <a:pt x="21758" y="14911"/>
                  <a:pt x="21765" y="14943"/>
                  <a:pt x="21774" y="14968"/>
                </a:cubicBezTo>
                <a:cubicBezTo>
                  <a:pt x="21893" y="14867"/>
                  <a:pt x="22006" y="14767"/>
                  <a:pt x="22116" y="14660"/>
                </a:cubicBezTo>
                <a:cubicBezTo>
                  <a:pt x="22080" y="14643"/>
                  <a:pt x="22043" y="14634"/>
                  <a:pt x="22006" y="14634"/>
                </a:cubicBezTo>
                <a:close/>
                <a:moveTo>
                  <a:pt x="54" y="14635"/>
                </a:moveTo>
                <a:cubicBezTo>
                  <a:pt x="38" y="14635"/>
                  <a:pt x="19" y="14639"/>
                  <a:pt x="0" y="14642"/>
                </a:cubicBezTo>
                <a:lnTo>
                  <a:pt x="0" y="15121"/>
                </a:lnTo>
                <a:cubicBezTo>
                  <a:pt x="20" y="15126"/>
                  <a:pt x="39" y="15128"/>
                  <a:pt x="58" y="15128"/>
                </a:cubicBezTo>
                <a:cubicBezTo>
                  <a:pt x="180" y="15128"/>
                  <a:pt x="288" y="15036"/>
                  <a:pt x="301" y="14908"/>
                </a:cubicBezTo>
                <a:cubicBezTo>
                  <a:pt x="317" y="14764"/>
                  <a:pt x="201" y="14635"/>
                  <a:pt x="54" y="14635"/>
                </a:cubicBezTo>
                <a:close/>
                <a:moveTo>
                  <a:pt x="1276" y="14635"/>
                </a:moveTo>
                <a:cubicBezTo>
                  <a:pt x="1053" y="14635"/>
                  <a:pt x="944" y="14902"/>
                  <a:pt x="1100" y="15055"/>
                </a:cubicBezTo>
                <a:cubicBezTo>
                  <a:pt x="1150" y="15106"/>
                  <a:pt x="1212" y="15129"/>
                  <a:pt x="1273" y="15129"/>
                </a:cubicBezTo>
                <a:cubicBezTo>
                  <a:pt x="1399" y="15129"/>
                  <a:pt x="1520" y="15031"/>
                  <a:pt x="1520" y="14883"/>
                </a:cubicBezTo>
                <a:cubicBezTo>
                  <a:pt x="1520" y="14745"/>
                  <a:pt x="1410" y="14635"/>
                  <a:pt x="1276" y="14635"/>
                </a:cubicBezTo>
                <a:close/>
                <a:moveTo>
                  <a:pt x="2495" y="14635"/>
                </a:moveTo>
                <a:cubicBezTo>
                  <a:pt x="2272" y="14635"/>
                  <a:pt x="2163" y="14902"/>
                  <a:pt x="2319" y="15055"/>
                </a:cubicBezTo>
                <a:cubicBezTo>
                  <a:pt x="2370" y="15106"/>
                  <a:pt x="2432" y="15129"/>
                  <a:pt x="2493" y="15129"/>
                </a:cubicBezTo>
                <a:cubicBezTo>
                  <a:pt x="2619" y="15129"/>
                  <a:pt x="2739" y="15031"/>
                  <a:pt x="2739" y="14883"/>
                </a:cubicBezTo>
                <a:cubicBezTo>
                  <a:pt x="2739" y="14745"/>
                  <a:pt x="2630" y="14635"/>
                  <a:pt x="2495" y="14635"/>
                </a:cubicBezTo>
                <a:close/>
                <a:moveTo>
                  <a:pt x="3714" y="14635"/>
                </a:moveTo>
                <a:cubicBezTo>
                  <a:pt x="3494" y="14635"/>
                  <a:pt x="3385" y="14902"/>
                  <a:pt x="3538" y="15055"/>
                </a:cubicBezTo>
                <a:cubicBezTo>
                  <a:pt x="3589" y="15106"/>
                  <a:pt x="3652" y="15129"/>
                  <a:pt x="3712" y="15129"/>
                </a:cubicBezTo>
                <a:cubicBezTo>
                  <a:pt x="3839" y="15129"/>
                  <a:pt x="3959" y="15031"/>
                  <a:pt x="3961" y="14883"/>
                </a:cubicBezTo>
                <a:cubicBezTo>
                  <a:pt x="3961" y="14745"/>
                  <a:pt x="3849" y="14635"/>
                  <a:pt x="3714" y="14635"/>
                </a:cubicBezTo>
                <a:close/>
                <a:moveTo>
                  <a:pt x="4933" y="14635"/>
                </a:moveTo>
                <a:cubicBezTo>
                  <a:pt x="4713" y="14635"/>
                  <a:pt x="4604" y="14902"/>
                  <a:pt x="4757" y="15055"/>
                </a:cubicBezTo>
                <a:cubicBezTo>
                  <a:pt x="4808" y="15106"/>
                  <a:pt x="4871" y="15129"/>
                  <a:pt x="4932" y="15129"/>
                </a:cubicBezTo>
                <a:cubicBezTo>
                  <a:pt x="5059" y="15129"/>
                  <a:pt x="5180" y="15031"/>
                  <a:pt x="5180" y="14883"/>
                </a:cubicBezTo>
                <a:cubicBezTo>
                  <a:pt x="5180" y="14745"/>
                  <a:pt x="5068" y="14635"/>
                  <a:pt x="4933" y="14635"/>
                </a:cubicBezTo>
                <a:close/>
                <a:moveTo>
                  <a:pt x="6152" y="14635"/>
                </a:moveTo>
                <a:cubicBezTo>
                  <a:pt x="5933" y="14635"/>
                  <a:pt x="5823" y="14902"/>
                  <a:pt x="5976" y="15055"/>
                </a:cubicBezTo>
                <a:cubicBezTo>
                  <a:pt x="6027" y="15106"/>
                  <a:pt x="6090" y="15129"/>
                  <a:pt x="6151" y="15129"/>
                </a:cubicBezTo>
                <a:cubicBezTo>
                  <a:pt x="6278" y="15129"/>
                  <a:pt x="6399" y="15031"/>
                  <a:pt x="6399" y="14883"/>
                </a:cubicBezTo>
                <a:cubicBezTo>
                  <a:pt x="6399" y="14745"/>
                  <a:pt x="6290" y="14635"/>
                  <a:pt x="6152" y="14635"/>
                </a:cubicBezTo>
                <a:close/>
                <a:moveTo>
                  <a:pt x="7371" y="14635"/>
                </a:moveTo>
                <a:cubicBezTo>
                  <a:pt x="7152" y="14635"/>
                  <a:pt x="7042" y="14902"/>
                  <a:pt x="7199" y="15055"/>
                </a:cubicBezTo>
                <a:cubicBezTo>
                  <a:pt x="7249" y="15106"/>
                  <a:pt x="7310" y="15129"/>
                  <a:pt x="7371" y="15129"/>
                </a:cubicBezTo>
                <a:cubicBezTo>
                  <a:pt x="7497" y="15129"/>
                  <a:pt x="7619" y="15031"/>
                  <a:pt x="7619" y="14883"/>
                </a:cubicBezTo>
                <a:cubicBezTo>
                  <a:pt x="7619" y="14745"/>
                  <a:pt x="7509" y="14635"/>
                  <a:pt x="7371" y="14635"/>
                </a:cubicBezTo>
                <a:close/>
                <a:moveTo>
                  <a:pt x="8590" y="14635"/>
                </a:moveTo>
                <a:cubicBezTo>
                  <a:pt x="8371" y="14635"/>
                  <a:pt x="8261" y="14902"/>
                  <a:pt x="8418" y="15055"/>
                </a:cubicBezTo>
                <a:cubicBezTo>
                  <a:pt x="8468" y="15106"/>
                  <a:pt x="8529" y="15129"/>
                  <a:pt x="8590" y="15129"/>
                </a:cubicBezTo>
                <a:cubicBezTo>
                  <a:pt x="8716" y="15129"/>
                  <a:pt x="8838" y="15031"/>
                  <a:pt x="8838" y="14883"/>
                </a:cubicBezTo>
                <a:cubicBezTo>
                  <a:pt x="8838" y="14745"/>
                  <a:pt x="8728" y="14635"/>
                  <a:pt x="8590" y="14635"/>
                </a:cubicBezTo>
                <a:close/>
                <a:moveTo>
                  <a:pt x="9812" y="14635"/>
                </a:moveTo>
                <a:cubicBezTo>
                  <a:pt x="9590" y="14635"/>
                  <a:pt x="9480" y="14902"/>
                  <a:pt x="9637" y="15055"/>
                </a:cubicBezTo>
                <a:cubicBezTo>
                  <a:pt x="9687" y="15106"/>
                  <a:pt x="9749" y="15129"/>
                  <a:pt x="9809" y="15129"/>
                </a:cubicBezTo>
                <a:cubicBezTo>
                  <a:pt x="9935" y="15129"/>
                  <a:pt x="10057" y="15031"/>
                  <a:pt x="10057" y="14883"/>
                </a:cubicBezTo>
                <a:cubicBezTo>
                  <a:pt x="10057" y="14745"/>
                  <a:pt x="9947" y="14635"/>
                  <a:pt x="9812" y="14635"/>
                </a:cubicBezTo>
                <a:close/>
                <a:moveTo>
                  <a:pt x="11031" y="14635"/>
                </a:moveTo>
                <a:cubicBezTo>
                  <a:pt x="10809" y="14635"/>
                  <a:pt x="10699" y="14902"/>
                  <a:pt x="10856" y="15055"/>
                </a:cubicBezTo>
                <a:cubicBezTo>
                  <a:pt x="10907" y="15106"/>
                  <a:pt x="10969" y="15129"/>
                  <a:pt x="11030" y="15129"/>
                </a:cubicBezTo>
                <a:cubicBezTo>
                  <a:pt x="11156" y="15129"/>
                  <a:pt x="11276" y="15031"/>
                  <a:pt x="11276" y="14883"/>
                </a:cubicBezTo>
                <a:cubicBezTo>
                  <a:pt x="11276" y="14745"/>
                  <a:pt x="11166" y="14635"/>
                  <a:pt x="11031" y="14635"/>
                </a:cubicBezTo>
                <a:close/>
                <a:moveTo>
                  <a:pt x="12250" y="14635"/>
                </a:moveTo>
                <a:cubicBezTo>
                  <a:pt x="12031" y="14635"/>
                  <a:pt x="11921" y="14902"/>
                  <a:pt x="12075" y="15055"/>
                </a:cubicBezTo>
                <a:cubicBezTo>
                  <a:pt x="12126" y="15106"/>
                  <a:pt x="12188" y="15129"/>
                  <a:pt x="12250" y="15129"/>
                </a:cubicBezTo>
                <a:cubicBezTo>
                  <a:pt x="12377" y="15129"/>
                  <a:pt x="12498" y="15031"/>
                  <a:pt x="12498" y="14883"/>
                </a:cubicBezTo>
                <a:cubicBezTo>
                  <a:pt x="12498" y="14745"/>
                  <a:pt x="12385" y="14635"/>
                  <a:pt x="12250" y="14635"/>
                </a:cubicBezTo>
                <a:close/>
                <a:moveTo>
                  <a:pt x="13469" y="14635"/>
                </a:moveTo>
                <a:cubicBezTo>
                  <a:pt x="13250" y="14635"/>
                  <a:pt x="13140" y="14902"/>
                  <a:pt x="13294" y="15055"/>
                </a:cubicBezTo>
                <a:cubicBezTo>
                  <a:pt x="13345" y="15106"/>
                  <a:pt x="13407" y="15129"/>
                  <a:pt x="13469" y="15129"/>
                </a:cubicBezTo>
                <a:cubicBezTo>
                  <a:pt x="13596" y="15129"/>
                  <a:pt x="13717" y="15031"/>
                  <a:pt x="13717" y="14883"/>
                </a:cubicBezTo>
                <a:cubicBezTo>
                  <a:pt x="13717" y="14745"/>
                  <a:pt x="13604" y="14635"/>
                  <a:pt x="13469" y="14635"/>
                </a:cubicBezTo>
                <a:close/>
                <a:moveTo>
                  <a:pt x="14688" y="14635"/>
                </a:moveTo>
                <a:cubicBezTo>
                  <a:pt x="14469" y="14635"/>
                  <a:pt x="14359" y="14902"/>
                  <a:pt x="14513" y="15055"/>
                </a:cubicBezTo>
                <a:cubicBezTo>
                  <a:pt x="14564" y="15106"/>
                  <a:pt x="14626" y="15129"/>
                  <a:pt x="14688" y="15129"/>
                </a:cubicBezTo>
                <a:cubicBezTo>
                  <a:pt x="14815" y="15129"/>
                  <a:pt x="14936" y="15031"/>
                  <a:pt x="14936" y="14883"/>
                </a:cubicBezTo>
                <a:cubicBezTo>
                  <a:pt x="14936" y="14745"/>
                  <a:pt x="14826" y="14635"/>
                  <a:pt x="14688" y="14635"/>
                </a:cubicBezTo>
                <a:close/>
                <a:moveTo>
                  <a:pt x="15907" y="14635"/>
                </a:moveTo>
                <a:cubicBezTo>
                  <a:pt x="15688" y="14635"/>
                  <a:pt x="15578" y="14902"/>
                  <a:pt x="15735" y="15055"/>
                </a:cubicBezTo>
                <a:cubicBezTo>
                  <a:pt x="15785" y="15106"/>
                  <a:pt x="15847" y="15129"/>
                  <a:pt x="15908" y="15129"/>
                </a:cubicBezTo>
                <a:cubicBezTo>
                  <a:pt x="16034" y="15129"/>
                  <a:pt x="16155" y="15031"/>
                  <a:pt x="16155" y="14883"/>
                </a:cubicBezTo>
                <a:cubicBezTo>
                  <a:pt x="16155" y="14745"/>
                  <a:pt x="16045" y="14635"/>
                  <a:pt x="15907" y="14635"/>
                </a:cubicBezTo>
                <a:close/>
                <a:moveTo>
                  <a:pt x="17127" y="14635"/>
                </a:moveTo>
                <a:cubicBezTo>
                  <a:pt x="16907" y="14635"/>
                  <a:pt x="16797" y="14902"/>
                  <a:pt x="16954" y="15055"/>
                </a:cubicBezTo>
                <a:cubicBezTo>
                  <a:pt x="17004" y="15106"/>
                  <a:pt x="17066" y="15129"/>
                  <a:pt x="17127" y="15129"/>
                </a:cubicBezTo>
                <a:cubicBezTo>
                  <a:pt x="17253" y="15129"/>
                  <a:pt x="17374" y="15031"/>
                  <a:pt x="17374" y="14883"/>
                </a:cubicBezTo>
                <a:cubicBezTo>
                  <a:pt x="17374" y="14745"/>
                  <a:pt x="17264" y="14635"/>
                  <a:pt x="17127" y="14635"/>
                </a:cubicBezTo>
                <a:close/>
                <a:moveTo>
                  <a:pt x="18349" y="14635"/>
                </a:moveTo>
                <a:cubicBezTo>
                  <a:pt x="18126" y="14635"/>
                  <a:pt x="18017" y="14902"/>
                  <a:pt x="18173" y="15055"/>
                </a:cubicBezTo>
                <a:cubicBezTo>
                  <a:pt x="18224" y="15106"/>
                  <a:pt x="18286" y="15129"/>
                  <a:pt x="18347" y="15129"/>
                </a:cubicBezTo>
                <a:cubicBezTo>
                  <a:pt x="18473" y="15129"/>
                  <a:pt x="18593" y="15031"/>
                  <a:pt x="18593" y="14883"/>
                </a:cubicBezTo>
                <a:cubicBezTo>
                  <a:pt x="18593" y="14745"/>
                  <a:pt x="18483" y="14635"/>
                  <a:pt x="18349" y="14635"/>
                </a:cubicBezTo>
                <a:close/>
                <a:moveTo>
                  <a:pt x="19568" y="14635"/>
                </a:moveTo>
                <a:cubicBezTo>
                  <a:pt x="19348" y="14635"/>
                  <a:pt x="19236" y="14902"/>
                  <a:pt x="19392" y="15055"/>
                </a:cubicBezTo>
                <a:cubicBezTo>
                  <a:pt x="19443" y="15106"/>
                  <a:pt x="19505" y="15129"/>
                  <a:pt x="19566" y="15129"/>
                </a:cubicBezTo>
                <a:cubicBezTo>
                  <a:pt x="19692" y="15129"/>
                  <a:pt x="19812" y="15031"/>
                  <a:pt x="19812" y="14883"/>
                </a:cubicBezTo>
                <a:cubicBezTo>
                  <a:pt x="19812" y="14745"/>
                  <a:pt x="19703" y="14635"/>
                  <a:pt x="19568" y="14635"/>
                </a:cubicBezTo>
                <a:close/>
                <a:moveTo>
                  <a:pt x="20787" y="14635"/>
                </a:moveTo>
                <a:cubicBezTo>
                  <a:pt x="20567" y="14635"/>
                  <a:pt x="20458" y="14902"/>
                  <a:pt x="20611" y="15055"/>
                </a:cubicBezTo>
                <a:cubicBezTo>
                  <a:pt x="20662" y="15106"/>
                  <a:pt x="20725" y="15129"/>
                  <a:pt x="20786" y="15129"/>
                </a:cubicBezTo>
                <a:cubicBezTo>
                  <a:pt x="20913" y="15129"/>
                  <a:pt x="21034" y="15031"/>
                  <a:pt x="21034" y="14883"/>
                </a:cubicBezTo>
                <a:cubicBezTo>
                  <a:pt x="21034" y="14745"/>
                  <a:pt x="20922" y="14635"/>
                  <a:pt x="20787" y="14635"/>
                </a:cubicBezTo>
                <a:close/>
                <a:moveTo>
                  <a:pt x="54" y="15854"/>
                </a:moveTo>
                <a:cubicBezTo>
                  <a:pt x="38" y="15854"/>
                  <a:pt x="19" y="15858"/>
                  <a:pt x="0" y="15861"/>
                </a:cubicBezTo>
                <a:lnTo>
                  <a:pt x="0" y="16343"/>
                </a:lnTo>
                <a:cubicBezTo>
                  <a:pt x="18" y="16347"/>
                  <a:pt x="36" y="16349"/>
                  <a:pt x="53" y="16349"/>
                </a:cubicBezTo>
                <a:cubicBezTo>
                  <a:pt x="177" y="16349"/>
                  <a:pt x="285" y="16256"/>
                  <a:pt x="301" y="16127"/>
                </a:cubicBezTo>
                <a:cubicBezTo>
                  <a:pt x="317" y="15983"/>
                  <a:pt x="201" y="15854"/>
                  <a:pt x="54" y="15854"/>
                </a:cubicBezTo>
                <a:close/>
                <a:moveTo>
                  <a:pt x="1276" y="15854"/>
                </a:moveTo>
                <a:cubicBezTo>
                  <a:pt x="1053" y="15854"/>
                  <a:pt x="944" y="16121"/>
                  <a:pt x="1100" y="16278"/>
                </a:cubicBezTo>
                <a:cubicBezTo>
                  <a:pt x="1150" y="16327"/>
                  <a:pt x="1211" y="16349"/>
                  <a:pt x="1271" y="16349"/>
                </a:cubicBezTo>
                <a:cubicBezTo>
                  <a:pt x="1398" y="16349"/>
                  <a:pt x="1520" y="16251"/>
                  <a:pt x="1520" y="16102"/>
                </a:cubicBezTo>
                <a:cubicBezTo>
                  <a:pt x="1520" y="15964"/>
                  <a:pt x="1410" y="15854"/>
                  <a:pt x="1276" y="15854"/>
                </a:cubicBezTo>
                <a:close/>
                <a:moveTo>
                  <a:pt x="2495" y="15854"/>
                </a:moveTo>
                <a:cubicBezTo>
                  <a:pt x="2272" y="15854"/>
                  <a:pt x="2163" y="16121"/>
                  <a:pt x="2319" y="16278"/>
                </a:cubicBezTo>
                <a:cubicBezTo>
                  <a:pt x="2370" y="16327"/>
                  <a:pt x="2431" y="16349"/>
                  <a:pt x="2491" y="16349"/>
                </a:cubicBezTo>
                <a:cubicBezTo>
                  <a:pt x="2618" y="16349"/>
                  <a:pt x="2739" y="16251"/>
                  <a:pt x="2739" y="16102"/>
                </a:cubicBezTo>
                <a:cubicBezTo>
                  <a:pt x="2739" y="15964"/>
                  <a:pt x="2630" y="15854"/>
                  <a:pt x="2495" y="15854"/>
                </a:cubicBezTo>
                <a:close/>
                <a:moveTo>
                  <a:pt x="3714" y="15854"/>
                </a:moveTo>
                <a:cubicBezTo>
                  <a:pt x="3494" y="15854"/>
                  <a:pt x="3385" y="16121"/>
                  <a:pt x="3538" y="16278"/>
                </a:cubicBezTo>
                <a:cubicBezTo>
                  <a:pt x="3589" y="16327"/>
                  <a:pt x="3651" y="16349"/>
                  <a:pt x="3711" y="16349"/>
                </a:cubicBezTo>
                <a:cubicBezTo>
                  <a:pt x="3839" y="16349"/>
                  <a:pt x="3961" y="16251"/>
                  <a:pt x="3961" y="16102"/>
                </a:cubicBezTo>
                <a:cubicBezTo>
                  <a:pt x="3958" y="15964"/>
                  <a:pt x="3849" y="15854"/>
                  <a:pt x="3714" y="15854"/>
                </a:cubicBezTo>
                <a:close/>
                <a:moveTo>
                  <a:pt x="4933" y="15854"/>
                </a:moveTo>
                <a:cubicBezTo>
                  <a:pt x="4713" y="15854"/>
                  <a:pt x="4604" y="16121"/>
                  <a:pt x="4757" y="16278"/>
                </a:cubicBezTo>
                <a:cubicBezTo>
                  <a:pt x="4808" y="16327"/>
                  <a:pt x="4870" y="16349"/>
                  <a:pt x="4930" y="16349"/>
                </a:cubicBezTo>
                <a:cubicBezTo>
                  <a:pt x="5058" y="16349"/>
                  <a:pt x="5180" y="16251"/>
                  <a:pt x="5180" y="16102"/>
                </a:cubicBezTo>
                <a:cubicBezTo>
                  <a:pt x="5180" y="15964"/>
                  <a:pt x="5068" y="15854"/>
                  <a:pt x="4933" y="15854"/>
                </a:cubicBezTo>
                <a:close/>
                <a:moveTo>
                  <a:pt x="6152" y="15854"/>
                </a:moveTo>
                <a:cubicBezTo>
                  <a:pt x="5933" y="15854"/>
                  <a:pt x="5823" y="16121"/>
                  <a:pt x="5976" y="16278"/>
                </a:cubicBezTo>
                <a:cubicBezTo>
                  <a:pt x="6027" y="16327"/>
                  <a:pt x="6089" y="16349"/>
                  <a:pt x="6149" y="16349"/>
                </a:cubicBezTo>
                <a:cubicBezTo>
                  <a:pt x="6277" y="16349"/>
                  <a:pt x="6399" y="16251"/>
                  <a:pt x="6399" y="16102"/>
                </a:cubicBezTo>
                <a:cubicBezTo>
                  <a:pt x="6399" y="15964"/>
                  <a:pt x="6290" y="15854"/>
                  <a:pt x="6152" y="15854"/>
                </a:cubicBezTo>
                <a:close/>
                <a:moveTo>
                  <a:pt x="7371" y="15854"/>
                </a:moveTo>
                <a:cubicBezTo>
                  <a:pt x="7152" y="15854"/>
                  <a:pt x="7042" y="16121"/>
                  <a:pt x="7199" y="16278"/>
                </a:cubicBezTo>
                <a:cubicBezTo>
                  <a:pt x="7248" y="16327"/>
                  <a:pt x="7309" y="16349"/>
                  <a:pt x="7369" y="16349"/>
                </a:cubicBezTo>
                <a:cubicBezTo>
                  <a:pt x="7496" y="16349"/>
                  <a:pt x="7619" y="16251"/>
                  <a:pt x="7619" y="16102"/>
                </a:cubicBezTo>
                <a:cubicBezTo>
                  <a:pt x="7619" y="15964"/>
                  <a:pt x="7509" y="15854"/>
                  <a:pt x="7371" y="15854"/>
                </a:cubicBezTo>
                <a:close/>
                <a:moveTo>
                  <a:pt x="8590" y="15854"/>
                </a:moveTo>
                <a:cubicBezTo>
                  <a:pt x="8371" y="15854"/>
                  <a:pt x="8261" y="16121"/>
                  <a:pt x="8418" y="16278"/>
                </a:cubicBezTo>
                <a:cubicBezTo>
                  <a:pt x="8467" y="16327"/>
                  <a:pt x="8528" y="16349"/>
                  <a:pt x="8588" y="16349"/>
                </a:cubicBezTo>
                <a:cubicBezTo>
                  <a:pt x="8715" y="16349"/>
                  <a:pt x="8838" y="16251"/>
                  <a:pt x="8838" y="16102"/>
                </a:cubicBezTo>
                <a:cubicBezTo>
                  <a:pt x="8838" y="15964"/>
                  <a:pt x="8728" y="15854"/>
                  <a:pt x="8590" y="15854"/>
                </a:cubicBezTo>
                <a:close/>
                <a:moveTo>
                  <a:pt x="9812" y="15854"/>
                </a:moveTo>
                <a:cubicBezTo>
                  <a:pt x="9590" y="15854"/>
                  <a:pt x="9480" y="16121"/>
                  <a:pt x="9637" y="16278"/>
                </a:cubicBezTo>
                <a:cubicBezTo>
                  <a:pt x="9687" y="16327"/>
                  <a:pt x="9749" y="16349"/>
                  <a:pt x="9809" y="16349"/>
                </a:cubicBezTo>
                <a:cubicBezTo>
                  <a:pt x="9936" y="16349"/>
                  <a:pt x="10057" y="16251"/>
                  <a:pt x="10057" y="16102"/>
                </a:cubicBezTo>
                <a:cubicBezTo>
                  <a:pt x="10057" y="15964"/>
                  <a:pt x="9947" y="15854"/>
                  <a:pt x="9812" y="15854"/>
                </a:cubicBezTo>
                <a:close/>
                <a:moveTo>
                  <a:pt x="11031" y="15854"/>
                </a:moveTo>
                <a:cubicBezTo>
                  <a:pt x="10809" y="15854"/>
                  <a:pt x="10699" y="16121"/>
                  <a:pt x="10856" y="16278"/>
                </a:cubicBezTo>
                <a:cubicBezTo>
                  <a:pt x="10906" y="16327"/>
                  <a:pt x="10968" y="16349"/>
                  <a:pt x="11028" y="16349"/>
                </a:cubicBezTo>
                <a:cubicBezTo>
                  <a:pt x="11155" y="16349"/>
                  <a:pt x="11276" y="16251"/>
                  <a:pt x="11276" y="16102"/>
                </a:cubicBezTo>
                <a:cubicBezTo>
                  <a:pt x="11276" y="15964"/>
                  <a:pt x="11166" y="15854"/>
                  <a:pt x="11031" y="15854"/>
                </a:cubicBezTo>
                <a:close/>
                <a:moveTo>
                  <a:pt x="12250" y="15854"/>
                </a:moveTo>
                <a:cubicBezTo>
                  <a:pt x="12031" y="15854"/>
                  <a:pt x="11921" y="16121"/>
                  <a:pt x="12075" y="16278"/>
                </a:cubicBezTo>
                <a:cubicBezTo>
                  <a:pt x="12125" y="16327"/>
                  <a:pt x="12187" y="16349"/>
                  <a:pt x="12248" y="16349"/>
                </a:cubicBezTo>
                <a:cubicBezTo>
                  <a:pt x="12375" y="16349"/>
                  <a:pt x="12498" y="16251"/>
                  <a:pt x="12498" y="16102"/>
                </a:cubicBezTo>
                <a:cubicBezTo>
                  <a:pt x="12498" y="15964"/>
                  <a:pt x="12385" y="15854"/>
                  <a:pt x="12250" y="15854"/>
                </a:cubicBezTo>
                <a:close/>
                <a:moveTo>
                  <a:pt x="13469" y="15854"/>
                </a:moveTo>
                <a:cubicBezTo>
                  <a:pt x="13250" y="15854"/>
                  <a:pt x="13140" y="16121"/>
                  <a:pt x="13294" y="16278"/>
                </a:cubicBezTo>
                <a:cubicBezTo>
                  <a:pt x="13344" y="16327"/>
                  <a:pt x="13406" y="16349"/>
                  <a:pt x="13467" y="16349"/>
                </a:cubicBezTo>
                <a:cubicBezTo>
                  <a:pt x="13594" y="16349"/>
                  <a:pt x="13717" y="16251"/>
                  <a:pt x="13717" y="16102"/>
                </a:cubicBezTo>
                <a:cubicBezTo>
                  <a:pt x="13717" y="15964"/>
                  <a:pt x="13604" y="15854"/>
                  <a:pt x="13469" y="15854"/>
                </a:cubicBezTo>
                <a:close/>
                <a:moveTo>
                  <a:pt x="14688" y="15854"/>
                </a:moveTo>
                <a:cubicBezTo>
                  <a:pt x="14469" y="15854"/>
                  <a:pt x="14359" y="16121"/>
                  <a:pt x="14513" y="16278"/>
                </a:cubicBezTo>
                <a:cubicBezTo>
                  <a:pt x="14563" y="16327"/>
                  <a:pt x="14625" y="16349"/>
                  <a:pt x="14686" y="16349"/>
                </a:cubicBezTo>
                <a:cubicBezTo>
                  <a:pt x="14813" y="16349"/>
                  <a:pt x="14936" y="16251"/>
                  <a:pt x="14936" y="16102"/>
                </a:cubicBezTo>
                <a:cubicBezTo>
                  <a:pt x="14936" y="15964"/>
                  <a:pt x="14826" y="15854"/>
                  <a:pt x="14688" y="15854"/>
                </a:cubicBezTo>
                <a:close/>
                <a:moveTo>
                  <a:pt x="15907" y="15854"/>
                </a:moveTo>
                <a:cubicBezTo>
                  <a:pt x="15688" y="15854"/>
                  <a:pt x="15578" y="16121"/>
                  <a:pt x="15735" y="16278"/>
                </a:cubicBezTo>
                <a:cubicBezTo>
                  <a:pt x="15785" y="16327"/>
                  <a:pt x="15846" y="16349"/>
                  <a:pt x="15906" y="16349"/>
                </a:cubicBezTo>
                <a:cubicBezTo>
                  <a:pt x="16033" y="16349"/>
                  <a:pt x="16155" y="16251"/>
                  <a:pt x="16155" y="16102"/>
                </a:cubicBezTo>
                <a:cubicBezTo>
                  <a:pt x="16155" y="15964"/>
                  <a:pt x="16045" y="15854"/>
                  <a:pt x="15907" y="15854"/>
                </a:cubicBezTo>
                <a:close/>
                <a:moveTo>
                  <a:pt x="17127" y="15854"/>
                </a:moveTo>
                <a:cubicBezTo>
                  <a:pt x="16907" y="15854"/>
                  <a:pt x="16797" y="16121"/>
                  <a:pt x="16954" y="16278"/>
                </a:cubicBezTo>
                <a:cubicBezTo>
                  <a:pt x="17004" y="16327"/>
                  <a:pt x="17065" y="16349"/>
                  <a:pt x="17125" y="16349"/>
                </a:cubicBezTo>
                <a:cubicBezTo>
                  <a:pt x="17252" y="16349"/>
                  <a:pt x="17374" y="16251"/>
                  <a:pt x="17374" y="16102"/>
                </a:cubicBezTo>
                <a:cubicBezTo>
                  <a:pt x="17374" y="15964"/>
                  <a:pt x="17264" y="15854"/>
                  <a:pt x="17127" y="15854"/>
                </a:cubicBezTo>
                <a:close/>
                <a:moveTo>
                  <a:pt x="18349" y="15854"/>
                </a:moveTo>
                <a:cubicBezTo>
                  <a:pt x="18126" y="15854"/>
                  <a:pt x="18017" y="16121"/>
                  <a:pt x="18173" y="16278"/>
                </a:cubicBezTo>
                <a:cubicBezTo>
                  <a:pt x="18224" y="16327"/>
                  <a:pt x="18285" y="16349"/>
                  <a:pt x="18345" y="16349"/>
                </a:cubicBezTo>
                <a:cubicBezTo>
                  <a:pt x="18472" y="16349"/>
                  <a:pt x="18593" y="16251"/>
                  <a:pt x="18593" y="16102"/>
                </a:cubicBezTo>
                <a:cubicBezTo>
                  <a:pt x="18593" y="15964"/>
                  <a:pt x="18483" y="15854"/>
                  <a:pt x="18349" y="15854"/>
                </a:cubicBezTo>
                <a:close/>
                <a:moveTo>
                  <a:pt x="19568" y="15854"/>
                </a:moveTo>
                <a:cubicBezTo>
                  <a:pt x="19251" y="15867"/>
                  <a:pt x="19251" y="16337"/>
                  <a:pt x="19568" y="16350"/>
                </a:cubicBezTo>
                <a:cubicBezTo>
                  <a:pt x="19577" y="16350"/>
                  <a:pt x="19587" y="16346"/>
                  <a:pt x="19596" y="16346"/>
                </a:cubicBezTo>
                <a:cubicBezTo>
                  <a:pt x="19640" y="16328"/>
                  <a:pt x="19687" y="16306"/>
                  <a:pt x="19731" y="16287"/>
                </a:cubicBezTo>
                <a:cubicBezTo>
                  <a:pt x="19900" y="16137"/>
                  <a:pt x="19793" y="15854"/>
                  <a:pt x="19568" y="15854"/>
                </a:cubicBezTo>
                <a:close/>
                <a:moveTo>
                  <a:pt x="14689" y="17075"/>
                </a:moveTo>
                <a:cubicBezTo>
                  <a:pt x="14649" y="17075"/>
                  <a:pt x="14609" y="17085"/>
                  <a:pt x="14572" y="17105"/>
                </a:cubicBezTo>
                <a:cubicBezTo>
                  <a:pt x="14660" y="17111"/>
                  <a:pt x="14748" y="17117"/>
                  <a:pt x="14836" y="17124"/>
                </a:cubicBezTo>
                <a:cubicBezTo>
                  <a:pt x="14793" y="17092"/>
                  <a:pt x="14741" y="17075"/>
                  <a:pt x="14689" y="17075"/>
                </a:cubicBezTo>
                <a:close/>
                <a:moveTo>
                  <a:pt x="15907" y="17074"/>
                </a:moveTo>
                <a:cubicBezTo>
                  <a:pt x="15842" y="17074"/>
                  <a:pt x="15779" y="17099"/>
                  <a:pt x="15732" y="17149"/>
                </a:cubicBezTo>
                <a:cubicBezTo>
                  <a:pt x="15848" y="17149"/>
                  <a:pt x="15964" y="17146"/>
                  <a:pt x="16077" y="17142"/>
                </a:cubicBezTo>
                <a:cubicBezTo>
                  <a:pt x="16029" y="17097"/>
                  <a:pt x="15968" y="17074"/>
                  <a:pt x="15907" y="17074"/>
                </a:cubicBezTo>
                <a:close/>
                <a:moveTo>
                  <a:pt x="9808" y="17075"/>
                </a:moveTo>
                <a:cubicBezTo>
                  <a:pt x="9686" y="17075"/>
                  <a:pt x="9574" y="17167"/>
                  <a:pt x="9565" y="17302"/>
                </a:cubicBezTo>
                <a:cubicBezTo>
                  <a:pt x="9681" y="17230"/>
                  <a:pt x="9800" y="17161"/>
                  <a:pt x="9919" y="17102"/>
                </a:cubicBezTo>
                <a:cubicBezTo>
                  <a:pt x="9882" y="17084"/>
                  <a:pt x="9845" y="17075"/>
                  <a:pt x="9808" y="17075"/>
                </a:cubicBezTo>
                <a:close/>
                <a:moveTo>
                  <a:pt x="1276" y="17074"/>
                </a:moveTo>
                <a:cubicBezTo>
                  <a:pt x="1053" y="17074"/>
                  <a:pt x="944" y="17340"/>
                  <a:pt x="1100" y="17497"/>
                </a:cubicBezTo>
                <a:cubicBezTo>
                  <a:pt x="1150" y="17546"/>
                  <a:pt x="1211" y="17568"/>
                  <a:pt x="1271" y="17568"/>
                </a:cubicBezTo>
                <a:cubicBezTo>
                  <a:pt x="1398" y="17568"/>
                  <a:pt x="1520" y="17470"/>
                  <a:pt x="1520" y="17321"/>
                </a:cubicBezTo>
                <a:cubicBezTo>
                  <a:pt x="1520" y="17186"/>
                  <a:pt x="1410" y="17074"/>
                  <a:pt x="1276" y="17074"/>
                </a:cubicBezTo>
                <a:close/>
                <a:moveTo>
                  <a:pt x="2495" y="17074"/>
                </a:moveTo>
                <a:cubicBezTo>
                  <a:pt x="2272" y="17074"/>
                  <a:pt x="2163" y="17340"/>
                  <a:pt x="2319" y="17497"/>
                </a:cubicBezTo>
                <a:cubicBezTo>
                  <a:pt x="2370" y="17546"/>
                  <a:pt x="2431" y="17568"/>
                  <a:pt x="2491" y="17568"/>
                </a:cubicBezTo>
                <a:cubicBezTo>
                  <a:pt x="2618" y="17568"/>
                  <a:pt x="2739" y="17470"/>
                  <a:pt x="2739" y="17321"/>
                </a:cubicBezTo>
                <a:cubicBezTo>
                  <a:pt x="2739" y="17186"/>
                  <a:pt x="2630" y="17074"/>
                  <a:pt x="2495" y="17074"/>
                </a:cubicBezTo>
                <a:close/>
                <a:moveTo>
                  <a:pt x="3714" y="17074"/>
                </a:moveTo>
                <a:cubicBezTo>
                  <a:pt x="3494" y="17074"/>
                  <a:pt x="3385" y="17340"/>
                  <a:pt x="3538" y="17497"/>
                </a:cubicBezTo>
                <a:cubicBezTo>
                  <a:pt x="3589" y="17546"/>
                  <a:pt x="3651" y="17568"/>
                  <a:pt x="3711" y="17568"/>
                </a:cubicBezTo>
                <a:cubicBezTo>
                  <a:pt x="3839" y="17568"/>
                  <a:pt x="3961" y="17470"/>
                  <a:pt x="3961" y="17321"/>
                </a:cubicBezTo>
                <a:cubicBezTo>
                  <a:pt x="3961" y="17186"/>
                  <a:pt x="3849" y="17074"/>
                  <a:pt x="3714" y="17074"/>
                </a:cubicBezTo>
                <a:close/>
                <a:moveTo>
                  <a:pt x="4933" y="17074"/>
                </a:moveTo>
                <a:cubicBezTo>
                  <a:pt x="4713" y="17074"/>
                  <a:pt x="4604" y="17340"/>
                  <a:pt x="4757" y="17497"/>
                </a:cubicBezTo>
                <a:cubicBezTo>
                  <a:pt x="4808" y="17546"/>
                  <a:pt x="4870" y="17568"/>
                  <a:pt x="4930" y="17568"/>
                </a:cubicBezTo>
                <a:cubicBezTo>
                  <a:pt x="5058" y="17568"/>
                  <a:pt x="5180" y="17470"/>
                  <a:pt x="5180" y="17321"/>
                </a:cubicBezTo>
                <a:cubicBezTo>
                  <a:pt x="5180" y="17186"/>
                  <a:pt x="5068" y="17074"/>
                  <a:pt x="4933" y="17074"/>
                </a:cubicBezTo>
                <a:close/>
                <a:moveTo>
                  <a:pt x="6152" y="17074"/>
                </a:moveTo>
                <a:cubicBezTo>
                  <a:pt x="5933" y="17074"/>
                  <a:pt x="5823" y="17340"/>
                  <a:pt x="5976" y="17497"/>
                </a:cubicBezTo>
                <a:cubicBezTo>
                  <a:pt x="6027" y="17546"/>
                  <a:pt x="6089" y="17568"/>
                  <a:pt x="6149" y="17568"/>
                </a:cubicBezTo>
                <a:cubicBezTo>
                  <a:pt x="6277" y="17568"/>
                  <a:pt x="6399" y="17470"/>
                  <a:pt x="6399" y="17321"/>
                </a:cubicBezTo>
                <a:cubicBezTo>
                  <a:pt x="6399" y="17186"/>
                  <a:pt x="6290" y="17074"/>
                  <a:pt x="6152" y="17074"/>
                </a:cubicBezTo>
                <a:close/>
                <a:moveTo>
                  <a:pt x="7371" y="17074"/>
                </a:moveTo>
                <a:cubicBezTo>
                  <a:pt x="7152" y="17074"/>
                  <a:pt x="7042" y="17340"/>
                  <a:pt x="7199" y="17497"/>
                </a:cubicBezTo>
                <a:cubicBezTo>
                  <a:pt x="7248" y="17546"/>
                  <a:pt x="7309" y="17568"/>
                  <a:pt x="7369" y="17568"/>
                </a:cubicBezTo>
                <a:cubicBezTo>
                  <a:pt x="7496" y="17568"/>
                  <a:pt x="7619" y="17470"/>
                  <a:pt x="7619" y="17321"/>
                </a:cubicBezTo>
                <a:cubicBezTo>
                  <a:pt x="7619" y="17186"/>
                  <a:pt x="7509" y="17074"/>
                  <a:pt x="7371" y="17074"/>
                </a:cubicBezTo>
                <a:close/>
                <a:moveTo>
                  <a:pt x="8590" y="17074"/>
                </a:moveTo>
                <a:cubicBezTo>
                  <a:pt x="8371" y="17074"/>
                  <a:pt x="8261" y="17340"/>
                  <a:pt x="8418" y="17497"/>
                </a:cubicBezTo>
                <a:cubicBezTo>
                  <a:pt x="8467" y="17546"/>
                  <a:pt x="8528" y="17568"/>
                  <a:pt x="8588" y="17568"/>
                </a:cubicBezTo>
                <a:cubicBezTo>
                  <a:pt x="8715" y="17568"/>
                  <a:pt x="8838" y="17470"/>
                  <a:pt x="8838" y="17321"/>
                </a:cubicBezTo>
                <a:cubicBezTo>
                  <a:pt x="8838" y="17186"/>
                  <a:pt x="8728" y="17074"/>
                  <a:pt x="8590" y="17074"/>
                </a:cubicBezTo>
                <a:close/>
                <a:moveTo>
                  <a:pt x="59" y="17073"/>
                </a:moveTo>
                <a:cubicBezTo>
                  <a:pt x="57" y="17073"/>
                  <a:pt x="55" y="17073"/>
                  <a:pt x="54" y="17074"/>
                </a:cubicBezTo>
                <a:cubicBezTo>
                  <a:pt x="38" y="17074"/>
                  <a:pt x="19" y="17077"/>
                  <a:pt x="0" y="17080"/>
                </a:cubicBezTo>
                <a:lnTo>
                  <a:pt x="0" y="17562"/>
                </a:lnTo>
                <a:cubicBezTo>
                  <a:pt x="19" y="17566"/>
                  <a:pt x="38" y="17569"/>
                  <a:pt x="54" y="17569"/>
                </a:cubicBezTo>
                <a:cubicBezTo>
                  <a:pt x="55" y="17569"/>
                  <a:pt x="57" y="17569"/>
                  <a:pt x="59" y="17569"/>
                </a:cubicBezTo>
                <a:cubicBezTo>
                  <a:pt x="198" y="17569"/>
                  <a:pt x="310" y="17460"/>
                  <a:pt x="310" y="17321"/>
                </a:cubicBezTo>
                <a:cubicBezTo>
                  <a:pt x="310" y="17182"/>
                  <a:pt x="198" y="17073"/>
                  <a:pt x="59" y="17073"/>
                </a:cubicBezTo>
                <a:close/>
                <a:moveTo>
                  <a:pt x="54" y="18293"/>
                </a:moveTo>
                <a:cubicBezTo>
                  <a:pt x="38" y="18293"/>
                  <a:pt x="19" y="18296"/>
                  <a:pt x="0" y="18299"/>
                </a:cubicBezTo>
                <a:lnTo>
                  <a:pt x="0" y="18781"/>
                </a:lnTo>
                <a:cubicBezTo>
                  <a:pt x="18" y="18785"/>
                  <a:pt x="36" y="18787"/>
                  <a:pt x="53" y="18787"/>
                </a:cubicBezTo>
                <a:cubicBezTo>
                  <a:pt x="177" y="18787"/>
                  <a:pt x="285" y="18695"/>
                  <a:pt x="301" y="18568"/>
                </a:cubicBezTo>
                <a:cubicBezTo>
                  <a:pt x="317" y="18421"/>
                  <a:pt x="201" y="18293"/>
                  <a:pt x="54" y="18293"/>
                </a:cubicBezTo>
                <a:close/>
                <a:moveTo>
                  <a:pt x="1276" y="18293"/>
                </a:moveTo>
                <a:cubicBezTo>
                  <a:pt x="1053" y="18293"/>
                  <a:pt x="944" y="18559"/>
                  <a:pt x="1100" y="18716"/>
                </a:cubicBezTo>
                <a:cubicBezTo>
                  <a:pt x="1150" y="18765"/>
                  <a:pt x="1211" y="18787"/>
                  <a:pt x="1271" y="18787"/>
                </a:cubicBezTo>
                <a:cubicBezTo>
                  <a:pt x="1398" y="18787"/>
                  <a:pt x="1520" y="18689"/>
                  <a:pt x="1520" y="18540"/>
                </a:cubicBezTo>
                <a:cubicBezTo>
                  <a:pt x="1520" y="18405"/>
                  <a:pt x="1410" y="18293"/>
                  <a:pt x="1276" y="18293"/>
                </a:cubicBezTo>
                <a:close/>
                <a:moveTo>
                  <a:pt x="2495" y="18293"/>
                </a:moveTo>
                <a:cubicBezTo>
                  <a:pt x="2272" y="18293"/>
                  <a:pt x="2163" y="18559"/>
                  <a:pt x="2319" y="18716"/>
                </a:cubicBezTo>
                <a:cubicBezTo>
                  <a:pt x="2370" y="18765"/>
                  <a:pt x="2431" y="18787"/>
                  <a:pt x="2491" y="18787"/>
                </a:cubicBezTo>
                <a:cubicBezTo>
                  <a:pt x="2618" y="18787"/>
                  <a:pt x="2739" y="18689"/>
                  <a:pt x="2739" y="18540"/>
                </a:cubicBezTo>
                <a:cubicBezTo>
                  <a:pt x="2739" y="18405"/>
                  <a:pt x="2630" y="18293"/>
                  <a:pt x="2495" y="18293"/>
                </a:cubicBezTo>
                <a:close/>
                <a:moveTo>
                  <a:pt x="3714" y="18293"/>
                </a:moveTo>
                <a:cubicBezTo>
                  <a:pt x="3494" y="18293"/>
                  <a:pt x="3385" y="18559"/>
                  <a:pt x="3538" y="18716"/>
                </a:cubicBezTo>
                <a:cubicBezTo>
                  <a:pt x="3589" y="18765"/>
                  <a:pt x="3651" y="18787"/>
                  <a:pt x="3711" y="18787"/>
                </a:cubicBezTo>
                <a:cubicBezTo>
                  <a:pt x="3839" y="18787"/>
                  <a:pt x="3961" y="18689"/>
                  <a:pt x="3961" y="18540"/>
                </a:cubicBezTo>
                <a:cubicBezTo>
                  <a:pt x="3961" y="18405"/>
                  <a:pt x="3849" y="18293"/>
                  <a:pt x="3714" y="18293"/>
                </a:cubicBezTo>
                <a:close/>
                <a:moveTo>
                  <a:pt x="4933" y="18293"/>
                </a:moveTo>
                <a:cubicBezTo>
                  <a:pt x="4713" y="18293"/>
                  <a:pt x="4604" y="18559"/>
                  <a:pt x="4757" y="18716"/>
                </a:cubicBezTo>
                <a:cubicBezTo>
                  <a:pt x="4808" y="18765"/>
                  <a:pt x="4870" y="18787"/>
                  <a:pt x="4930" y="18787"/>
                </a:cubicBezTo>
                <a:cubicBezTo>
                  <a:pt x="5058" y="18787"/>
                  <a:pt x="5180" y="18689"/>
                  <a:pt x="5180" y="18540"/>
                </a:cubicBezTo>
                <a:cubicBezTo>
                  <a:pt x="5180" y="18405"/>
                  <a:pt x="5068" y="18293"/>
                  <a:pt x="4933" y="18293"/>
                </a:cubicBezTo>
                <a:close/>
                <a:moveTo>
                  <a:pt x="6152" y="18293"/>
                </a:moveTo>
                <a:cubicBezTo>
                  <a:pt x="5933" y="18293"/>
                  <a:pt x="5823" y="18559"/>
                  <a:pt x="5976" y="18716"/>
                </a:cubicBezTo>
                <a:cubicBezTo>
                  <a:pt x="6027" y="18765"/>
                  <a:pt x="6089" y="18787"/>
                  <a:pt x="6149" y="18787"/>
                </a:cubicBezTo>
                <a:cubicBezTo>
                  <a:pt x="6277" y="18787"/>
                  <a:pt x="6399" y="18689"/>
                  <a:pt x="6399" y="18540"/>
                </a:cubicBezTo>
                <a:cubicBezTo>
                  <a:pt x="6399" y="18405"/>
                  <a:pt x="6290" y="18293"/>
                  <a:pt x="6152" y="18293"/>
                </a:cubicBezTo>
                <a:close/>
                <a:moveTo>
                  <a:pt x="7371" y="18293"/>
                </a:moveTo>
                <a:cubicBezTo>
                  <a:pt x="7152" y="18293"/>
                  <a:pt x="7042" y="18559"/>
                  <a:pt x="7199" y="18716"/>
                </a:cubicBezTo>
                <a:cubicBezTo>
                  <a:pt x="7248" y="18765"/>
                  <a:pt x="7309" y="18787"/>
                  <a:pt x="7369" y="18787"/>
                </a:cubicBezTo>
                <a:cubicBezTo>
                  <a:pt x="7496" y="18787"/>
                  <a:pt x="7619" y="18689"/>
                  <a:pt x="7619" y="18540"/>
                </a:cubicBezTo>
                <a:cubicBezTo>
                  <a:pt x="7619" y="18405"/>
                  <a:pt x="7509" y="18293"/>
                  <a:pt x="7371" y="18293"/>
                </a:cubicBezTo>
                <a:close/>
                <a:moveTo>
                  <a:pt x="7371" y="19515"/>
                </a:moveTo>
                <a:cubicBezTo>
                  <a:pt x="7061" y="19515"/>
                  <a:pt x="7036" y="19969"/>
                  <a:pt x="7343" y="20004"/>
                </a:cubicBezTo>
                <a:cubicBezTo>
                  <a:pt x="7415" y="19869"/>
                  <a:pt x="7490" y="19737"/>
                  <a:pt x="7565" y="19606"/>
                </a:cubicBezTo>
                <a:cubicBezTo>
                  <a:pt x="7518" y="19549"/>
                  <a:pt x="7446" y="19515"/>
                  <a:pt x="7371" y="19515"/>
                </a:cubicBezTo>
                <a:close/>
                <a:moveTo>
                  <a:pt x="54" y="19515"/>
                </a:moveTo>
                <a:cubicBezTo>
                  <a:pt x="38" y="19515"/>
                  <a:pt x="19" y="19515"/>
                  <a:pt x="0" y="19518"/>
                </a:cubicBezTo>
                <a:lnTo>
                  <a:pt x="0" y="20000"/>
                </a:lnTo>
                <a:cubicBezTo>
                  <a:pt x="18" y="20004"/>
                  <a:pt x="36" y="20006"/>
                  <a:pt x="54" y="20006"/>
                </a:cubicBezTo>
                <a:cubicBezTo>
                  <a:pt x="177" y="20006"/>
                  <a:pt x="287" y="19914"/>
                  <a:pt x="301" y="19787"/>
                </a:cubicBezTo>
                <a:cubicBezTo>
                  <a:pt x="317" y="19640"/>
                  <a:pt x="201" y="19515"/>
                  <a:pt x="54" y="19515"/>
                </a:cubicBezTo>
                <a:close/>
                <a:moveTo>
                  <a:pt x="1276" y="19515"/>
                </a:moveTo>
                <a:cubicBezTo>
                  <a:pt x="1053" y="19515"/>
                  <a:pt x="944" y="19778"/>
                  <a:pt x="1100" y="19935"/>
                </a:cubicBezTo>
                <a:cubicBezTo>
                  <a:pt x="1150" y="19985"/>
                  <a:pt x="1211" y="20008"/>
                  <a:pt x="1271" y="20008"/>
                </a:cubicBezTo>
                <a:cubicBezTo>
                  <a:pt x="1398" y="20008"/>
                  <a:pt x="1520" y="19908"/>
                  <a:pt x="1520" y="19759"/>
                </a:cubicBezTo>
                <a:cubicBezTo>
                  <a:pt x="1520" y="19624"/>
                  <a:pt x="1410" y="19515"/>
                  <a:pt x="1276" y="19515"/>
                </a:cubicBezTo>
                <a:close/>
                <a:moveTo>
                  <a:pt x="2495" y="19515"/>
                </a:moveTo>
                <a:cubicBezTo>
                  <a:pt x="2272" y="19515"/>
                  <a:pt x="2163" y="19778"/>
                  <a:pt x="2319" y="19935"/>
                </a:cubicBezTo>
                <a:cubicBezTo>
                  <a:pt x="2370" y="19985"/>
                  <a:pt x="2431" y="20008"/>
                  <a:pt x="2491" y="20008"/>
                </a:cubicBezTo>
                <a:cubicBezTo>
                  <a:pt x="2618" y="20008"/>
                  <a:pt x="2739" y="19908"/>
                  <a:pt x="2739" y="19759"/>
                </a:cubicBezTo>
                <a:cubicBezTo>
                  <a:pt x="2739" y="19624"/>
                  <a:pt x="2630" y="19515"/>
                  <a:pt x="2495" y="19515"/>
                </a:cubicBezTo>
                <a:close/>
                <a:moveTo>
                  <a:pt x="3714" y="19515"/>
                </a:moveTo>
                <a:cubicBezTo>
                  <a:pt x="3494" y="19515"/>
                  <a:pt x="3385" y="19778"/>
                  <a:pt x="3538" y="19935"/>
                </a:cubicBezTo>
                <a:cubicBezTo>
                  <a:pt x="3589" y="19985"/>
                  <a:pt x="3651" y="20008"/>
                  <a:pt x="3711" y="20008"/>
                </a:cubicBezTo>
                <a:cubicBezTo>
                  <a:pt x="3839" y="20008"/>
                  <a:pt x="3961" y="19908"/>
                  <a:pt x="3961" y="19759"/>
                </a:cubicBezTo>
                <a:cubicBezTo>
                  <a:pt x="3961" y="19624"/>
                  <a:pt x="3849" y="19515"/>
                  <a:pt x="3714" y="19515"/>
                </a:cubicBezTo>
                <a:close/>
                <a:moveTo>
                  <a:pt x="4933" y="19515"/>
                </a:moveTo>
                <a:cubicBezTo>
                  <a:pt x="4713" y="19515"/>
                  <a:pt x="4604" y="19778"/>
                  <a:pt x="4757" y="19935"/>
                </a:cubicBezTo>
                <a:cubicBezTo>
                  <a:pt x="4808" y="19985"/>
                  <a:pt x="4870" y="20008"/>
                  <a:pt x="4930" y="20008"/>
                </a:cubicBezTo>
                <a:cubicBezTo>
                  <a:pt x="5058" y="20008"/>
                  <a:pt x="5180" y="19908"/>
                  <a:pt x="5180" y="19759"/>
                </a:cubicBezTo>
                <a:cubicBezTo>
                  <a:pt x="5180" y="19624"/>
                  <a:pt x="5068" y="19515"/>
                  <a:pt x="4933" y="19515"/>
                </a:cubicBezTo>
                <a:close/>
                <a:moveTo>
                  <a:pt x="6152" y="19515"/>
                </a:moveTo>
                <a:cubicBezTo>
                  <a:pt x="5933" y="19515"/>
                  <a:pt x="5823" y="19778"/>
                  <a:pt x="5976" y="19935"/>
                </a:cubicBezTo>
                <a:cubicBezTo>
                  <a:pt x="6027" y="19985"/>
                  <a:pt x="6089" y="20008"/>
                  <a:pt x="6149" y="20008"/>
                </a:cubicBezTo>
                <a:cubicBezTo>
                  <a:pt x="6277" y="20008"/>
                  <a:pt x="6399" y="19908"/>
                  <a:pt x="6399" y="19759"/>
                </a:cubicBezTo>
                <a:cubicBezTo>
                  <a:pt x="6399" y="19624"/>
                  <a:pt x="6290" y="19515"/>
                  <a:pt x="6152" y="19515"/>
                </a:cubicBezTo>
                <a:close/>
                <a:moveTo>
                  <a:pt x="54" y="20734"/>
                </a:moveTo>
                <a:cubicBezTo>
                  <a:pt x="38" y="20734"/>
                  <a:pt x="19" y="20734"/>
                  <a:pt x="0" y="20740"/>
                </a:cubicBezTo>
                <a:lnTo>
                  <a:pt x="0" y="21220"/>
                </a:lnTo>
                <a:cubicBezTo>
                  <a:pt x="19" y="21224"/>
                  <a:pt x="37" y="21225"/>
                  <a:pt x="55" y="21225"/>
                </a:cubicBezTo>
                <a:cubicBezTo>
                  <a:pt x="178" y="21225"/>
                  <a:pt x="287" y="21135"/>
                  <a:pt x="301" y="21006"/>
                </a:cubicBezTo>
                <a:cubicBezTo>
                  <a:pt x="317" y="20859"/>
                  <a:pt x="201" y="20734"/>
                  <a:pt x="54" y="20734"/>
                </a:cubicBezTo>
                <a:close/>
                <a:moveTo>
                  <a:pt x="1276" y="20734"/>
                </a:moveTo>
                <a:cubicBezTo>
                  <a:pt x="1053" y="20734"/>
                  <a:pt x="944" y="21000"/>
                  <a:pt x="1100" y="21154"/>
                </a:cubicBezTo>
                <a:cubicBezTo>
                  <a:pt x="1151" y="21205"/>
                  <a:pt x="1213" y="21227"/>
                  <a:pt x="1274" y="21227"/>
                </a:cubicBezTo>
                <a:cubicBezTo>
                  <a:pt x="1400" y="21227"/>
                  <a:pt x="1520" y="21129"/>
                  <a:pt x="1520" y="20978"/>
                </a:cubicBezTo>
                <a:cubicBezTo>
                  <a:pt x="1520" y="20843"/>
                  <a:pt x="1410" y="20734"/>
                  <a:pt x="1276" y="20734"/>
                </a:cubicBezTo>
                <a:close/>
                <a:moveTo>
                  <a:pt x="2495" y="20734"/>
                </a:moveTo>
                <a:cubicBezTo>
                  <a:pt x="2275" y="20734"/>
                  <a:pt x="2163" y="21000"/>
                  <a:pt x="2319" y="21154"/>
                </a:cubicBezTo>
                <a:cubicBezTo>
                  <a:pt x="2370" y="21205"/>
                  <a:pt x="2432" y="21227"/>
                  <a:pt x="2493" y="21227"/>
                </a:cubicBezTo>
                <a:cubicBezTo>
                  <a:pt x="2620" y="21227"/>
                  <a:pt x="2741" y="21129"/>
                  <a:pt x="2739" y="20978"/>
                </a:cubicBezTo>
                <a:cubicBezTo>
                  <a:pt x="2739" y="20843"/>
                  <a:pt x="2630" y="20734"/>
                  <a:pt x="2495" y="20734"/>
                </a:cubicBezTo>
                <a:close/>
                <a:moveTo>
                  <a:pt x="3714" y="20734"/>
                </a:moveTo>
                <a:cubicBezTo>
                  <a:pt x="3494" y="20734"/>
                  <a:pt x="3385" y="21000"/>
                  <a:pt x="3538" y="21154"/>
                </a:cubicBezTo>
                <a:cubicBezTo>
                  <a:pt x="3589" y="21205"/>
                  <a:pt x="3652" y="21227"/>
                  <a:pt x="3713" y="21227"/>
                </a:cubicBezTo>
                <a:cubicBezTo>
                  <a:pt x="3840" y="21227"/>
                  <a:pt x="3961" y="21129"/>
                  <a:pt x="3961" y="20978"/>
                </a:cubicBezTo>
                <a:cubicBezTo>
                  <a:pt x="3961" y="20843"/>
                  <a:pt x="3849" y="20734"/>
                  <a:pt x="3714" y="20734"/>
                </a:cubicBezTo>
                <a:close/>
                <a:moveTo>
                  <a:pt x="4933" y="20734"/>
                </a:moveTo>
                <a:cubicBezTo>
                  <a:pt x="4713" y="20734"/>
                  <a:pt x="4604" y="21000"/>
                  <a:pt x="4757" y="21154"/>
                </a:cubicBezTo>
                <a:cubicBezTo>
                  <a:pt x="4808" y="21205"/>
                  <a:pt x="4871" y="21227"/>
                  <a:pt x="4932" y="21227"/>
                </a:cubicBezTo>
                <a:cubicBezTo>
                  <a:pt x="5059" y="21227"/>
                  <a:pt x="5180" y="21129"/>
                  <a:pt x="5180" y="20978"/>
                </a:cubicBezTo>
                <a:cubicBezTo>
                  <a:pt x="5180" y="20843"/>
                  <a:pt x="5068" y="20734"/>
                  <a:pt x="4933" y="20734"/>
                </a:cubicBezTo>
                <a:close/>
                <a:moveTo>
                  <a:pt x="6152" y="20734"/>
                </a:moveTo>
                <a:cubicBezTo>
                  <a:pt x="5933" y="20734"/>
                  <a:pt x="5823" y="21000"/>
                  <a:pt x="5976" y="21154"/>
                </a:cubicBezTo>
                <a:cubicBezTo>
                  <a:pt x="6027" y="21205"/>
                  <a:pt x="6090" y="21227"/>
                  <a:pt x="6151" y="21227"/>
                </a:cubicBezTo>
                <a:cubicBezTo>
                  <a:pt x="6278" y="21227"/>
                  <a:pt x="6399" y="21129"/>
                  <a:pt x="6399" y="20978"/>
                </a:cubicBezTo>
                <a:cubicBezTo>
                  <a:pt x="6399" y="20843"/>
                  <a:pt x="6290" y="20734"/>
                  <a:pt x="6152" y="20734"/>
                </a:cubicBezTo>
                <a:close/>
                <a:moveTo>
                  <a:pt x="6141" y="21953"/>
                </a:moveTo>
                <a:cubicBezTo>
                  <a:pt x="6008" y="21953"/>
                  <a:pt x="5895" y="22063"/>
                  <a:pt x="5895" y="22200"/>
                </a:cubicBezTo>
                <a:cubicBezTo>
                  <a:pt x="5895" y="22335"/>
                  <a:pt x="6008" y="22445"/>
                  <a:pt x="6141" y="22445"/>
                </a:cubicBezTo>
                <a:cubicBezTo>
                  <a:pt x="6145" y="22445"/>
                  <a:pt x="6148" y="22445"/>
                  <a:pt x="6152" y="22445"/>
                </a:cubicBezTo>
                <a:lnTo>
                  <a:pt x="6155" y="22445"/>
                </a:lnTo>
                <a:cubicBezTo>
                  <a:pt x="6218" y="22313"/>
                  <a:pt x="6280" y="22178"/>
                  <a:pt x="6343" y="22044"/>
                </a:cubicBezTo>
                <a:cubicBezTo>
                  <a:pt x="6296" y="21987"/>
                  <a:pt x="6227" y="21953"/>
                  <a:pt x="6152" y="21953"/>
                </a:cubicBezTo>
                <a:cubicBezTo>
                  <a:pt x="6148" y="21953"/>
                  <a:pt x="6145" y="21953"/>
                  <a:pt x="6141" y="21953"/>
                </a:cubicBezTo>
                <a:close/>
                <a:moveTo>
                  <a:pt x="54" y="21953"/>
                </a:moveTo>
                <a:cubicBezTo>
                  <a:pt x="38" y="21953"/>
                  <a:pt x="19" y="21956"/>
                  <a:pt x="0" y="21959"/>
                </a:cubicBezTo>
                <a:lnTo>
                  <a:pt x="0" y="22439"/>
                </a:lnTo>
                <a:cubicBezTo>
                  <a:pt x="20" y="22443"/>
                  <a:pt x="39" y="22445"/>
                  <a:pt x="58" y="22445"/>
                </a:cubicBezTo>
                <a:cubicBezTo>
                  <a:pt x="180" y="22445"/>
                  <a:pt x="288" y="22353"/>
                  <a:pt x="301" y="22225"/>
                </a:cubicBezTo>
                <a:cubicBezTo>
                  <a:pt x="317" y="22081"/>
                  <a:pt x="201" y="21953"/>
                  <a:pt x="54" y="21953"/>
                </a:cubicBezTo>
                <a:close/>
                <a:moveTo>
                  <a:pt x="1276" y="21953"/>
                </a:moveTo>
                <a:cubicBezTo>
                  <a:pt x="1053" y="21953"/>
                  <a:pt x="944" y="22219"/>
                  <a:pt x="1100" y="22373"/>
                </a:cubicBezTo>
                <a:cubicBezTo>
                  <a:pt x="1151" y="22424"/>
                  <a:pt x="1213" y="22447"/>
                  <a:pt x="1274" y="22447"/>
                </a:cubicBezTo>
                <a:cubicBezTo>
                  <a:pt x="1400" y="22447"/>
                  <a:pt x="1520" y="22348"/>
                  <a:pt x="1520" y="22200"/>
                </a:cubicBezTo>
                <a:cubicBezTo>
                  <a:pt x="1520" y="22063"/>
                  <a:pt x="1410" y="21953"/>
                  <a:pt x="1276" y="21953"/>
                </a:cubicBezTo>
                <a:close/>
                <a:moveTo>
                  <a:pt x="2495" y="21953"/>
                </a:moveTo>
                <a:cubicBezTo>
                  <a:pt x="2275" y="21953"/>
                  <a:pt x="2163" y="22219"/>
                  <a:pt x="2319" y="22373"/>
                </a:cubicBezTo>
                <a:cubicBezTo>
                  <a:pt x="2370" y="22424"/>
                  <a:pt x="2432" y="22447"/>
                  <a:pt x="2493" y="22447"/>
                </a:cubicBezTo>
                <a:cubicBezTo>
                  <a:pt x="2619" y="22447"/>
                  <a:pt x="2739" y="22348"/>
                  <a:pt x="2739" y="22200"/>
                </a:cubicBezTo>
                <a:cubicBezTo>
                  <a:pt x="2739" y="22063"/>
                  <a:pt x="2630" y="21953"/>
                  <a:pt x="2495" y="21953"/>
                </a:cubicBezTo>
                <a:close/>
                <a:moveTo>
                  <a:pt x="3714" y="21953"/>
                </a:moveTo>
                <a:cubicBezTo>
                  <a:pt x="3494" y="21953"/>
                  <a:pt x="3385" y="22219"/>
                  <a:pt x="3538" y="22373"/>
                </a:cubicBezTo>
                <a:cubicBezTo>
                  <a:pt x="3589" y="22424"/>
                  <a:pt x="3652" y="22447"/>
                  <a:pt x="3713" y="22447"/>
                </a:cubicBezTo>
                <a:cubicBezTo>
                  <a:pt x="3840" y="22447"/>
                  <a:pt x="3961" y="22348"/>
                  <a:pt x="3961" y="22200"/>
                </a:cubicBezTo>
                <a:cubicBezTo>
                  <a:pt x="3961" y="22063"/>
                  <a:pt x="3849" y="21953"/>
                  <a:pt x="3714" y="21953"/>
                </a:cubicBezTo>
                <a:close/>
                <a:moveTo>
                  <a:pt x="4933" y="21953"/>
                </a:moveTo>
                <a:cubicBezTo>
                  <a:pt x="4713" y="21953"/>
                  <a:pt x="4604" y="22219"/>
                  <a:pt x="4757" y="22373"/>
                </a:cubicBezTo>
                <a:cubicBezTo>
                  <a:pt x="4808" y="22424"/>
                  <a:pt x="4871" y="22447"/>
                  <a:pt x="4932" y="22447"/>
                </a:cubicBezTo>
                <a:cubicBezTo>
                  <a:pt x="5059" y="22447"/>
                  <a:pt x="5180" y="22348"/>
                  <a:pt x="5180" y="22200"/>
                </a:cubicBezTo>
                <a:cubicBezTo>
                  <a:pt x="5180" y="22063"/>
                  <a:pt x="5068" y="21953"/>
                  <a:pt x="4933" y="21953"/>
                </a:cubicBezTo>
                <a:close/>
                <a:moveTo>
                  <a:pt x="1276" y="23172"/>
                </a:moveTo>
                <a:cubicBezTo>
                  <a:pt x="1053" y="23172"/>
                  <a:pt x="944" y="23438"/>
                  <a:pt x="1100" y="23592"/>
                </a:cubicBezTo>
                <a:cubicBezTo>
                  <a:pt x="1151" y="23643"/>
                  <a:pt x="1213" y="23666"/>
                  <a:pt x="1274" y="23666"/>
                </a:cubicBezTo>
                <a:cubicBezTo>
                  <a:pt x="1400" y="23666"/>
                  <a:pt x="1520" y="23567"/>
                  <a:pt x="1520" y="23419"/>
                </a:cubicBezTo>
                <a:cubicBezTo>
                  <a:pt x="1520" y="23282"/>
                  <a:pt x="1410" y="23172"/>
                  <a:pt x="1276" y="23172"/>
                </a:cubicBezTo>
                <a:close/>
                <a:moveTo>
                  <a:pt x="2495" y="23172"/>
                </a:moveTo>
                <a:cubicBezTo>
                  <a:pt x="2275" y="23172"/>
                  <a:pt x="2163" y="23438"/>
                  <a:pt x="2319" y="23592"/>
                </a:cubicBezTo>
                <a:cubicBezTo>
                  <a:pt x="2370" y="23643"/>
                  <a:pt x="2432" y="23666"/>
                  <a:pt x="2493" y="23666"/>
                </a:cubicBezTo>
                <a:cubicBezTo>
                  <a:pt x="2619" y="23666"/>
                  <a:pt x="2739" y="23567"/>
                  <a:pt x="2739" y="23419"/>
                </a:cubicBezTo>
                <a:cubicBezTo>
                  <a:pt x="2739" y="23282"/>
                  <a:pt x="2630" y="23172"/>
                  <a:pt x="2495" y="23172"/>
                </a:cubicBezTo>
                <a:close/>
                <a:moveTo>
                  <a:pt x="3714" y="23172"/>
                </a:moveTo>
                <a:cubicBezTo>
                  <a:pt x="3494" y="23172"/>
                  <a:pt x="3385" y="23438"/>
                  <a:pt x="3538" y="23592"/>
                </a:cubicBezTo>
                <a:cubicBezTo>
                  <a:pt x="3589" y="23643"/>
                  <a:pt x="3652" y="23666"/>
                  <a:pt x="3713" y="23666"/>
                </a:cubicBezTo>
                <a:cubicBezTo>
                  <a:pt x="3840" y="23666"/>
                  <a:pt x="3961" y="23567"/>
                  <a:pt x="3961" y="23419"/>
                </a:cubicBezTo>
                <a:cubicBezTo>
                  <a:pt x="3961" y="23282"/>
                  <a:pt x="3849" y="23172"/>
                  <a:pt x="3714" y="23172"/>
                </a:cubicBezTo>
                <a:close/>
                <a:moveTo>
                  <a:pt x="4933" y="23172"/>
                </a:moveTo>
                <a:cubicBezTo>
                  <a:pt x="4713" y="23172"/>
                  <a:pt x="4604" y="23438"/>
                  <a:pt x="4757" y="23592"/>
                </a:cubicBezTo>
                <a:cubicBezTo>
                  <a:pt x="4808" y="23643"/>
                  <a:pt x="4871" y="23666"/>
                  <a:pt x="4932" y="23666"/>
                </a:cubicBezTo>
                <a:cubicBezTo>
                  <a:pt x="5059" y="23666"/>
                  <a:pt x="5180" y="23567"/>
                  <a:pt x="5180" y="23419"/>
                </a:cubicBezTo>
                <a:cubicBezTo>
                  <a:pt x="5180" y="23282"/>
                  <a:pt x="5068" y="23172"/>
                  <a:pt x="4933" y="23172"/>
                </a:cubicBezTo>
                <a:close/>
                <a:moveTo>
                  <a:pt x="54" y="23172"/>
                </a:moveTo>
                <a:cubicBezTo>
                  <a:pt x="38" y="23172"/>
                  <a:pt x="19" y="23175"/>
                  <a:pt x="0" y="23178"/>
                </a:cubicBezTo>
                <a:lnTo>
                  <a:pt x="0" y="23661"/>
                </a:lnTo>
                <a:cubicBezTo>
                  <a:pt x="18" y="23665"/>
                  <a:pt x="36" y="23667"/>
                  <a:pt x="53" y="23667"/>
                </a:cubicBezTo>
                <a:cubicBezTo>
                  <a:pt x="177" y="23667"/>
                  <a:pt x="287" y="23574"/>
                  <a:pt x="301" y="23445"/>
                </a:cubicBezTo>
                <a:cubicBezTo>
                  <a:pt x="317" y="23300"/>
                  <a:pt x="201" y="23172"/>
                  <a:pt x="54" y="23172"/>
                </a:cubicBezTo>
                <a:close/>
                <a:moveTo>
                  <a:pt x="4933" y="24391"/>
                </a:moveTo>
                <a:cubicBezTo>
                  <a:pt x="4635" y="24391"/>
                  <a:pt x="4591" y="24823"/>
                  <a:pt x="4886" y="24880"/>
                </a:cubicBezTo>
                <a:cubicBezTo>
                  <a:pt x="4967" y="24748"/>
                  <a:pt x="5046" y="24617"/>
                  <a:pt x="5124" y="24482"/>
                </a:cubicBezTo>
                <a:cubicBezTo>
                  <a:pt x="5077" y="24425"/>
                  <a:pt x="5008" y="24391"/>
                  <a:pt x="4933" y="24391"/>
                </a:cubicBezTo>
                <a:close/>
                <a:moveTo>
                  <a:pt x="54" y="24391"/>
                </a:moveTo>
                <a:cubicBezTo>
                  <a:pt x="38" y="24391"/>
                  <a:pt x="19" y="24394"/>
                  <a:pt x="0" y="24397"/>
                </a:cubicBezTo>
                <a:lnTo>
                  <a:pt x="0" y="24880"/>
                </a:lnTo>
                <a:cubicBezTo>
                  <a:pt x="18" y="24884"/>
                  <a:pt x="36" y="24886"/>
                  <a:pt x="53" y="24886"/>
                </a:cubicBezTo>
                <a:cubicBezTo>
                  <a:pt x="177" y="24886"/>
                  <a:pt x="287" y="24793"/>
                  <a:pt x="301" y="24664"/>
                </a:cubicBezTo>
                <a:cubicBezTo>
                  <a:pt x="317" y="24519"/>
                  <a:pt x="201" y="24391"/>
                  <a:pt x="54" y="24391"/>
                </a:cubicBezTo>
                <a:close/>
                <a:moveTo>
                  <a:pt x="1276" y="24391"/>
                </a:moveTo>
                <a:cubicBezTo>
                  <a:pt x="1053" y="24391"/>
                  <a:pt x="944" y="24657"/>
                  <a:pt x="1100" y="24814"/>
                </a:cubicBezTo>
                <a:cubicBezTo>
                  <a:pt x="1151" y="24863"/>
                  <a:pt x="1212" y="24886"/>
                  <a:pt x="1272" y="24886"/>
                </a:cubicBezTo>
                <a:cubicBezTo>
                  <a:pt x="1399" y="24886"/>
                  <a:pt x="1520" y="24787"/>
                  <a:pt x="1520" y="24639"/>
                </a:cubicBezTo>
                <a:cubicBezTo>
                  <a:pt x="1520" y="24501"/>
                  <a:pt x="1410" y="24391"/>
                  <a:pt x="1276" y="24391"/>
                </a:cubicBezTo>
                <a:close/>
                <a:moveTo>
                  <a:pt x="2495" y="24391"/>
                </a:moveTo>
                <a:cubicBezTo>
                  <a:pt x="2275" y="24391"/>
                  <a:pt x="2163" y="24657"/>
                  <a:pt x="2319" y="24814"/>
                </a:cubicBezTo>
                <a:cubicBezTo>
                  <a:pt x="2370" y="24863"/>
                  <a:pt x="2431" y="24886"/>
                  <a:pt x="2491" y="24886"/>
                </a:cubicBezTo>
                <a:cubicBezTo>
                  <a:pt x="2618" y="24886"/>
                  <a:pt x="2739" y="24787"/>
                  <a:pt x="2739" y="24639"/>
                </a:cubicBezTo>
                <a:cubicBezTo>
                  <a:pt x="2739" y="24501"/>
                  <a:pt x="2630" y="24391"/>
                  <a:pt x="2495" y="24391"/>
                </a:cubicBezTo>
                <a:close/>
                <a:moveTo>
                  <a:pt x="3714" y="24391"/>
                </a:moveTo>
                <a:cubicBezTo>
                  <a:pt x="3494" y="24391"/>
                  <a:pt x="3385" y="24657"/>
                  <a:pt x="3538" y="24814"/>
                </a:cubicBezTo>
                <a:cubicBezTo>
                  <a:pt x="3589" y="24863"/>
                  <a:pt x="3651" y="24886"/>
                  <a:pt x="3711" y="24886"/>
                </a:cubicBezTo>
                <a:cubicBezTo>
                  <a:pt x="3839" y="24886"/>
                  <a:pt x="3961" y="24787"/>
                  <a:pt x="3961" y="24639"/>
                </a:cubicBezTo>
                <a:cubicBezTo>
                  <a:pt x="3961" y="24501"/>
                  <a:pt x="3849" y="24391"/>
                  <a:pt x="3714" y="24391"/>
                </a:cubicBezTo>
                <a:close/>
                <a:moveTo>
                  <a:pt x="54" y="25610"/>
                </a:moveTo>
                <a:cubicBezTo>
                  <a:pt x="38" y="25610"/>
                  <a:pt x="19" y="25613"/>
                  <a:pt x="0" y="25616"/>
                </a:cubicBezTo>
                <a:lnTo>
                  <a:pt x="0" y="26099"/>
                </a:lnTo>
                <a:cubicBezTo>
                  <a:pt x="18" y="26103"/>
                  <a:pt x="36" y="26105"/>
                  <a:pt x="54" y="26105"/>
                </a:cubicBezTo>
                <a:cubicBezTo>
                  <a:pt x="177" y="26105"/>
                  <a:pt x="287" y="26012"/>
                  <a:pt x="301" y="25886"/>
                </a:cubicBezTo>
                <a:cubicBezTo>
                  <a:pt x="317" y="25738"/>
                  <a:pt x="201" y="25610"/>
                  <a:pt x="54" y="25610"/>
                </a:cubicBezTo>
                <a:close/>
                <a:moveTo>
                  <a:pt x="1276" y="25610"/>
                </a:moveTo>
                <a:cubicBezTo>
                  <a:pt x="1053" y="25610"/>
                  <a:pt x="944" y="25876"/>
                  <a:pt x="1100" y="26033"/>
                </a:cubicBezTo>
                <a:cubicBezTo>
                  <a:pt x="1151" y="26082"/>
                  <a:pt x="1212" y="26105"/>
                  <a:pt x="1272" y="26105"/>
                </a:cubicBezTo>
                <a:cubicBezTo>
                  <a:pt x="1399" y="26105"/>
                  <a:pt x="1520" y="26006"/>
                  <a:pt x="1520" y="25858"/>
                </a:cubicBezTo>
                <a:cubicBezTo>
                  <a:pt x="1520" y="25723"/>
                  <a:pt x="1410" y="25610"/>
                  <a:pt x="1276" y="25610"/>
                </a:cubicBezTo>
                <a:close/>
                <a:moveTo>
                  <a:pt x="2495" y="25610"/>
                </a:moveTo>
                <a:cubicBezTo>
                  <a:pt x="2275" y="25610"/>
                  <a:pt x="2163" y="25876"/>
                  <a:pt x="2319" y="26033"/>
                </a:cubicBezTo>
                <a:cubicBezTo>
                  <a:pt x="2370" y="26082"/>
                  <a:pt x="2431" y="26105"/>
                  <a:pt x="2491" y="26105"/>
                </a:cubicBezTo>
                <a:cubicBezTo>
                  <a:pt x="2618" y="26105"/>
                  <a:pt x="2739" y="26006"/>
                  <a:pt x="2739" y="25858"/>
                </a:cubicBezTo>
                <a:cubicBezTo>
                  <a:pt x="2739" y="25723"/>
                  <a:pt x="2630" y="25610"/>
                  <a:pt x="2495" y="25610"/>
                </a:cubicBezTo>
                <a:close/>
                <a:moveTo>
                  <a:pt x="3714" y="25610"/>
                </a:moveTo>
                <a:cubicBezTo>
                  <a:pt x="3494" y="25610"/>
                  <a:pt x="3385" y="25876"/>
                  <a:pt x="3538" y="26033"/>
                </a:cubicBezTo>
                <a:cubicBezTo>
                  <a:pt x="3589" y="26082"/>
                  <a:pt x="3651" y="26105"/>
                  <a:pt x="3711" y="26105"/>
                </a:cubicBezTo>
                <a:cubicBezTo>
                  <a:pt x="3839" y="26105"/>
                  <a:pt x="3961" y="26006"/>
                  <a:pt x="3961" y="25858"/>
                </a:cubicBezTo>
                <a:cubicBezTo>
                  <a:pt x="3961" y="25723"/>
                  <a:pt x="3849" y="25610"/>
                  <a:pt x="3714" y="25610"/>
                </a:cubicBezTo>
                <a:close/>
                <a:moveTo>
                  <a:pt x="54" y="26832"/>
                </a:moveTo>
                <a:cubicBezTo>
                  <a:pt x="38" y="26832"/>
                  <a:pt x="19" y="26832"/>
                  <a:pt x="0" y="26835"/>
                </a:cubicBezTo>
                <a:lnTo>
                  <a:pt x="0" y="27318"/>
                </a:lnTo>
                <a:cubicBezTo>
                  <a:pt x="18" y="27322"/>
                  <a:pt x="36" y="27324"/>
                  <a:pt x="53" y="27324"/>
                </a:cubicBezTo>
                <a:cubicBezTo>
                  <a:pt x="177" y="27324"/>
                  <a:pt x="285" y="27231"/>
                  <a:pt x="301" y="27105"/>
                </a:cubicBezTo>
                <a:cubicBezTo>
                  <a:pt x="317" y="26958"/>
                  <a:pt x="201" y="26832"/>
                  <a:pt x="54" y="26832"/>
                </a:cubicBezTo>
                <a:close/>
                <a:moveTo>
                  <a:pt x="2490" y="26832"/>
                </a:moveTo>
                <a:cubicBezTo>
                  <a:pt x="2332" y="26832"/>
                  <a:pt x="2216" y="26978"/>
                  <a:pt x="2250" y="27130"/>
                </a:cubicBezTo>
                <a:cubicBezTo>
                  <a:pt x="2276" y="27248"/>
                  <a:pt x="2379" y="27324"/>
                  <a:pt x="2490" y="27324"/>
                </a:cubicBezTo>
                <a:cubicBezTo>
                  <a:pt x="2526" y="27324"/>
                  <a:pt x="2563" y="27316"/>
                  <a:pt x="2598" y="27299"/>
                </a:cubicBezTo>
                <a:cubicBezTo>
                  <a:pt x="2614" y="27293"/>
                  <a:pt x="2626" y="27283"/>
                  <a:pt x="2642" y="27274"/>
                </a:cubicBezTo>
                <a:cubicBezTo>
                  <a:pt x="2829" y="27131"/>
                  <a:pt x="2731" y="26832"/>
                  <a:pt x="2498" y="26832"/>
                </a:cubicBezTo>
                <a:cubicBezTo>
                  <a:pt x="2497" y="26832"/>
                  <a:pt x="2496" y="26832"/>
                  <a:pt x="2495" y="26832"/>
                </a:cubicBezTo>
                <a:cubicBezTo>
                  <a:pt x="2493" y="26832"/>
                  <a:pt x="2491" y="26832"/>
                  <a:pt x="2490" y="26832"/>
                </a:cubicBezTo>
                <a:close/>
                <a:moveTo>
                  <a:pt x="1272" y="26832"/>
                </a:moveTo>
                <a:cubicBezTo>
                  <a:pt x="1052" y="26832"/>
                  <a:pt x="944" y="27096"/>
                  <a:pt x="1100" y="27252"/>
                </a:cubicBezTo>
                <a:cubicBezTo>
                  <a:pt x="1150" y="27303"/>
                  <a:pt x="1211" y="27325"/>
                  <a:pt x="1271" y="27325"/>
                </a:cubicBezTo>
                <a:cubicBezTo>
                  <a:pt x="1398" y="27325"/>
                  <a:pt x="1520" y="27225"/>
                  <a:pt x="1520" y="27077"/>
                </a:cubicBezTo>
                <a:cubicBezTo>
                  <a:pt x="1520" y="26942"/>
                  <a:pt x="1410" y="26832"/>
                  <a:pt x="1276" y="26832"/>
                </a:cubicBezTo>
                <a:cubicBezTo>
                  <a:pt x="1274" y="26832"/>
                  <a:pt x="1273" y="26832"/>
                  <a:pt x="1272" y="2683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rot="10800000" flipH="1">
            <a:off x="8259936" y="4297541"/>
            <a:ext cx="884054" cy="872575"/>
          </a:xfrm>
          <a:custGeom>
            <a:avLst/>
            <a:gdLst/>
            <a:ahLst/>
            <a:cxnLst/>
            <a:rect l="l" t="t" r="r" b="b"/>
            <a:pathLst>
              <a:path w="9991" h="9861" extrusionOk="0">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0"/>
        <p:cNvGrpSpPr/>
        <p:nvPr/>
      </p:nvGrpSpPr>
      <p:grpSpPr>
        <a:xfrm>
          <a:off x="0" y="0"/>
          <a:ext cx="0" cy="0"/>
          <a:chOff x="0" y="0"/>
          <a:chExt cx="0" cy="0"/>
        </a:xfrm>
      </p:grpSpPr>
      <p:sp>
        <p:nvSpPr>
          <p:cNvPr id="281" name="Google Shape;281;p3"/>
          <p:cNvSpPr txBox="1">
            <a:spLocks noGrp="1"/>
          </p:cNvSpPr>
          <p:nvPr>
            <p:ph type="title"/>
          </p:nvPr>
        </p:nvSpPr>
        <p:spPr>
          <a:xfrm>
            <a:off x="713250" y="2430100"/>
            <a:ext cx="7717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82" name="Google Shape;282;p3"/>
          <p:cNvSpPr txBox="1">
            <a:spLocks noGrp="1"/>
          </p:cNvSpPr>
          <p:nvPr>
            <p:ph type="title" idx="2" hasCustomPrompt="1"/>
          </p:nvPr>
        </p:nvSpPr>
        <p:spPr>
          <a:xfrm>
            <a:off x="3704100" y="1666675"/>
            <a:ext cx="1735800" cy="66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6200">
                <a:solidFill>
                  <a:schemeClr val="accent3"/>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283" name="Google Shape;283;p3"/>
          <p:cNvSpPr txBox="1">
            <a:spLocks noGrp="1"/>
          </p:cNvSpPr>
          <p:nvPr>
            <p:ph type="subTitle" idx="1"/>
          </p:nvPr>
        </p:nvSpPr>
        <p:spPr>
          <a:xfrm>
            <a:off x="3218100" y="3302375"/>
            <a:ext cx="2707800" cy="6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84" name="Google Shape;284;p3"/>
          <p:cNvSpPr/>
          <p:nvPr/>
        </p:nvSpPr>
        <p:spPr>
          <a:xfrm>
            <a:off x="0" y="7"/>
            <a:ext cx="9144000" cy="313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rot="5400000">
            <a:off x="8089529" y="213822"/>
            <a:ext cx="1268297" cy="840668"/>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flipH="1">
            <a:off x="3026104" y="7"/>
            <a:ext cx="842513" cy="567372"/>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rot="10800000" flipH="1">
            <a:off x="848014" y="7"/>
            <a:ext cx="1268312" cy="698710"/>
          </a:xfrm>
          <a:custGeom>
            <a:avLst/>
            <a:gdLst/>
            <a:ahLst/>
            <a:cxnLst/>
            <a:rect l="l" t="t" r="r" b="b"/>
            <a:pathLst>
              <a:path w="8954" h="4933" extrusionOk="0">
                <a:moveTo>
                  <a:pt x="672" y="0"/>
                </a:moveTo>
                <a:cubicBezTo>
                  <a:pt x="451" y="0"/>
                  <a:pt x="224" y="49"/>
                  <a:pt x="1" y="161"/>
                </a:cubicBezTo>
                <a:lnTo>
                  <a:pt x="1" y="4933"/>
                </a:lnTo>
                <a:lnTo>
                  <a:pt x="8954" y="4933"/>
                </a:lnTo>
                <a:cubicBezTo>
                  <a:pt x="8954" y="3884"/>
                  <a:pt x="8596" y="3282"/>
                  <a:pt x="7832" y="3282"/>
                </a:cubicBezTo>
                <a:cubicBezTo>
                  <a:pt x="7804" y="3282"/>
                  <a:pt x="7776" y="3283"/>
                  <a:pt x="7748" y="3285"/>
                </a:cubicBezTo>
                <a:cubicBezTo>
                  <a:pt x="7682" y="3288"/>
                  <a:pt x="7624" y="3290"/>
                  <a:pt x="7572" y="3290"/>
                </a:cubicBezTo>
                <a:cubicBezTo>
                  <a:pt x="6975" y="3290"/>
                  <a:pt x="7222" y="3061"/>
                  <a:pt x="6527" y="2652"/>
                </a:cubicBezTo>
                <a:cubicBezTo>
                  <a:pt x="6351" y="2548"/>
                  <a:pt x="6184" y="2509"/>
                  <a:pt x="6018" y="2509"/>
                </a:cubicBezTo>
                <a:cubicBezTo>
                  <a:pt x="5520" y="2509"/>
                  <a:pt x="5034" y="2864"/>
                  <a:pt x="4326" y="2864"/>
                </a:cubicBezTo>
                <a:cubicBezTo>
                  <a:pt x="4264" y="2864"/>
                  <a:pt x="4201" y="2861"/>
                  <a:pt x="4136" y="2855"/>
                </a:cubicBezTo>
                <a:cubicBezTo>
                  <a:pt x="4089" y="2851"/>
                  <a:pt x="4044" y="2849"/>
                  <a:pt x="4000" y="2849"/>
                </a:cubicBezTo>
                <a:cubicBezTo>
                  <a:pt x="3126" y="2849"/>
                  <a:pt x="2689" y="3625"/>
                  <a:pt x="2236" y="3625"/>
                </a:cubicBezTo>
                <a:cubicBezTo>
                  <a:pt x="2144" y="3625"/>
                  <a:pt x="2051" y="3592"/>
                  <a:pt x="1953" y="3514"/>
                </a:cubicBezTo>
                <a:cubicBezTo>
                  <a:pt x="1083" y="2815"/>
                  <a:pt x="2620" y="2137"/>
                  <a:pt x="2376" y="1294"/>
                </a:cubicBezTo>
                <a:cubicBezTo>
                  <a:pt x="2184" y="634"/>
                  <a:pt x="1466" y="0"/>
                  <a:pt x="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rot="10800000" flipH="1">
            <a:off x="-11" y="7"/>
            <a:ext cx="1115866" cy="1189742"/>
          </a:xfrm>
          <a:custGeom>
            <a:avLst/>
            <a:gdLst/>
            <a:ahLst/>
            <a:cxnLst/>
            <a:rect l="l" t="t" r="r" b="b"/>
            <a:pathLst>
              <a:path w="9244" h="9856" extrusionOk="0">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rot="10800000">
            <a:off x="3658576" y="7"/>
            <a:ext cx="1588234" cy="562166"/>
          </a:xfrm>
          <a:custGeom>
            <a:avLst/>
            <a:gdLst/>
            <a:ahLst/>
            <a:cxnLst/>
            <a:rect l="l" t="t" r="r" b="b"/>
            <a:pathLst>
              <a:path w="16858" h="5967" extrusionOk="0">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0" y="7"/>
            <a:ext cx="1068458" cy="799753"/>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5016699" y="7"/>
            <a:ext cx="2259057" cy="501445"/>
          </a:xfrm>
          <a:custGeom>
            <a:avLst/>
            <a:gdLst/>
            <a:ahLst/>
            <a:cxnLst/>
            <a:rect l="l" t="t" r="r" b="b"/>
            <a:pathLst>
              <a:path w="24769" h="5498" extrusionOk="0">
                <a:moveTo>
                  <a:pt x="1" y="0"/>
                </a:moveTo>
                <a:cubicBezTo>
                  <a:pt x="1" y="0"/>
                  <a:pt x="577" y="1731"/>
                  <a:pt x="1801" y="2841"/>
                </a:cubicBezTo>
                <a:cubicBezTo>
                  <a:pt x="3064" y="3989"/>
                  <a:pt x="4740" y="4431"/>
                  <a:pt x="6163" y="4431"/>
                </a:cubicBezTo>
                <a:cubicBezTo>
                  <a:pt x="7601" y="4431"/>
                  <a:pt x="8781" y="3979"/>
                  <a:pt x="9016" y="3348"/>
                </a:cubicBezTo>
                <a:cubicBezTo>
                  <a:pt x="9273" y="2657"/>
                  <a:pt x="10175" y="2318"/>
                  <a:pt x="11070" y="2318"/>
                </a:cubicBezTo>
                <a:cubicBezTo>
                  <a:pt x="11803" y="2318"/>
                  <a:pt x="12531" y="2545"/>
                  <a:pt x="12900" y="2991"/>
                </a:cubicBezTo>
                <a:cubicBezTo>
                  <a:pt x="13337" y="3520"/>
                  <a:pt x="14119" y="3897"/>
                  <a:pt x="14836" y="3897"/>
                </a:cubicBezTo>
                <a:cubicBezTo>
                  <a:pt x="15463" y="3897"/>
                  <a:pt x="16041" y="3608"/>
                  <a:pt x="16296" y="2879"/>
                </a:cubicBezTo>
                <a:cubicBezTo>
                  <a:pt x="16553" y="2143"/>
                  <a:pt x="17354" y="1745"/>
                  <a:pt x="18142" y="1745"/>
                </a:cubicBezTo>
                <a:cubicBezTo>
                  <a:pt x="19031" y="1745"/>
                  <a:pt x="19904" y="2251"/>
                  <a:pt x="19966" y="3351"/>
                </a:cubicBezTo>
                <a:cubicBezTo>
                  <a:pt x="20058" y="4984"/>
                  <a:pt x="21426" y="5497"/>
                  <a:pt x="22476" y="5497"/>
                </a:cubicBezTo>
                <a:cubicBezTo>
                  <a:pt x="22761" y="5497"/>
                  <a:pt x="23023" y="5459"/>
                  <a:pt x="23229" y="5396"/>
                </a:cubicBezTo>
                <a:cubicBezTo>
                  <a:pt x="24522" y="4996"/>
                  <a:pt x="24769" y="0"/>
                  <a:pt x="24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flipH="1">
            <a:off x="8059834" y="7"/>
            <a:ext cx="1084155" cy="733933"/>
          </a:xfrm>
          <a:custGeom>
            <a:avLst/>
            <a:gdLst/>
            <a:ahLst/>
            <a:cxnLst/>
            <a:rect l="l" t="t" r="r" b="b"/>
            <a:pathLst>
              <a:path w="10262" h="6947" extrusionOk="0">
                <a:moveTo>
                  <a:pt x="1" y="1"/>
                </a:moveTo>
                <a:lnTo>
                  <a:pt x="1" y="6417"/>
                </a:lnTo>
                <a:cubicBezTo>
                  <a:pt x="628" y="6763"/>
                  <a:pt x="1349" y="6947"/>
                  <a:pt x="1998" y="6947"/>
                </a:cubicBezTo>
                <a:cubicBezTo>
                  <a:pt x="3145" y="6947"/>
                  <a:pt x="4065" y="6373"/>
                  <a:pt x="3837" y="5101"/>
                </a:cubicBezTo>
                <a:cubicBezTo>
                  <a:pt x="3505" y="3239"/>
                  <a:pt x="3374" y="2151"/>
                  <a:pt x="4767" y="2151"/>
                </a:cubicBezTo>
                <a:cubicBezTo>
                  <a:pt x="4864" y="2151"/>
                  <a:pt x="4968" y="2156"/>
                  <a:pt x="5080" y="2167"/>
                </a:cubicBezTo>
                <a:cubicBezTo>
                  <a:pt x="6145" y="2267"/>
                  <a:pt x="7113" y="3315"/>
                  <a:pt x="8049" y="3315"/>
                </a:cubicBezTo>
                <a:cubicBezTo>
                  <a:pt x="8375" y="3315"/>
                  <a:pt x="8697" y="3188"/>
                  <a:pt x="9018" y="2850"/>
                </a:cubicBezTo>
                <a:cubicBezTo>
                  <a:pt x="10262" y="1540"/>
                  <a:pt x="9373" y="1"/>
                  <a:pt x="9373"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3"/>
          <p:cNvGrpSpPr/>
          <p:nvPr/>
        </p:nvGrpSpPr>
        <p:grpSpPr>
          <a:xfrm>
            <a:off x="1485416" y="7"/>
            <a:ext cx="1198286" cy="501563"/>
            <a:chOff x="6713654" y="1083027"/>
            <a:chExt cx="1198286" cy="501563"/>
          </a:xfrm>
        </p:grpSpPr>
        <p:sp>
          <p:nvSpPr>
            <p:cNvPr id="294" name="Google Shape;294;p3"/>
            <p:cNvSpPr/>
            <p:nvPr/>
          </p:nvSpPr>
          <p:spPr>
            <a:xfrm rot="10800000" flipH="1">
              <a:off x="7522470" y="1562851"/>
              <a:ext cx="5586" cy="1579"/>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rot="10800000" flipH="1">
              <a:off x="7462355" y="1562851"/>
              <a:ext cx="23074" cy="1372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rot="10800000" flipH="1">
              <a:off x="7410377" y="1562851"/>
              <a:ext cx="24046" cy="19674"/>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rot="10800000" flipH="1">
              <a:off x="7353541" y="1562851"/>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rot="10800000" flipH="1">
              <a:off x="7300106" y="1562851"/>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rot="10800000" flipH="1">
              <a:off x="7246792" y="1562851"/>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rot="10800000" flipH="1">
              <a:off x="7193478" y="1562851"/>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rot="10800000" flipH="1">
              <a:off x="7140164" y="1562851"/>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rot="10800000" flipH="1">
              <a:off x="7620353" y="1509537"/>
              <a:ext cx="24774" cy="17488"/>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rot="10800000" flipH="1">
              <a:off x="7566675" y="1509537"/>
              <a:ext cx="25381" cy="21738"/>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rot="10800000" flipH="1">
              <a:off x="7513361" y="1509537"/>
              <a:ext cx="25503" cy="21738"/>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rot="10800000" flipH="1">
              <a:off x="7460169" y="1509537"/>
              <a:ext cx="25260" cy="21738"/>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rot="10800000" flipH="1">
              <a:off x="7406855"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rot="10800000" flipH="1">
              <a:off x="7353541" y="1509537"/>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rot="10800000" flipH="1">
              <a:off x="7300106" y="1509537"/>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rot="10800000" flipH="1">
              <a:off x="7246792" y="1509537"/>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rot="10800000" flipH="1">
              <a:off x="7193478" y="1509537"/>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rot="10800000" flipH="1">
              <a:off x="7140164" y="1509537"/>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rot="10800000" flipH="1">
              <a:off x="7086972"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rot="10800000" flipH="1">
              <a:off x="7730260" y="1456223"/>
              <a:ext cx="16152" cy="12509"/>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rot="10800000" flipH="1">
              <a:off x="7673424"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rot="10800000" flipH="1">
              <a:off x="7619989"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rot="10800000" flipH="1">
              <a:off x="7566675"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rot="10800000" flipH="1">
              <a:off x="7513361" y="1456224"/>
              <a:ext cx="25503" cy="21738"/>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rot="10800000" flipH="1">
              <a:off x="7463812" y="1456224"/>
              <a:ext cx="21617" cy="21738"/>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rot="10800000" flipH="1">
              <a:off x="7406855"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rot="10800000" flipH="1">
              <a:off x="7353541"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rot="10800000" flipH="1">
              <a:off x="7303749" y="1456224"/>
              <a:ext cx="21738" cy="21738"/>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rot="10800000" flipH="1">
              <a:off x="7246792" y="1456224"/>
              <a:ext cx="25381" cy="21738"/>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rot="10800000" flipH="1">
              <a:off x="7193478" y="1456224"/>
              <a:ext cx="25260" cy="21738"/>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rot="10800000" flipH="1">
              <a:off x="7143808" y="1456224"/>
              <a:ext cx="21617" cy="21738"/>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rot="10800000" flipH="1">
              <a:off x="7086972"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rot="10800000" flipH="1">
              <a:off x="7783695" y="1402910"/>
              <a:ext cx="21131" cy="20767"/>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rot="10800000" flipH="1">
              <a:off x="7726738" y="1402910"/>
              <a:ext cx="25260" cy="21738"/>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rot="10800000" flipH="1">
              <a:off x="7673424"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rot="10800000" flipH="1">
              <a:off x="7619989" y="1402910"/>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rot="10800000" flipH="1">
              <a:off x="7566675" y="1402910"/>
              <a:ext cx="25381" cy="21738"/>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rot="10800000" flipH="1">
              <a:off x="7513361" y="1402910"/>
              <a:ext cx="25503" cy="21738"/>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rot="10800000" flipH="1">
              <a:off x="7460169" y="1402910"/>
              <a:ext cx="25260" cy="21738"/>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rot="10800000" flipH="1">
              <a:off x="7406855"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rot="10800000" flipH="1">
              <a:off x="7353541"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
            <p:cNvSpPr/>
            <p:nvPr/>
          </p:nvSpPr>
          <p:spPr>
            <a:xfrm rot="10800000" flipH="1">
              <a:off x="7300106" y="1402910"/>
              <a:ext cx="25381" cy="21738"/>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rot="10800000" flipH="1">
              <a:off x="7246792" y="1402910"/>
              <a:ext cx="25381" cy="21738"/>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rot="10800000" flipH="1">
              <a:off x="7193478" y="1402910"/>
              <a:ext cx="25260" cy="21738"/>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rot="10800000" flipH="1">
              <a:off x="7140164" y="1402910"/>
              <a:ext cx="25260" cy="21738"/>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rot="10800000" flipH="1">
              <a:off x="7086972"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rot="10800000" flipH="1">
              <a:off x="7033537" y="1402910"/>
              <a:ext cx="25381" cy="21738"/>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rot="10800000" flipH="1">
              <a:off x="7837009" y="1349596"/>
              <a:ext cx="20767" cy="21374"/>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rot="10800000" flipH="1">
              <a:off x="7780052" y="1349596"/>
              <a:ext cx="25260" cy="21617"/>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
            <p:cNvSpPr/>
            <p:nvPr/>
          </p:nvSpPr>
          <p:spPr>
            <a:xfrm rot="10800000" flipH="1">
              <a:off x="7726738" y="1349596"/>
              <a:ext cx="25260" cy="21617"/>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
            <p:cNvSpPr/>
            <p:nvPr/>
          </p:nvSpPr>
          <p:spPr>
            <a:xfrm rot="10800000" flipH="1">
              <a:off x="7673424"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rot="10800000" flipH="1">
              <a:off x="7619989" y="1349596"/>
              <a:ext cx="25381" cy="21617"/>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rot="10800000" flipH="1">
              <a:off x="7566675"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rot="10800000" flipH="1">
              <a:off x="7513361" y="1349596"/>
              <a:ext cx="25503" cy="21617"/>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
            <p:cNvSpPr/>
            <p:nvPr/>
          </p:nvSpPr>
          <p:spPr>
            <a:xfrm rot="10800000" flipH="1">
              <a:off x="7460169" y="1349596"/>
              <a:ext cx="25260" cy="21617"/>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
            <p:cNvSpPr/>
            <p:nvPr/>
          </p:nvSpPr>
          <p:spPr>
            <a:xfrm rot="10800000" flipH="1">
              <a:off x="7406855"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rot="10800000" flipH="1">
              <a:off x="7353541"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rot="10800000" flipH="1">
              <a:off x="7300106" y="1349596"/>
              <a:ext cx="25381" cy="21617"/>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rot="10800000" flipH="1">
              <a:off x="7246792"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rot="10800000" flipH="1">
              <a:off x="7193478" y="1349596"/>
              <a:ext cx="25260" cy="21617"/>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rot="10800000" flipH="1">
              <a:off x="7140164"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rot="10800000" flipH="1">
              <a:off x="7086972"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rot="10800000" flipH="1">
              <a:off x="7033537" y="1349596"/>
              <a:ext cx="25381" cy="21617"/>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
            <p:cNvSpPr/>
            <p:nvPr/>
          </p:nvSpPr>
          <p:spPr>
            <a:xfrm rot="10800000" flipH="1">
              <a:off x="6980223" y="1349596"/>
              <a:ext cx="25381" cy="21617"/>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rot="10800000" flipH="1">
              <a:off x="6926909"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rot="10800000" flipH="1">
              <a:off x="6873595"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rot="10800000" flipH="1">
              <a:off x="7890323" y="1296403"/>
              <a:ext cx="9837" cy="14695"/>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
            <p:cNvSpPr/>
            <p:nvPr/>
          </p:nvSpPr>
          <p:spPr>
            <a:xfrm rot="10800000" flipH="1">
              <a:off x="7833244"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rot="10800000" flipH="1">
              <a:off x="7780052" y="1296282"/>
              <a:ext cx="25260" cy="21617"/>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rot="10800000" flipH="1">
              <a:off x="7726738" y="1296282"/>
              <a:ext cx="25260" cy="21617"/>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rot="10800000" flipH="1">
              <a:off x="7673424"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rot="10800000" flipH="1">
              <a:off x="7619989" y="1296282"/>
              <a:ext cx="25381" cy="21617"/>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rot="10800000" flipH="1">
              <a:off x="7566675"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rot="10800000" flipH="1">
              <a:off x="7513361"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rot="10800000" flipH="1">
              <a:off x="7460169" y="1296282"/>
              <a:ext cx="25260" cy="21617"/>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rot="10800000" flipH="1">
              <a:off x="7406855"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rot="10800000" flipH="1">
              <a:off x="7353541"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rot="10800000" flipH="1">
              <a:off x="7300106" y="1296282"/>
              <a:ext cx="25381" cy="21617"/>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
            <p:cNvSpPr/>
            <p:nvPr/>
          </p:nvSpPr>
          <p:spPr>
            <a:xfrm rot="10800000" flipH="1">
              <a:off x="7246792"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
            <p:cNvSpPr/>
            <p:nvPr/>
          </p:nvSpPr>
          <p:spPr>
            <a:xfrm rot="10800000" flipH="1">
              <a:off x="7193478" y="1296282"/>
              <a:ext cx="25260" cy="21617"/>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
            <p:cNvSpPr/>
            <p:nvPr/>
          </p:nvSpPr>
          <p:spPr>
            <a:xfrm rot="10800000" flipH="1">
              <a:off x="7140164" y="1296282"/>
              <a:ext cx="25260" cy="21617"/>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
            <p:cNvSpPr/>
            <p:nvPr/>
          </p:nvSpPr>
          <p:spPr>
            <a:xfrm rot="10800000" flipH="1">
              <a:off x="7086972"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
            <p:cNvSpPr/>
            <p:nvPr/>
          </p:nvSpPr>
          <p:spPr>
            <a:xfrm rot="10800000" flipH="1">
              <a:off x="7033537" y="1296282"/>
              <a:ext cx="25381" cy="21617"/>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
            <p:cNvSpPr/>
            <p:nvPr/>
          </p:nvSpPr>
          <p:spPr>
            <a:xfrm rot="10800000" flipH="1">
              <a:off x="6980223" y="1296282"/>
              <a:ext cx="25381" cy="21617"/>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
            <p:cNvSpPr/>
            <p:nvPr/>
          </p:nvSpPr>
          <p:spPr>
            <a:xfrm rot="10800000" flipH="1">
              <a:off x="6926909"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
            <p:cNvSpPr/>
            <p:nvPr/>
          </p:nvSpPr>
          <p:spPr>
            <a:xfrm rot="10800000" flipH="1">
              <a:off x="6873595" y="1296282"/>
              <a:ext cx="25260" cy="21617"/>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
            <p:cNvSpPr/>
            <p:nvPr/>
          </p:nvSpPr>
          <p:spPr>
            <a:xfrm rot="10800000" flipH="1">
              <a:off x="6820281" y="1296282"/>
              <a:ext cx="25260" cy="21617"/>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
            <p:cNvSpPr/>
            <p:nvPr/>
          </p:nvSpPr>
          <p:spPr>
            <a:xfrm rot="10800000" flipH="1">
              <a:off x="6767089" y="1296282"/>
              <a:ext cx="25260" cy="21617"/>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
            <p:cNvSpPr/>
            <p:nvPr/>
          </p:nvSpPr>
          <p:spPr>
            <a:xfrm rot="10800000" flipH="1">
              <a:off x="7886558"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
            <p:cNvSpPr/>
            <p:nvPr/>
          </p:nvSpPr>
          <p:spPr>
            <a:xfrm rot="10800000" flipH="1">
              <a:off x="7833244"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
            <p:cNvSpPr/>
            <p:nvPr/>
          </p:nvSpPr>
          <p:spPr>
            <a:xfrm rot="10800000" flipH="1">
              <a:off x="7780052" y="1242968"/>
              <a:ext cx="25260" cy="21738"/>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
            <p:cNvSpPr/>
            <p:nvPr/>
          </p:nvSpPr>
          <p:spPr>
            <a:xfrm rot="10800000" flipH="1">
              <a:off x="7726738" y="1242968"/>
              <a:ext cx="25260" cy="21738"/>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
            <p:cNvSpPr/>
            <p:nvPr/>
          </p:nvSpPr>
          <p:spPr>
            <a:xfrm rot="10800000" flipH="1">
              <a:off x="7673424"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
            <p:cNvSpPr/>
            <p:nvPr/>
          </p:nvSpPr>
          <p:spPr>
            <a:xfrm rot="10800000" flipH="1">
              <a:off x="7619989"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
            <p:cNvSpPr/>
            <p:nvPr/>
          </p:nvSpPr>
          <p:spPr>
            <a:xfrm rot="10800000" flipH="1">
              <a:off x="7566675"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
            <p:cNvSpPr/>
            <p:nvPr/>
          </p:nvSpPr>
          <p:spPr>
            <a:xfrm rot="10800000" flipH="1">
              <a:off x="7513361"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
            <p:cNvSpPr/>
            <p:nvPr/>
          </p:nvSpPr>
          <p:spPr>
            <a:xfrm rot="10800000" flipH="1">
              <a:off x="7460169" y="1242968"/>
              <a:ext cx="25260" cy="21738"/>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
            <p:cNvSpPr/>
            <p:nvPr/>
          </p:nvSpPr>
          <p:spPr>
            <a:xfrm rot="10800000" flipH="1">
              <a:off x="7406855"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
            <p:cNvSpPr/>
            <p:nvPr/>
          </p:nvSpPr>
          <p:spPr>
            <a:xfrm rot="10800000" flipH="1">
              <a:off x="7353541"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
            <p:cNvSpPr/>
            <p:nvPr/>
          </p:nvSpPr>
          <p:spPr>
            <a:xfrm rot="10800000" flipH="1">
              <a:off x="7300106" y="1242968"/>
              <a:ext cx="25381" cy="21738"/>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
            <p:cNvSpPr/>
            <p:nvPr/>
          </p:nvSpPr>
          <p:spPr>
            <a:xfrm rot="10800000" flipH="1">
              <a:off x="7246792"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
            <p:cNvSpPr/>
            <p:nvPr/>
          </p:nvSpPr>
          <p:spPr>
            <a:xfrm rot="10800000" flipH="1">
              <a:off x="7193478" y="1242968"/>
              <a:ext cx="25260" cy="21738"/>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
            <p:cNvSpPr/>
            <p:nvPr/>
          </p:nvSpPr>
          <p:spPr>
            <a:xfrm rot="10800000" flipH="1">
              <a:off x="7140164" y="1242968"/>
              <a:ext cx="25260" cy="21738"/>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
            <p:cNvSpPr/>
            <p:nvPr/>
          </p:nvSpPr>
          <p:spPr>
            <a:xfrm rot="10800000" flipH="1">
              <a:off x="7086972"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
            <p:cNvSpPr/>
            <p:nvPr/>
          </p:nvSpPr>
          <p:spPr>
            <a:xfrm rot="10800000" flipH="1">
              <a:off x="7033537" y="1242968"/>
              <a:ext cx="25381" cy="21738"/>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
            <p:cNvSpPr/>
            <p:nvPr/>
          </p:nvSpPr>
          <p:spPr>
            <a:xfrm rot="10800000" flipH="1">
              <a:off x="6980223" y="1242968"/>
              <a:ext cx="25381" cy="21738"/>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
            <p:cNvSpPr/>
            <p:nvPr/>
          </p:nvSpPr>
          <p:spPr>
            <a:xfrm rot="10800000" flipH="1">
              <a:off x="6926909"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
            <p:cNvSpPr/>
            <p:nvPr/>
          </p:nvSpPr>
          <p:spPr>
            <a:xfrm rot="10800000" flipH="1">
              <a:off x="6873595" y="1242968"/>
              <a:ext cx="25260" cy="21738"/>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
            <p:cNvSpPr/>
            <p:nvPr/>
          </p:nvSpPr>
          <p:spPr>
            <a:xfrm rot="10800000" flipH="1">
              <a:off x="6820281" y="1242968"/>
              <a:ext cx="25260" cy="21738"/>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
            <p:cNvSpPr/>
            <p:nvPr/>
          </p:nvSpPr>
          <p:spPr>
            <a:xfrm rot="10800000" flipH="1">
              <a:off x="6767089" y="1242968"/>
              <a:ext cx="25260" cy="21738"/>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
            <p:cNvSpPr/>
            <p:nvPr/>
          </p:nvSpPr>
          <p:spPr>
            <a:xfrm rot="10800000" flipH="1">
              <a:off x="6713654" y="1242968"/>
              <a:ext cx="25381" cy="21738"/>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
            <p:cNvSpPr/>
            <p:nvPr/>
          </p:nvSpPr>
          <p:spPr>
            <a:xfrm rot="10800000" flipH="1">
              <a:off x="7890323" y="1189654"/>
              <a:ext cx="21617" cy="21738"/>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
            <p:cNvSpPr/>
            <p:nvPr/>
          </p:nvSpPr>
          <p:spPr>
            <a:xfrm rot="10800000" flipH="1">
              <a:off x="7833244" y="1189654"/>
              <a:ext cx="25503" cy="21738"/>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
            <p:cNvSpPr/>
            <p:nvPr/>
          </p:nvSpPr>
          <p:spPr>
            <a:xfrm rot="10800000" flipH="1">
              <a:off x="7780052" y="1189654"/>
              <a:ext cx="25260" cy="21738"/>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
            <p:cNvSpPr/>
            <p:nvPr/>
          </p:nvSpPr>
          <p:spPr>
            <a:xfrm rot="10800000" flipH="1">
              <a:off x="7726738" y="1189654"/>
              <a:ext cx="25260" cy="21738"/>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
            <p:cNvSpPr/>
            <p:nvPr/>
          </p:nvSpPr>
          <p:spPr>
            <a:xfrm rot="10800000" flipH="1">
              <a:off x="7673424"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
            <p:cNvSpPr/>
            <p:nvPr/>
          </p:nvSpPr>
          <p:spPr>
            <a:xfrm rot="10800000" flipH="1">
              <a:off x="7619989"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
            <p:cNvSpPr/>
            <p:nvPr/>
          </p:nvSpPr>
          <p:spPr>
            <a:xfrm rot="10800000" flipH="1">
              <a:off x="7566675"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
            <p:cNvSpPr/>
            <p:nvPr/>
          </p:nvSpPr>
          <p:spPr>
            <a:xfrm rot="10800000" flipH="1">
              <a:off x="7513361" y="1189654"/>
              <a:ext cx="25503" cy="21738"/>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
            <p:cNvSpPr/>
            <p:nvPr/>
          </p:nvSpPr>
          <p:spPr>
            <a:xfrm rot="10800000" flipH="1">
              <a:off x="7463812" y="1189654"/>
              <a:ext cx="21617" cy="21738"/>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
            <p:cNvSpPr/>
            <p:nvPr/>
          </p:nvSpPr>
          <p:spPr>
            <a:xfrm rot="10800000" flipH="1">
              <a:off x="7406855"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rot="10800000" flipH="1">
              <a:off x="7353541"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
            <p:cNvSpPr/>
            <p:nvPr/>
          </p:nvSpPr>
          <p:spPr>
            <a:xfrm rot="10800000" flipH="1">
              <a:off x="7303749" y="1189654"/>
              <a:ext cx="21738" cy="21738"/>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
            <p:cNvSpPr/>
            <p:nvPr/>
          </p:nvSpPr>
          <p:spPr>
            <a:xfrm rot="10800000" flipH="1">
              <a:off x="7246792"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
            <p:cNvSpPr/>
            <p:nvPr/>
          </p:nvSpPr>
          <p:spPr>
            <a:xfrm rot="10800000" flipH="1">
              <a:off x="7193478" y="1189654"/>
              <a:ext cx="25260" cy="21738"/>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
            <p:cNvSpPr/>
            <p:nvPr/>
          </p:nvSpPr>
          <p:spPr>
            <a:xfrm rot="10800000" flipH="1">
              <a:off x="7143808" y="1189654"/>
              <a:ext cx="21617" cy="21738"/>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
            <p:cNvSpPr/>
            <p:nvPr/>
          </p:nvSpPr>
          <p:spPr>
            <a:xfrm rot="10800000" flipH="1">
              <a:off x="7086972"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
            <p:cNvSpPr/>
            <p:nvPr/>
          </p:nvSpPr>
          <p:spPr>
            <a:xfrm rot="10800000" flipH="1">
              <a:off x="7033537" y="1189654"/>
              <a:ext cx="25381" cy="21738"/>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
            <p:cNvSpPr/>
            <p:nvPr/>
          </p:nvSpPr>
          <p:spPr>
            <a:xfrm rot="10800000" flipH="1">
              <a:off x="6980223" y="1189654"/>
              <a:ext cx="25381" cy="21738"/>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
            <p:cNvSpPr/>
            <p:nvPr/>
          </p:nvSpPr>
          <p:spPr>
            <a:xfrm rot="10800000" flipH="1">
              <a:off x="6926909"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
            <p:cNvSpPr/>
            <p:nvPr/>
          </p:nvSpPr>
          <p:spPr>
            <a:xfrm rot="10800000" flipH="1">
              <a:off x="6873595" y="1189654"/>
              <a:ext cx="25260" cy="21738"/>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
            <p:cNvSpPr/>
            <p:nvPr/>
          </p:nvSpPr>
          <p:spPr>
            <a:xfrm rot="10800000" flipH="1">
              <a:off x="6820281" y="1189654"/>
              <a:ext cx="25260" cy="21738"/>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
            <p:cNvSpPr/>
            <p:nvPr/>
          </p:nvSpPr>
          <p:spPr>
            <a:xfrm rot="10800000" flipH="1">
              <a:off x="6767089" y="1189654"/>
              <a:ext cx="25260" cy="21738"/>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
            <p:cNvSpPr/>
            <p:nvPr/>
          </p:nvSpPr>
          <p:spPr>
            <a:xfrm rot="10800000" flipH="1">
              <a:off x="6713654" y="1189654"/>
              <a:ext cx="25381" cy="21738"/>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
            <p:cNvSpPr/>
            <p:nvPr/>
          </p:nvSpPr>
          <p:spPr>
            <a:xfrm rot="10800000" flipH="1">
              <a:off x="7886558" y="1136340"/>
              <a:ext cx="25381" cy="21738"/>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
            <p:cNvSpPr/>
            <p:nvPr/>
          </p:nvSpPr>
          <p:spPr>
            <a:xfrm rot="10800000" flipH="1">
              <a:off x="7833244"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
            <p:cNvSpPr/>
            <p:nvPr/>
          </p:nvSpPr>
          <p:spPr>
            <a:xfrm rot="10800000" flipH="1">
              <a:off x="7780052" y="1136340"/>
              <a:ext cx="25260" cy="21738"/>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
            <p:cNvSpPr/>
            <p:nvPr/>
          </p:nvSpPr>
          <p:spPr>
            <a:xfrm rot="10800000" flipH="1">
              <a:off x="7726738" y="1136340"/>
              <a:ext cx="25260" cy="21738"/>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
            <p:cNvSpPr/>
            <p:nvPr/>
          </p:nvSpPr>
          <p:spPr>
            <a:xfrm rot="10800000" flipH="1">
              <a:off x="7673424"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
            <p:cNvSpPr/>
            <p:nvPr/>
          </p:nvSpPr>
          <p:spPr>
            <a:xfrm rot="10800000" flipH="1">
              <a:off x="7619989" y="1136340"/>
              <a:ext cx="25381" cy="21738"/>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rot="10800000" flipH="1">
              <a:off x="7566675" y="1136340"/>
              <a:ext cx="25381" cy="21738"/>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rot="10800000" flipH="1">
              <a:off x="7513361"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rot="10800000" flipH="1">
              <a:off x="7460169" y="1136340"/>
              <a:ext cx="25260" cy="21738"/>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rot="10800000" flipH="1">
              <a:off x="7406855"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
            <p:cNvSpPr/>
            <p:nvPr/>
          </p:nvSpPr>
          <p:spPr>
            <a:xfrm rot="10800000" flipH="1">
              <a:off x="7353541"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
            <p:cNvSpPr/>
            <p:nvPr/>
          </p:nvSpPr>
          <p:spPr>
            <a:xfrm rot="10800000" flipH="1">
              <a:off x="7300106" y="1136340"/>
              <a:ext cx="25381" cy="21738"/>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rot="10800000" flipH="1">
              <a:off x="7246792" y="1136340"/>
              <a:ext cx="25381" cy="21738"/>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rot="10800000" flipH="1">
              <a:off x="7193478" y="1136340"/>
              <a:ext cx="25260" cy="21738"/>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rot="10800000" flipH="1">
              <a:off x="7140164"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rot="10800000" flipH="1">
              <a:off x="7086972"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rot="10800000" flipH="1">
              <a:off x="7033537"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rot="10800000" flipH="1">
              <a:off x="6980223" y="1136340"/>
              <a:ext cx="25381" cy="21738"/>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rot="10800000" flipH="1">
              <a:off x="6926909" y="1136340"/>
              <a:ext cx="25381" cy="21738"/>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
            <p:cNvSpPr/>
            <p:nvPr/>
          </p:nvSpPr>
          <p:spPr>
            <a:xfrm rot="10800000" flipH="1">
              <a:off x="6873595"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
            <p:cNvSpPr/>
            <p:nvPr/>
          </p:nvSpPr>
          <p:spPr>
            <a:xfrm rot="10800000" flipH="1">
              <a:off x="6820281" y="1136340"/>
              <a:ext cx="25260" cy="21738"/>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rot="10800000" flipH="1">
              <a:off x="6767089" y="1136340"/>
              <a:ext cx="25260" cy="21738"/>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rot="10800000" flipH="1">
              <a:off x="6713654"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rot="10800000" flipH="1">
              <a:off x="7886680" y="1083027"/>
              <a:ext cx="25260" cy="21617"/>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rot="10800000" flipH="1">
              <a:off x="7837009" y="1083027"/>
              <a:ext cx="25260" cy="21738"/>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rot="10800000" flipH="1">
              <a:off x="7780052" y="1083027"/>
              <a:ext cx="25260" cy="21617"/>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rot="10800000" flipH="1">
              <a:off x="7726738" y="1083027"/>
              <a:ext cx="25260" cy="21617"/>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rot="10800000" flipH="1">
              <a:off x="7673424" y="1083027"/>
              <a:ext cx="25260" cy="21617"/>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
            <p:cNvSpPr/>
            <p:nvPr/>
          </p:nvSpPr>
          <p:spPr>
            <a:xfrm rot="10800000" flipH="1">
              <a:off x="7619989"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
            <p:cNvSpPr/>
            <p:nvPr/>
          </p:nvSpPr>
          <p:spPr>
            <a:xfrm rot="10800000" flipH="1">
              <a:off x="7566797" y="1083027"/>
              <a:ext cx="25260" cy="21617"/>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
            <p:cNvSpPr/>
            <p:nvPr/>
          </p:nvSpPr>
          <p:spPr>
            <a:xfrm rot="10800000" flipH="1">
              <a:off x="7513361" y="1083027"/>
              <a:ext cx="25503" cy="21617"/>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
            <p:cNvSpPr/>
            <p:nvPr/>
          </p:nvSpPr>
          <p:spPr>
            <a:xfrm rot="10800000" flipH="1">
              <a:off x="7460169"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
            <p:cNvSpPr/>
            <p:nvPr/>
          </p:nvSpPr>
          <p:spPr>
            <a:xfrm rot="10800000" flipH="1">
              <a:off x="7406855"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
            <p:cNvSpPr/>
            <p:nvPr/>
          </p:nvSpPr>
          <p:spPr>
            <a:xfrm rot="10800000" flipH="1">
              <a:off x="7353541" y="1083027"/>
              <a:ext cx="25260" cy="21617"/>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
            <p:cNvSpPr/>
            <p:nvPr/>
          </p:nvSpPr>
          <p:spPr>
            <a:xfrm rot="10800000" flipH="1">
              <a:off x="7300106" y="1083027"/>
              <a:ext cx="25381" cy="21617"/>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
            <p:cNvSpPr/>
            <p:nvPr/>
          </p:nvSpPr>
          <p:spPr>
            <a:xfrm rot="10800000" flipH="1">
              <a:off x="7246792" y="1083027"/>
              <a:ext cx="25381" cy="21617"/>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
            <p:cNvSpPr/>
            <p:nvPr/>
          </p:nvSpPr>
          <p:spPr>
            <a:xfrm rot="10800000" flipH="1">
              <a:off x="7193478" y="1083027"/>
              <a:ext cx="25260" cy="21617"/>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
            <p:cNvSpPr/>
            <p:nvPr/>
          </p:nvSpPr>
          <p:spPr>
            <a:xfrm rot="10800000" flipH="1">
              <a:off x="7140286"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
            <p:cNvSpPr/>
            <p:nvPr/>
          </p:nvSpPr>
          <p:spPr>
            <a:xfrm rot="10800000" flipH="1">
              <a:off x="7086972"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
            <p:cNvSpPr/>
            <p:nvPr/>
          </p:nvSpPr>
          <p:spPr>
            <a:xfrm rot="10800000" flipH="1">
              <a:off x="7037180" y="1083027"/>
              <a:ext cx="25381" cy="21738"/>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
            <p:cNvSpPr/>
            <p:nvPr/>
          </p:nvSpPr>
          <p:spPr>
            <a:xfrm rot="10800000" flipH="1">
              <a:off x="6980223"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
            <p:cNvSpPr/>
            <p:nvPr/>
          </p:nvSpPr>
          <p:spPr>
            <a:xfrm rot="10800000" flipH="1">
              <a:off x="6926909" y="1083027"/>
              <a:ext cx="25381" cy="21617"/>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
            <p:cNvSpPr/>
            <p:nvPr/>
          </p:nvSpPr>
          <p:spPr>
            <a:xfrm rot="10800000" flipH="1">
              <a:off x="6877360" y="1083027"/>
              <a:ext cx="25260" cy="21738"/>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
            <p:cNvSpPr/>
            <p:nvPr/>
          </p:nvSpPr>
          <p:spPr>
            <a:xfrm rot="10800000" flipH="1">
              <a:off x="6820403"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
            <p:cNvSpPr/>
            <p:nvPr/>
          </p:nvSpPr>
          <p:spPr>
            <a:xfrm rot="10800000" flipH="1">
              <a:off x="6767089" y="1083027"/>
              <a:ext cx="25260" cy="21617"/>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
            <p:cNvSpPr/>
            <p:nvPr/>
          </p:nvSpPr>
          <p:spPr>
            <a:xfrm rot="10800000" flipH="1">
              <a:off x="6717297" y="1083027"/>
              <a:ext cx="25260" cy="21738"/>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 name="Google Shape;474;p3"/>
          <p:cNvSpPr/>
          <p:nvPr/>
        </p:nvSpPr>
        <p:spPr>
          <a:xfrm>
            <a:off x="5778878" y="2955"/>
            <a:ext cx="2453710" cy="556251"/>
          </a:xfrm>
          <a:custGeom>
            <a:avLst/>
            <a:gdLst/>
            <a:ahLst/>
            <a:cxnLst/>
            <a:rect l="l" t="t" r="r" b="b"/>
            <a:pathLst>
              <a:path w="68794" h="15095" extrusionOk="0">
                <a:moveTo>
                  <a:pt x="68505" y="1"/>
                </a:moveTo>
                <a:cubicBezTo>
                  <a:pt x="68389" y="73"/>
                  <a:pt x="68355" y="226"/>
                  <a:pt x="68427" y="342"/>
                </a:cubicBezTo>
                <a:cubicBezTo>
                  <a:pt x="68473" y="417"/>
                  <a:pt x="68552" y="458"/>
                  <a:pt x="68634" y="458"/>
                </a:cubicBezTo>
                <a:cubicBezTo>
                  <a:pt x="68680" y="458"/>
                  <a:pt x="68727" y="445"/>
                  <a:pt x="68768" y="418"/>
                </a:cubicBezTo>
                <a:cubicBezTo>
                  <a:pt x="68781" y="208"/>
                  <a:pt x="68790" y="73"/>
                  <a:pt x="68793" y="23"/>
                </a:cubicBezTo>
                <a:cubicBezTo>
                  <a:pt x="68793" y="10"/>
                  <a:pt x="68793" y="1"/>
                  <a:pt x="68793" y="1"/>
                </a:cubicBezTo>
                <a:close/>
                <a:moveTo>
                  <a:pt x="213" y="1"/>
                </a:moveTo>
                <a:cubicBezTo>
                  <a:pt x="0" y="132"/>
                  <a:pt x="94" y="458"/>
                  <a:pt x="342" y="458"/>
                </a:cubicBezTo>
                <a:cubicBezTo>
                  <a:pt x="592" y="458"/>
                  <a:pt x="683" y="132"/>
                  <a:pt x="470" y="1"/>
                </a:cubicBezTo>
                <a:close/>
                <a:moveTo>
                  <a:pt x="1432" y="1"/>
                </a:moveTo>
                <a:cubicBezTo>
                  <a:pt x="1219" y="132"/>
                  <a:pt x="1313" y="458"/>
                  <a:pt x="1561" y="458"/>
                </a:cubicBezTo>
                <a:cubicBezTo>
                  <a:pt x="1811" y="458"/>
                  <a:pt x="1902" y="132"/>
                  <a:pt x="1689" y="1"/>
                </a:cubicBezTo>
                <a:close/>
                <a:moveTo>
                  <a:pt x="2654" y="1"/>
                </a:moveTo>
                <a:cubicBezTo>
                  <a:pt x="2438" y="132"/>
                  <a:pt x="2532" y="458"/>
                  <a:pt x="2780" y="458"/>
                </a:cubicBezTo>
                <a:cubicBezTo>
                  <a:pt x="3030" y="458"/>
                  <a:pt x="3121" y="132"/>
                  <a:pt x="2908" y="1"/>
                </a:cubicBezTo>
                <a:close/>
                <a:moveTo>
                  <a:pt x="3873" y="1"/>
                </a:moveTo>
                <a:cubicBezTo>
                  <a:pt x="3660" y="132"/>
                  <a:pt x="3751" y="458"/>
                  <a:pt x="4002" y="458"/>
                </a:cubicBezTo>
                <a:cubicBezTo>
                  <a:pt x="4249" y="458"/>
                  <a:pt x="4343" y="132"/>
                  <a:pt x="4130" y="1"/>
                </a:cubicBezTo>
                <a:close/>
                <a:moveTo>
                  <a:pt x="5092" y="1"/>
                </a:moveTo>
                <a:cubicBezTo>
                  <a:pt x="4879" y="132"/>
                  <a:pt x="4970" y="458"/>
                  <a:pt x="5221" y="458"/>
                </a:cubicBezTo>
                <a:cubicBezTo>
                  <a:pt x="5469" y="458"/>
                  <a:pt x="5563" y="132"/>
                  <a:pt x="5349" y="1"/>
                </a:cubicBezTo>
                <a:close/>
                <a:moveTo>
                  <a:pt x="6311" y="1"/>
                </a:moveTo>
                <a:cubicBezTo>
                  <a:pt x="6098" y="132"/>
                  <a:pt x="6189" y="458"/>
                  <a:pt x="6440" y="458"/>
                </a:cubicBezTo>
                <a:cubicBezTo>
                  <a:pt x="6691" y="458"/>
                  <a:pt x="6782" y="132"/>
                  <a:pt x="6568" y="1"/>
                </a:cubicBezTo>
                <a:close/>
                <a:moveTo>
                  <a:pt x="7531" y="1"/>
                </a:moveTo>
                <a:cubicBezTo>
                  <a:pt x="7317" y="132"/>
                  <a:pt x="7408" y="458"/>
                  <a:pt x="7659" y="458"/>
                </a:cubicBezTo>
                <a:cubicBezTo>
                  <a:pt x="7910" y="458"/>
                  <a:pt x="8001" y="132"/>
                  <a:pt x="7788" y="1"/>
                </a:cubicBezTo>
                <a:close/>
                <a:moveTo>
                  <a:pt x="8750" y="1"/>
                </a:moveTo>
                <a:cubicBezTo>
                  <a:pt x="8537" y="132"/>
                  <a:pt x="8631" y="458"/>
                  <a:pt x="8878" y="458"/>
                </a:cubicBezTo>
                <a:cubicBezTo>
                  <a:pt x="9129" y="458"/>
                  <a:pt x="9220" y="132"/>
                  <a:pt x="9007" y="1"/>
                </a:cubicBezTo>
                <a:close/>
                <a:moveTo>
                  <a:pt x="9969" y="1"/>
                </a:moveTo>
                <a:cubicBezTo>
                  <a:pt x="9756" y="132"/>
                  <a:pt x="9850" y="458"/>
                  <a:pt x="10097" y="458"/>
                </a:cubicBezTo>
                <a:cubicBezTo>
                  <a:pt x="10348" y="458"/>
                  <a:pt x="10439" y="132"/>
                  <a:pt x="10226" y="1"/>
                </a:cubicBezTo>
                <a:close/>
                <a:moveTo>
                  <a:pt x="11191" y="1"/>
                </a:moveTo>
                <a:cubicBezTo>
                  <a:pt x="10978" y="132"/>
                  <a:pt x="11069" y="458"/>
                  <a:pt x="11319" y="458"/>
                </a:cubicBezTo>
                <a:cubicBezTo>
                  <a:pt x="11567" y="458"/>
                  <a:pt x="11658" y="132"/>
                  <a:pt x="11445" y="1"/>
                </a:cubicBezTo>
                <a:close/>
                <a:moveTo>
                  <a:pt x="12410" y="1"/>
                </a:moveTo>
                <a:cubicBezTo>
                  <a:pt x="12197" y="132"/>
                  <a:pt x="12288" y="458"/>
                  <a:pt x="12538" y="458"/>
                </a:cubicBezTo>
                <a:cubicBezTo>
                  <a:pt x="12786" y="458"/>
                  <a:pt x="12880" y="132"/>
                  <a:pt x="12667" y="1"/>
                </a:cubicBezTo>
                <a:close/>
                <a:moveTo>
                  <a:pt x="13629" y="1"/>
                </a:moveTo>
                <a:cubicBezTo>
                  <a:pt x="13416" y="132"/>
                  <a:pt x="13507" y="458"/>
                  <a:pt x="13757" y="458"/>
                </a:cubicBezTo>
                <a:cubicBezTo>
                  <a:pt x="14005" y="458"/>
                  <a:pt x="14099" y="132"/>
                  <a:pt x="13886" y="1"/>
                </a:cubicBezTo>
                <a:close/>
                <a:moveTo>
                  <a:pt x="14848" y="1"/>
                </a:moveTo>
                <a:cubicBezTo>
                  <a:pt x="14635" y="132"/>
                  <a:pt x="14726" y="458"/>
                  <a:pt x="14976" y="458"/>
                </a:cubicBezTo>
                <a:cubicBezTo>
                  <a:pt x="15227" y="458"/>
                  <a:pt x="15318" y="132"/>
                  <a:pt x="15105" y="1"/>
                </a:cubicBezTo>
                <a:close/>
                <a:moveTo>
                  <a:pt x="16067" y="1"/>
                </a:moveTo>
                <a:cubicBezTo>
                  <a:pt x="15854" y="132"/>
                  <a:pt x="15945" y="458"/>
                  <a:pt x="16196" y="458"/>
                </a:cubicBezTo>
                <a:cubicBezTo>
                  <a:pt x="16446" y="458"/>
                  <a:pt x="16537" y="132"/>
                  <a:pt x="16324" y="1"/>
                </a:cubicBezTo>
                <a:close/>
                <a:moveTo>
                  <a:pt x="17286" y="1"/>
                </a:moveTo>
                <a:cubicBezTo>
                  <a:pt x="17073" y="132"/>
                  <a:pt x="17167" y="458"/>
                  <a:pt x="17415" y="458"/>
                </a:cubicBezTo>
                <a:cubicBezTo>
                  <a:pt x="17665" y="458"/>
                  <a:pt x="17756" y="132"/>
                  <a:pt x="17543" y="1"/>
                </a:cubicBezTo>
                <a:close/>
                <a:moveTo>
                  <a:pt x="18505" y="1"/>
                </a:moveTo>
                <a:cubicBezTo>
                  <a:pt x="18292" y="132"/>
                  <a:pt x="18386" y="458"/>
                  <a:pt x="18634" y="458"/>
                </a:cubicBezTo>
                <a:cubicBezTo>
                  <a:pt x="18884" y="458"/>
                  <a:pt x="18975" y="132"/>
                  <a:pt x="18762" y="1"/>
                </a:cubicBezTo>
                <a:close/>
                <a:moveTo>
                  <a:pt x="19727" y="1"/>
                </a:moveTo>
                <a:cubicBezTo>
                  <a:pt x="19514" y="132"/>
                  <a:pt x="19605" y="458"/>
                  <a:pt x="19856" y="458"/>
                </a:cubicBezTo>
                <a:cubicBezTo>
                  <a:pt x="20103" y="458"/>
                  <a:pt x="20194" y="132"/>
                  <a:pt x="19981" y="1"/>
                </a:cubicBezTo>
                <a:close/>
                <a:moveTo>
                  <a:pt x="20946" y="1"/>
                </a:moveTo>
                <a:cubicBezTo>
                  <a:pt x="20733" y="132"/>
                  <a:pt x="20824" y="458"/>
                  <a:pt x="21075" y="458"/>
                </a:cubicBezTo>
                <a:cubicBezTo>
                  <a:pt x="21322" y="458"/>
                  <a:pt x="21416" y="132"/>
                  <a:pt x="21203" y="1"/>
                </a:cubicBezTo>
                <a:close/>
                <a:moveTo>
                  <a:pt x="22165" y="1"/>
                </a:moveTo>
                <a:cubicBezTo>
                  <a:pt x="21952" y="132"/>
                  <a:pt x="22043" y="458"/>
                  <a:pt x="22294" y="458"/>
                </a:cubicBezTo>
                <a:cubicBezTo>
                  <a:pt x="22541" y="458"/>
                  <a:pt x="22636" y="132"/>
                  <a:pt x="22422" y="1"/>
                </a:cubicBezTo>
                <a:close/>
                <a:moveTo>
                  <a:pt x="23384" y="1"/>
                </a:moveTo>
                <a:cubicBezTo>
                  <a:pt x="23171" y="132"/>
                  <a:pt x="23262" y="458"/>
                  <a:pt x="23513" y="458"/>
                </a:cubicBezTo>
                <a:cubicBezTo>
                  <a:pt x="23764" y="458"/>
                  <a:pt x="23855" y="132"/>
                  <a:pt x="23641" y="1"/>
                </a:cubicBezTo>
                <a:close/>
                <a:moveTo>
                  <a:pt x="24604" y="1"/>
                </a:moveTo>
                <a:cubicBezTo>
                  <a:pt x="24390" y="132"/>
                  <a:pt x="24481" y="458"/>
                  <a:pt x="24732" y="458"/>
                </a:cubicBezTo>
                <a:cubicBezTo>
                  <a:pt x="24983" y="458"/>
                  <a:pt x="25074" y="132"/>
                  <a:pt x="24861" y="1"/>
                </a:cubicBezTo>
                <a:close/>
                <a:moveTo>
                  <a:pt x="25823" y="1"/>
                </a:moveTo>
                <a:cubicBezTo>
                  <a:pt x="25609" y="132"/>
                  <a:pt x="25704" y="458"/>
                  <a:pt x="25951" y="458"/>
                </a:cubicBezTo>
                <a:cubicBezTo>
                  <a:pt x="26202" y="458"/>
                  <a:pt x="26293" y="132"/>
                  <a:pt x="26080" y="1"/>
                </a:cubicBezTo>
                <a:close/>
                <a:moveTo>
                  <a:pt x="27042" y="1"/>
                </a:moveTo>
                <a:cubicBezTo>
                  <a:pt x="26829" y="132"/>
                  <a:pt x="26923" y="458"/>
                  <a:pt x="27170" y="458"/>
                </a:cubicBezTo>
                <a:cubicBezTo>
                  <a:pt x="27421" y="458"/>
                  <a:pt x="27512" y="132"/>
                  <a:pt x="27299" y="1"/>
                </a:cubicBezTo>
                <a:close/>
                <a:moveTo>
                  <a:pt x="28264" y="1"/>
                </a:moveTo>
                <a:cubicBezTo>
                  <a:pt x="28051" y="132"/>
                  <a:pt x="28142" y="458"/>
                  <a:pt x="28392" y="458"/>
                </a:cubicBezTo>
                <a:cubicBezTo>
                  <a:pt x="28640" y="458"/>
                  <a:pt x="28731" y="132"/>
                  <a:pt x="28518" y="1"/>
                </a:cubicBezTo>
                <a:close/>
                <a:moveTo>
                  <a:pt x="29483" y="1"/>
                </a:moveTo>
                <a:cubicBezTo>
                  <a:pt x="29270" y="132"/>
                  <a:pt x="29361" y="458"/>
                  <a:pt x="29611" y="458"/>
                </a:cubicBezTo>
                <a:cubicBezTo>
                  <a:pt x="29859" y="458"/>
                  <a:pt x="29953" y="132"/>
                  <a:pt x="29740" y="1"/>
                </a:cubicBezTo>
                <a:close/>
                <a:moveTo>
                  <a:pt x="30702" y="1"/>
                </a:moveTo>
                <a:cubicBezTo>
                  <a:pt x="30489" y="132"/>
                  <a:pt x="30580" y="458"/>
                  <a:pt x="30830" y="458"/>
                </a:cubicBezTo>
                <a:cubicBezTo>
                  <a:pt x="31078" y="458"/>
                  <a:pt x="31172" y="132"/>
                  <a:pt x="30959" y="1"/>
                </a:cubicBezTo>
                <a:close/>
                <a:moveTo>
                  <a:pt x="31921" y="1"/>
                </a:moveTo>
                <a:cubicBezTo>
                  <a:pt x="31708" y="132"/>
                  <a:pt x="31799" y="458"/>
                  <a:pt x="32049" y="458"/>
                </a:cubicBezTo>
                <a:cubicBezTo>
                  <a:pt x="32300" y="458"/>
                  <a:pt x="32391" y="132"/>
                  <a:pt x="32178" y="1"/>
                </a:cubicBezTo>
                <a:close/>
                <a:moveTo>
                  <a:pt x="33140" y="1"/>
                </a:moveTo>
                <a:cubicBezTo>
                  <a:pt x="32927" y="132"/>
                  <a:pt x="33021" y="458"/>
                  <a:pt x="33269" y="458"/>
                </a:cubicBezTo>
                <a:cubicBezTo>
                  <a:pt x="33519" y="458"/>
                  <a:pt x="33610" y="132"/>
                  <a:pt x="33397" y="1"/>
                </a:cubicBezTo>
                <a:close/>
                <a:moveTo>
                  <a:pt x="34359" y="1"/>
                </a:moveTo>
                <a:cubicBezTo>
                  <a:pt x="34146" y="132"/>
                  <a:pt x="34240" y="458"/>
                  <a:pt x="34488" y="458"/>
                </a:cubicBezTo>
                <a:cubicBezTo>
                  <a:pt x="34738" y="458"/>
                  <a:pt x="34829" y="132"/>
                  <a:pt x="34616" y="1"/>
                </a:cubicBezTo>
                <a:close/>
                <a:moveTo>
                  <a:pt x="35578" y="1"/>
                </a:moveTo>
                <a:cubicBezTo>
                  <a:pt x="35365" y="132"/>
                  <a:pt x="35459" y="458"/>
                  <a:pt x="35707" y="458"/>
                </a:cubicBezTo>
                <a:cubicBezTo>
                  <a:pt x="35957" y="458"/>
                  <a:pt x="36048" y="132"/>
                  <a:pt x="35835" y="1"/>
                </a:cubicBezTo>
                <a:close/>
                <a:moveTo>
                  <a:pt x="36800" y="1"/>
                </a:moveTo>
                <a:cubicBezTo>
                  <a:pt x="36587" y="132"/>
                  <a:pt x="36678" y="458"/>
                  <a:pt x="36929" y="458"/>
                </a:cubicBezTo>
                <a:cubicBezTo>
                  <a:pt x="37176" y="458"/>
                  <a:pt x="37267" y="132"/>
                  <a:pt x="37054" y="1"/>
                </a:cubicBezTo>
                <a:close/>
                <a:moveTo>
                  <a:pt x="38019" y="1"/>
                </a:moveTo>
                <a:cubicBezTo>
                  <a:pt x="37806" y="132"/>
                  <a:pt x="37897" y="458"/>
                  <a:pt x="38148" y="458"/>
                </a:cubicBezTo>
                <a:cubicBezTo>
                  <a:pt x="38395" y="458"/>
                  <a:pt x="38489" y="132"/>
                  <a:pt x="38276" y="1"/>
                </a:cubicBezTo>
                <a:close/>
                <a:moveTo>
                  <a:pt x="39238" y="1"/>
                </a:moveTo>
                <a:cubicBezTo>
                  <a:pt x="39025" y="132"/>
                  <a:pt x="39116" y="458"/>
                  <a:pt x="39367" y="458"/>
                </a:cubicBezTo>
                <a:cubicBezTo>
                  <a:pt x="39614" y="458"/>
                  <a:pt x="39708" y="132"/>
                  <a:pt x="39495" y="1"/>
                </a:cubicBezTo>
                <a:close/>
                <a:moveTo>
                  <a:pt x="40457" y="1"/>
                </a:moveTo>
                <a:cubicBezTo>
                  <a:pt x="40244" y="132"/>
                  <a:pt x="40335" y="458"/>
                  <a:pt x="40586" y="458"/>
                </a:cubicBezTo>
                <a:cubicBezTo>
                  <a:pt x="40837" y="458"/>
                  <a:pt x="40928" y="132"/>
                  <a:pt x="40714" y="1"/>
                </a:cubicBezTo>
                <a:close/>
                <a:moveTo>
                  <a:pt x="41677" y="1"/>
                </a:moveTo>
                <a:cubicBezTo>
                  <a:pt x="41463" y="132"/>
                  <a:pt x="41557" y="458"/>
                  <a:pt x="41805" y="458"/>
                </a:cubicBezTo>
                <a:cubicBezTo>
                  <a:pt x="42056" y="458"/>
                  <a:pt x="42147" y="132"/>
                  <a:pt x="41933" y="1"/>
                </a:cubicBezTo>
                <a:close/>
                <a:moveTo>
                  <a:pt x="42896" y="1"/>
                </a:moveTo>
                <a:cubicBezTo>
                  <a:pt x="42682" y="132"/>
                  <a:pt x="42776" y="458"/>
                  <a:pt x="43024" y="458"/>
                </a:cubicBezTo>
                <a:cubicBezTo>
                  <a:pt x="43275" y="458"/>
                  <a:pt x="43366" y="132"/>
                  <a:pt x="43153" y="1"/>
                </a:cubicBezTo>
                <a:close/>
                <a:moveTo>
                  <a:pt x="44115" y="1"/>
                </a:moveTo>
                <a:cubicBezTo>
                  <a:pt x="43902" y="132"/>
                  <a:pt x="43996" y="458"/>
                  <a:pt x="44243" y="458"/>
                </a:cubicBezTo>
                <a:cubicBezTo>
                  <a:pt x="44494" y="458"/>
                  <a:pt x="44585" y="132"/>
                  <a:pt x="44372" y="1"/>
                </a:cubicBezTo>
                <a:close/>
                <a:moveTo>
                  <a:pt x="45337" y="1"/>
                </a:moveTo>
                <a:cubicBezTo>
                  <a:pt x="45124" y="132"/>
                  <a:pt x="45215" y="458"/>
                  <a:pt x="45465" y="458"/>
                </a:cubicBezTo>
                <a:cubicBezTo>
                  <a:pt x="45713" y="458"/>
                  <a:pt x="45807" y="132"/>
                  <a:pt x="45591" y="1"/>
                </a:cubicBezTo>
                <a:close/>
                <a:moveTo>
                  <a:pt x="46556" y="1"/>
                </a:moveTo>
                <a:cubicBezTo>
                  <a:pt x="46343" y="132"/>
                  <a:pt x="46434" y="458"/>
                  <a:pt x="46684" y="458"/>
                </a:cubicBezTo>
                <a:cubicBezTo>
                  <a:pt x="46932" y="458"/>
                  <a:pt x="47026" y="132"/>
                  <a:pt x="46813" y="1"/>
                </a:cubicBezTo>
                <a:close/>
                <a:moveTo>
                  <a:pt x="47775" y="1"/>
                </a:moveTo>
                <a:cubicBezTo>
                  <a:pt x="47562" y="132"/>
                  <a:pt x="47653" y="458"/>
                  <a:pt x="47903" y="458"/>
                </a:cubicBezTo>
                <a:cubicBezTo>
                  <a:pt x="48151" y="458"/>
                  <a:pt x="48245" y="132"/>
                  <a:pt x="48032" y="1"/>
                </a:cubicBezTo>
                <a:close/>
                <a:moveTo>
                  <a:pt x="48994" y="1"/>
                </a:moveTo>
                <a:cubicBezTo>
                  <a:pt x="48781" y="132"/>
                  <a:pt x="48872" y="458"/>
                  <a:pt x="49122" y="458"/>
                </a:cubicBezTo>
                <a:cubicBezTo>
                  <a:pt x="49373" y="458"/>
                  <a:pt x="49464" y="132"/>
                  <a:pt x="49251" y="1"/>
                </a:cubicBezTo>
                <a:close/>
                <a:moveTo>
                  <a:pt x="50213" y="1"/>
                </a:moveTo>
                <a:cubicBezTo>
                  <a:pt x="50000" y="132"/>
                  <a:pt x="50094" y="458"/>
                  <a:pt x="50342" y="458"/>
                </a:cubicBezTo>
                <a:cubicBezTo>
                  <a:pt x="50592" y="458"/>
                  <a:pt x="50683" y="132"/>
                  <a:pt x="50470" y="1"/>
                </a:cubicBezTo>
                <a:close/>
                <a:moveTo>
                  <a:pt x="51432" y="1"/>
                </a:moveTo>
                <a:cubicBezTo>
                  <a:pt x="51219" y="132"/>
                  <a:pt x="51313" y="458"/>
                  <a:pt x="51561" y="458"/>
                </a:cubicBezTo>
                <a:cubicBezTo>
                  <a:pt x="51811" y="458"/>
                  <a:pt x="51902" y="132"/>
                  <a:pt x="51689" y="1"/>
                </a:cubicBezTo>
                <a:close/>
                <a:moveTo>
                  <a:pt x="52654" y="1"/>
                </a:moveTo>
                <a:cubicBezTo>
                  <a:pt x="52438" y="132"/>
                  <a:pt x="52532" y="458"/>
                  <a:pt x="52780" y="458"/>
                </a:cubicBezTo>
                <a:cubicBezTo>
                  <a:pt x="53030" y="458"/>
                  <a:pt x="53121" y="132"/>
                  <a:pt x="52908" y="1"/>
                </a:cubicBezTo>
                <a:close/>
                <a:moveTo>
                  <a:pt x="53873" y="1"/>
                </a:moveTo>
                <a:cubicBezTo>
                  <a:pt x="53660" y="132"/>
                  <a:pt x="53751" y="458"/>
                  <a:pt x="54002" y="458"/>
                </a:cubicBezTo>
                <a:cubicBezTo>
                  <a:pt x="54249" y="458"/>
                  <a:pt x="54343" y="132"/>
                  <a:pt x="54127" y="1"/>
                </a:cubicBezTo>
                <a:close/>
                <a:moveTo>
                  <a:pt x="55092" y="1"/>
                </a:moveTo>
                <a:cubicBezTo>
                  <a:pt x="54879" y="132"/>
                  <a:pt x="54970" y="458"/>
                  <a:pt x="55221" y="458"/>
                </a:cubicBezTo>
                <a:cubicBezTo>
                  <a:pt x="55468" y="458"/>
                  <a:pt x="55562" y="132"/>
                  <a:pt x="55349" y="1"/>
                </a:cubicBezTo>
                <a:close/>
                <a:moveTo>
                  <a:pt x="56311" y="1"/>
                </a:moveTo>
                <a:cubicBezTo>
                  <a:pt x="56098" y="132"/>
                  <a:pt x="56189" y="458"/>
                  <a:pt x="56440" y="458"/>
                </a:cubicBezTo>
                <a:cubicBezTo>
                  <a:pt x="56687" y="458"/>
                  <a:pt x="56781" y="132"/>
                  <a:pt x="56568" y="1"/>
                </a:cubicBezTo>
                <a:close/>
                <a:moveTo>
                  <a:pt x="57530" y="1"/>
                </a:moveTo>
                <a:cubicBezTo>
                  <a:pt x="57317" y="132"/>
                  <a:pt x="57408" y="458"/>
                  <a:pt x="57659" y="458"/>
                </a:cubicBezTo>
                <a:cubicBezTo>
                  <a:pt x="57910" y="458"/>
                  <a:pt x="58001" y="132"/>
                  <a:pt x="57787" y="1"/>
                </a:cubicBezTo>
                <a:close/>
                <a:moveTo>
                  <a:pt x="58750" y="1"/>
                </a:moveTo>
                <a:cubicBezTo>
                  <a:pt x="58536" y="132"/>
                  <a:pt x="58630" y="458"/>
                  <a:pt x="58878" y="458"/>
                </a:cubicBezTo>
                <a:cubicBezTo>
                  <a:pt x="59129" y="458"/>
                  <a:pt x="59220" y="132"/>
                  <a:pt x="59006" y="1"/>
                </a:cubicBezTo>
                <a:close/>
                <a:moveTo>
                  <a:pt x="59969" y="1"/>
                </a:moveTo>
                <a:cubicBezTo>
                  <a:pt x="59755" y="132"/>
                  <a:pt x="59849" y="458"/>
                  <a:pt x="60097" y="458"/>
                </a:cubicBezTo>
                <a:cubicBezTo>
                  <a:pt x="60348" y="458"/>
                  <a:pt x="60439" y="132"/>
                  <a:pt x="60226" y="1"/>
                </a:cubicBezTo>
                <a:close/>
                <a:moveTo>
                  <a:pt x="61191" y="1"/>
                </a:moveTo>
                <a:cubicBezTo>
                  <a:pt x="60975" y="132"/>
                  <a:pt x="61069" y="458"/>
                  <a:pt x="61316" y="458"/>
                </a:cubicBezTo>
                <a:cubicBezTo>
                  <a:pt x="61567" y="458"/>
                  <a:pt x="61658" y="132"/>
                  <a:pt x="61445" y="1"/>
                </a:cubicBezTo>
                <a:close/>
                <a:moveTo>
                  <a:pt x="62410" y="1"/>
                </a:moveTo>
                <a:cubicBezTo>
                  <a:pt x="62197" y="132"/>
                  <a:pt x="62288" y="458"/>
                  <a:pt x="62538" y="458"/>
                </a:cubicBezTo>
                <a:cubicBezTo>
                  <a:pt x="62786" y="458"/>
                  <a:pt x="62880" y="132"/>
                  <a:pt x="62667" y="1"/>
                </a:cubicBezTo>
                <a:close/>
                <a:moveTo>
                  <a:pt x="63629" y="1"/>
                </a:moveTo>
                <a:cubicBezTo>
                  <a:pt x="63416" y="132"/>
                  <a:pt x="63507" y="458"/>
                  <a:pt x="63757" y="458"/>
                </a:cubicBezTo>
                <a:cubicBezTo>
                  <a:pt x="64005" y="458"/>
                  <a:pt x="64099" y="132"/>
                  <a:pt x="63886" y="1"/>
                </a:cubicBezTo>
                <a:close/>
                <a:moveTo>
                  <a:pt x="64848" y="1"/>
                </a:moveTo>
                <a:cubicBezTo>
                  <a:pt x="64635" y="132"/>
                  <a:pt x="64726" y="458"/>
                  <a:pt x="64976" y="458"/>
                </a:cubicBezTo>
                <a:cubicBezTo>
                  <a:pt x="65224" y="458"/>
                  <a:pt x="65318" y="132"/>
                  <a:pt x="65105" y="1"/>
                </a:cubicBezTo>
                <a:close/>
                <a:moveTo>
                  <a:pt x="66067" y="1"/>
                </a:moveTo>
                <a:cubicBezTo>
                  <a:pt x="65854" y="132"/>
                  <a:pt x="65945" y="458"/>
                  <a:pt x="66195" y="458"/>
                </a:cubicBezTo>
                <a:cubicBezTo>
                  <a:pt x="66446" y="458"/>
                  <a:pt x="66537" y="132"/>
                  <a:pt x="66324" y="1"/>
                </a:cubicBezTo>
                <a:close/>
                <a:moveTo>
                  <a:pt x="67286" y="1"/>
                </a:moveTo>
                <a:cubicBezTo>
                  <a:pt x="67073" y="132"/>
                  <a:pt x="67167" y="458"/>
                  <a:pt x="67414" y="458"/>
                </a:cubicBezTo>
                <a:cubicBezTo>
                  <a:pt x="67665" y="458"/>
                  <a:pt x="67756" y="132"/>
                  <a:pt x="67543" y="1"/>
                </a:cubicBezTo>
                <a:close/>
                <a:moveTo>
                  <a:pt x="342" y="1185"/>
                </a:moveTo>
                <a:cubicBezTo>
                  <a:pt x="320" y="1185"/>
                  <a:pt x="298" y="1189"/>
                  <a:pt x="279" y="1195"/>
                </a:cubicBezTo>
                <a:cubicBezTo>
                  <a:pt x="338" y="1333"/>
                  <a:pt x="404" y="1483"/>
                  <a:pt x="476" y="1640"/>
                </a:cubicBezTo>
                <a:cubicBezTo>
                  <a:pt x="683" y="1505"/>
                  <a:pt x="589" y="1185"/>
                  <a:pt x="342" y="1185"/>
                </a:cubicBezTo>
                <a:close/>
                <a:moveTo>
                  <a:pt x="68630" y="1184"/>
                </a:moveTo>
                <a:cubicBezTo>
                  <a:pt x="68501" y="1184"/>
                  <a:pt x="68389" y="1290"/>
                  <a:pt x="68389" y="1430"/>
                </a:cubicBezTo>
                <a:cubicBezTo>
                  <a:pt x="68386" y="1569"/>
                  <a:pt x="68500" y="1678"/>
                  <a:pt x="68633" y="1678"/>
                </a:cubicBezTo>
                <a:cubicBezTo>
                  <a:pt x="68647" y="1678"/>
                  <a:pt x="68660" y="1677"/>
                  <a:pt x="68674" y="1674"/>
                </a:cubicBezTo>
                <a:cubicBezTo>
                  <a:pt x="68690" y="1505"/>
                  <a:pt x="68702" y="1345"/>
                  <a:pt x="68712" y="1198"/>
                </a:cubicBezTo>
                <a:cubicBezTo>
                  <a:pt x="68685" y="1188"/>
                  <a:pt x="68657" y="1184"/>
                  <a:pt x="68630" y="1184"/>
                </a:cubicBezTo>
                <a:close/>
                <a:moveTo>
                  <a:pt x="55221" y="1185"/>
                </a:moveTo>
                <a:cubicBezTo>
                  <a:pt x="55001" y="1185"/>
                  <a:pt x="54889" y="1449"/>
                  <a:pt x="55045" y="1605"/>
                </a:cubicBezTo>
                <a:cubicBezTo>
                  <a:pt x="55096" y="1656"/>
                  <a:pt x="55158" y="1679"/>
                  <a:pt x="55219" y="1679"/>
                </a:cubicBezTo>
                <a:cubicBezTo>
                  <a:pt x="55345" y="1679"/>
                  <a:pt x="55465" y="1580"/>
                  <a:pt x="55465" y="1430"/>
                </a:cubicBezTo>
                <a:cubicBezTo>
                  <a:pt x="55465" y="1295"/>
                  <a:pt x="55356" y="1185"/>
                  <a:pt x="55221" y="1185"/>
                </a:cubicBezTo>
                <a:close/>
                <a:moveTo>
                  <a:pt x="56440" y="1185"/>
                </a:moveTo>
                <a:cubicBezTo>
                  <a:pt x="56221" y="1185"/>
                  <a:pt x="56111" y="1449"/>
                  <a:pt x="56264" y="1605"/>
                </a:cubicBezTo>
                <a:cubicBezTo>
                  <a:pt x="56315" y="1656"/>
                  <a:pt x="56378" y="1679"/>
                  <a:pt x="56439" y="1679"/>
                </a:cubicBezTo>
                <a:cubicBezTo>
                  <a:pt x="56566" y="1679"/>
                  <a:pt x="56687" y="1580"/>
                  <a:pt x="56687" y="1430"/>
                </a:cubicBezTo>
                <a:cubicBezTo>
                  <a:pt x="56684" y="1295"/>
                  <a:pt x="56575" y="1185"/>
                  <a:pt x="56440" y="1185"/>
                </a:cubicBezTo>
                <a:close/>
                <a:moveTo>
                  <a:pt x="57659" y="1185"/>
                </a:moveTo>
                <a:cubicBezTo>
                  <a:pt x="57440" y="1185"/>
                  <a:pt x="57330" y="1449"/>
                  <a:pt x="57483" y="1605"/>
                </a:cubicBezTo>
                <a:cubicBezTo>
                  <a:pt x="57534" y="1656"/>
                  <a:pt x="57597" y="1679"/>
                  <a:pt x="57658" y="1679"/>
                </a:cubicBezTo>
                <a:cubicBezTo>
                  <a:pt x="57785" y="1679"/>
                  <a:pt x="57907" y="1580"/>
                  <a:pt x="57907" y="1430"/>
                </a:cubicBezTo>
                <a:cubicBezTo>
                  <a:pt x="57907" y="1295"/>
                  <a:pt x="57794" y="1185"/>
                  <a:pt x="57659" y="1185"/>
                </a:cubicBezTo>
                <a:close/>
                <a:moveTo>
                  <a:pt x="58878" y="1185"/>
                </a:moveTo>
                <a:cubicBezTo>
                  <a:pt x="58659" y="1185"/>
                  <a:pt x="58549" y="1449"/>
                  <a:pt x="58703" y="1605"/>
                </a:cubicBezTo>
                <a:cubicBezTo>
                  <a:pt x="58753" y="1656"/>
                  <a:pt x="58816" y="1679"/>
                  <a:pt x="58877" y="1679"/>
                </a:cubicBezTo>
                <a:cubicBezTo>
                  <a:pt x="59004" y="1679"/>
                  <a:pt x="59126" y="1580"/>
                  <a:pt x="59126" y="1430"/>
                </a:cubicBezTo>
                <a:cubicBezTo>
                  <a:pt x="59126" y="1295"/>
                  <a:pt x="59016" y="1185"/>
                  <a:pt x="58878" y="1185"/>
                </a:cubicBezTo>
                <a:close/>
                <a:moveTo>
                  <a:pt x="60097" y="1185"/>
                </a:moveTo>
                <a:cubicBezTo>
                  <a:pt x="59878" y="1185"/>
                  <a:pt x="59768" y="1449"/>
                  <a:pt x="59925" y="1605"/>
                </a:cubicBezTo>
                <a:cubicBezTo>
                  <a:pt x="59975" y="1656"/>
                  <a:pt x="60036" y="1679"/>
                  <a:pt x="60097" y="1679"/>
                </a:cubicBezTo>
                <a:cubicBezTo>
                  <a:pt x="60223" y="1679"/>
                  <a:pt x="60345" y="1580"/>
                  <a:pt x="60345" y="1430"/>
                </a:cubicBezTo>
                <a:cubicBezTo>
                  <a:pt x="60345" y="1295"/>
                  <a:pt x="60235" y="1185"/>
                  <a:pt x="60097" y="1185"/>
                </a:cubicBezTo>
                <a:close/>
                <a:moveTo>
                  <a:pt x="61316" y="1185"/>
                </a:moveTo>
                <a:cubicBezTo>
                  <a:pt x="61097" y="1185"/>
                  <a:pt x="60987" y="1449"/>
                  <a:pt x="61144" y="1605"/>
                </a:cubicBezTo>
                <a:cubicBezTo>
                  <a:pt x="61194" y="1656"/>
                  <a:pt x="61255" y="1679"/>
                  <a:pt x="61316" y="1679"/>
                </a:cubicBezTo>
                <a:cubicBezTo>
                  <a:pt x="61442" y="1679"/>
                  <a:pt x="61564" y="1580"/>
                  <a:pt x="61564" y="1430"/>
                </a:cubicBezTo>
                <a:cubicBezTo>
                  <a:pt x="61564" y="1295"/>
                  <a:pt x="61454" y="1185"/>
                  <a:pt x="61316" y="1185"/>
                </a:cubicBezTo>
                <a:close/>
                <a:moveTo>
                  <a:pt x="62538" y="1185"/>
                </a:moveTo>
                <a:cubicBezTo>
                  <a:pt x="62316" y="1185"/>
                  <a:pt x="62206" y="1449"/>
                  <a:pt x="62363" y="1605"/>
                </a:cubicBezTo>
                <a:cubicBezTo>
                  <a:pt x="62414" y="1656"/>
                  <a:pt x="62476" y="1679"/>
                  <a:pt x="62536" y="1679"/>
                </a:cubicBezTo>
                <a:cubicBezTo>
                  <a:pt x="62663" y="1679"/>
                  <a:pt x="62783" y="1580"/>
                  <a:pt x="62783" y="1430"/>
                </a:cubicBezTo>
                <a:cubicBezTo>
                  <a:pt x="62783" y="1295"/>
                  <a:pt x="62673" y="1185"/>
                  <a:pt x="62538" y="1185"/>
                </a:cubicBezTo>
                <a:close/>
                <a:moveTo>
                  <a:pt x="63757" y="1185"/>
                </a:moveTo>
                <a:cubicBezTo>
                  <a:pt x="63538" y="1185"/>
                  <a:pt x="63425" y="1449"/>
                  <a:pt x="63582" y="1605"/>
                </a:cubicBezTo>
                <a:cubicBezTo>
                  <a:pt x="63633" y="1656"/>
                  <a:pt x="63695" y="1679"/>
                  <a:pt x="63755" y="1679"/>
                </a:cubicBezTo>
                <a:cubicBezTo>
                  <a:pt x="63882" y="1679"/>
                  <a:pt x="64002" y="1580"/>
                  <a:pt x="64002" y="1430"/>
                </a:cubicBezTo>
                <a:cubicBezTo>
                  <a:pt x="64002" y="1295"/>
                  <a:pt x="63892" y="1185"/>
                  <a:pt x="63757" y="1185"/>
                </a:cubicBezTo>
                <a:close/>
                <a:moveTo>
                  <a:pt x="64976" y="1185"/>
                </a:moveTo>
                <a:cubicBezTo>
                  <a:pt x="64757" y="1185"/>
                  <a:pt x="64647" y="1449"/>
                  <a:pt x="64801" y="1605"/>
                </a:cubicBezTo>
                <a:cubicBezTo>
                  <a:pt x="64852" y="1656"/>
                  <a:pt x="64914" y="1679"/>
                  <a:pt x="64975" y="1679"/>
                </a:cubicBezTo>
                <a:cubicBezTo>
                  <a:pt x="65102" y="1679"/>
                  <a:pt x="65224" y="1580"/>
                  <a:pt x="65224" y="1430"/>
                </a:cubicBezTo>
                <a:cubicBezTo>
                  <a:pt x="65221" y="1295"/>
                  <a:pt x="65111" y="1185"/>
                  <a:pt x="64976" y="1185"/>
                </a:cubicBezTo>
                <a:close/>
                <a:moveTo>
                  <a:pt x="66195" y="1185"/>
                </a:moveTo>
                <a:cubicBezTo>
                  <a:pt x="65976" y="1185"/>
                  <a:pt x="65866" y="1449"/>
                  <a:pt x="66020" y="1605"/>
                </a:cubicBezTo>
                <a:cubicBezTo>
                  <a:pt x="66071" y="1656"/>
                  <a:pt x="66133" y="1679"/>
                  <a:pt x="66194" y="1679"/>
                </a:cubicBezTo>
                <a:cubicBezTo>
                  <a:pt x="66321" y="1679"/>
                  <a:pt x="66443" y="1580"/>
                  <a:pt x="66443" y="1430"/>
                </a:cubicBezTo>
                <a:cubicBezTo>
                  <a:pt x="66443" y="1295"/>
                  <a:pt x="66330" y="1185"/>
                  <a:pt x="66195" y="1185"/>
                </a:cubicBezTo>
                <a:close/>
                <a:moveTo>
                  <a:pt x="67414" y="1185"/>
                </a:moveTo>
                <a:cubicBezTo>
                  <a:pt x="67195" y="1185"/>
                  <a:pt x="67085" y="1449"/>
                  <a:pt x="67239" y="1605"/>
                </a:cubicBezTo>
                <a:cubicBezTo>
                  <a:pt x="67290" y="1656"/>
                  <a:pt x="67352" y="1679"/>
                  <a:pt x="67413" y="1679"/>
                </a:cubicBezTo>
                <a:cubicBezTo>
                  <a:pt x="67541" y="1679"/>
                  <a:pt x="67662" y="1580"/>
                  <a:pt x="67662" y="1430"/>
                </a:cubicBezTo>
                <a:cubicBezTo>
                  <a:pt x="67662" y="1295"/>
                  <a:pt x="67552" y="1185"/>
                  <a:pt x="67414" y="1185"/>
                </a:cubicBezTo>
                <a:close/>
                <a:moveTo>
                  <a:pt x="1561" y="1185"/>
                </a:moveTo>
                <a:cubicBezTo>
                  <a:pt x="1341" y="1185"/>
                  <a:pt x="1232" y="1452"/>
                  <a:pt x="1388" y="1605"/>
                </a:cubicBezTo>
                <a:cubicBezTo>
                  <a:pt x="1438" y="1656"/>
                  <a:pt x="1500" y="1679"/>
                  <a:pt x="1561" y="1679"/>
                </a:cubicBezTo>
                <a:cubicBezTo>
                  <a:pt x="1687" y="1679"/>
                  <a:pt x="1808" y="1581"/>
                  <a:pt x="1808" y="1433"/>
                </a:cubicBezTo>
                <a:cubicBezTo>
                  <a:pt x="1808" y="1295"/>
                  <a:pt x="1699" y="1185"/>
                  <a:pt x="1561" y="1185"/>
                </a:cubicBezTo>
                <a:close/>
                <a:moveTo>
                  <a:pt x="2780" y="1185"/>
                </a:moveTo>
                <a:cubicBezTo>
                  <a:pt x="2560" y="1185"/>
                  <a:pt x="2451" y="1452"/>
                  <a:pt x="2607" y="1605"/>
                </a:cubicBezTo>
                <a:cubicBezTo>
                  <a:pt x="2657" y="1656"/>
                  <a:pt x="2719" y="1679"/>
                  <a:pt x="2780" y="1679"/>
                </a:cubicBezTo>
                <a:cubicBezTo>
                  <a:pt x="2906" y="1679"/>
                  <a:pt x="3027" y="1581"/>
                  <a:pt x="3027" y="1433"/>
                </a:cubicBezTo>
                <a:cubicBezTo>
                  <a:pt x="3027" y="1295"/>
                  <a:pt x="2918" y="1185"/>
                  <a:pt x="2780" y="1185"/>
                </a:cubicBezTo>
                <a:close/>
                <a:moveTo>
                  <a:pt x="4002" y="1185"/>
                </a:moveTo>
                <a:cubicBezTo>
                  <a:pt x="3779" y="1185"/>
                  <a:pt x="3670" y="1452"/>
                  <a:pt x="3826" y="1605"/>
                </a:cubicBezTo>
                <a:cubicBezTo>
                  <a:pt x="3876" y="1656"/>
                  <a:pt x="3938" y="1679"/>
                  <a:pt x="3999" y="1679"/>
                </a:cubicBezTo>
                <a:cubicBezTo>
                  <a:pt x="4125" y="1679"/>
                  <a:pt x="4246" y="1581"/>
                  <a:pt x="4246" y="1433"/>
                </a:cubicBezTo>
                <a:cubicBezTo>
                  <a:pt x="4246" y="1295"/>
                  <a:pt x="4137" y="1185"/>
                  <a:pt x="4002" y="1185"/>
                </a:cubicBezTo>
                <a:close/>
                <a:moveTo>
                  <a:pt x="5221" y="1185"/>
                </a:moveTo>
                <a:cubicBezTo>
                  <a:pt x="5002" y="1185"/>
                  <a:pt x="4889" y="1452"/>
                  <a:pt x="5045" y="1605"/>
                </a:cubicBezTo>
                <a:cubicBezTo>
                  <a:pt x="5096" y="1656"/>
                  <a:pt x="5159" y="1679"/>
                  <a:pt x="5220" y="1679"/>
                </a:cubicBezTo>
                <a:cubicBezTo>
                  <a:pt x="5347" y="1679"/>
                  <a:pt x="5469" y="1581"/>
                  <a:pt x="5469" y="1433"/>
                </a:cubicBezTo>
                <a:cubicBezTo>
                  <a:pt x="5465" y="1295"/>
                  <a:pt x="5356" y="1185"/>
                  <a:pt x="5221" y="1185"/>
                </a:cubicBezTo>
                <a:close/>
                <a:moveTo>
                  <a:pt x="6440" y="1185"/>
                </a:moveTo>
                <a:cubicBezTo>
                  <a:pt x="6221" y="1185"/>
                  <a:pt x="6111" y="1452"/>
                  <a:pt x="6264" y="1605"/>
                </a:cubicBezTo>
                <a:cubicBezTo>
                  <a:pt x="6315" y="1656"/>
                  <a:pt x="6378" y="1679"/>
                  <a:pt x="6439" y="1679"/>
                </a:cubicBezTo>
                <a:cubicBezTo>
                  <a:pt x="6566" y="1679"/>
                  <a:pt x="6688" y="1581"/>
                  <a:pt x="6688" y="1433"/>
                </a:cubicBezTo>
                <a:cubicBezTo>
                  <a:pt x="6688" y="1295"/>
                  <a:pt x="6575" y="1185"/>
                  <a:pt x="6440" y="1185"/>
                </a:cubicBezTo>
                <a:close/>
                <a:moveTo>
                  <a:pt x="7659" y="1185"/>
                </a:moveTo>
                <a:cubicBezTo>
                  <a:pt x="7440" y="1185"/>
                  <a:pt x="7330" y="1452"/>
                  <a:pt x="7484" y="1605"/>
                </a:cubicBezTo>
                <a:cubicBezTo>
                  <a:pt x="7535" y="1656"/>
                  <a:pt x="7597" y="1679"/>
                  <a:pt x="7658" y="1679"/>
                </a:cubicBezTo>
                <a:cubicBezTo>
                  <a:pt x="7785" y="1679"/>
                  <a:pt x="7907" y="1581"/>
                  <a:pt x="7907" y="1433"/>
                </a:cubicBezTo>
                <a:cubicBezTo>
                  <a:pt x="7907" y="1295"/>
                  <a:pt x="7797" y="1185"/>
                  <a:pt x="7659" y="1185"/>
                </a:cubicBezTo>
                <a:close/>
                <a:moveTo>
                  <a:pt x="8878" y="1185"/>
                </a:moveTo>
                <a:cubicBezTo>
                  <a:pt x="8659" y="1185"/>
                  <a:pt x="8549" y="1452"/>
                  <a:pt x="8706" y="1605"/>
                </a:cubicBezTo>
                <a:cubicBezTo>
                  <a:pt x="8756" y="1656"/>
                  <a:pt x="8818" y="1679"/>
                  <a:pt x="8878" y="1679"/>
                </a:cubicBezTo>
                <a:cubicBezTo>
                  <a:pt x="9004" y="1679"/>
                  <a:pt x="9126" y="1581"/>
                  <a:pt x="9126" y="1433"/>
                </a:cubicBezTo>
                <a:cubicBezTo>
                  <a:pt x="9126" y="1295"/>
                  <a:pt x="9016" y="1185"/>
                  <a:pt x="8878" y="1185"/>
                </a:cubicBezTo>
                <a:close/>
                <a:moveTo>
                  <a:pt x="10097" y="1185"/>
                </a:moveTo>
                <a:cubicBezTo>
                  <a:pt x="9878" y="1185"/>
                  <a:pt x="9768" y="1452"/>
                  <a:pt x="9925" y="1605"/>
                </a:cubicBezTo>
                <a:cubicBezTo>
                  <a:pt x="9975" y="1656"/>
                  <a:pt x="10037" y="1679"/>
                  <a:pt x="10097" y="1679"/>
                </a:cubicBezTo>
                <a:cubicBezTo>
                  <a:pt x="10223" y="1679"/>
                  <a:pt x="10345" y="1581"/>
                  <a:pt x="10345" y="1433"/>
                </a:cubicBezTo>
                <a:cubicBezTo>
                  <a:pt x="10345" y="1295"/>
                  <a:pt x="10235" y="1185"/>
                  <a:pt x="10097" y="1185"/>
                </a:cubicBezTo>
                <a:close/>
                <a:moveTo>
                  <a:pt x="11319" y="1185"/>
                </a:moveTo>
                <a:cubicBezTo>
                  <a:pt x="11097" y="1185"/>
                  <a:pt x="10987" y="1452"/>
                  <a:pt x="11144" y="1605"/>
                </a:cubicBezTo>
                <a:cubicBezTo>
                  <a:pt x="11194" y="1656"/>
                  <a:pt x="11256" y="1679"/>
                  <a:pt x="11316" y="1679"/>
                </a:cubicBezTo>
                <a:cubicBezTo>
                  <a:pt x="11442" y="1679"/>
                  <a:pt x="11564" y="1581"/>
                  <a:pt x="11564" y="1433"/>
                </a:cubicBezTo>
                <a:cubicBezTo>
                  <a:pt x="11564" y="1295"/>
                  <a:pt x="11454" y="1185"/>
                  <a:pt x="11319" y="1185"/>
                </a:cubicBezTo>
                <a:close/>
                <a:moveTo>
                  <a:pt x="12538" y="1185"/>
                </a:moveTo>
                <a:cubicBezTo>
                  <a:pt x="12316" y="1185"/>
                  <a:pt x="12206" y="1452"/>
                  <a:pt x="12363" y="1605"/>
                </a:cubicBezTo>
                <a:cubicBezTo>
                  <a:pt x="12414" y="1656"/>
                  <a:pt x="12476" y="1679"/>
                  <a:pt x="12537" y="1679"/>
                </a:cubicBezTo>
                <a:cubicBezTo>
                  <a:pt x="12663" y="1679"/>
                  <a:pt x="12783" y="1581"/>
                  <a:pt x="12783" y="1433"/>
                </a:cubicBezTo>
                <a:cubicBezTo>
                  <a:pt x="12783" y="1295"/>
                  <a:pt x="12673" y="1185"/>
                  <a:pt x="12538" y="1185"/>
                </a:cubicBezTo>
                <a:close/>
                <a:moveTo>
                  <a:pt x="13757" y="1185"/>
                </a:moveTo>
                <a:cubicBezTo>
                  <a:pt x="13538" y="1185"/>
                  <a:pt x="13425" y="1452"/>
                  <a:pt x="13582" y="1605"/>
                </a:cubicBezTo>
                <a:cubicBezTo>
                  <a:pt x="13633" y="1656"/>
                  <a:pt x="13695" y="1679"/>
                  <a:pt x="13757" y="1679"/>
                </a:cubicBezTo>
                <a:cubicBezTo>
                  <a:pt x="13884" y="1679"/>
                  <a:pt x="14005" y="1581"/>
                  <a:pt x="14005" y="1433"/>
                </a:cubicBezTo>
                <a:cubicBezTo>
                  <a:pt x="14005" y="1295"/>
                  <a:pt x="13892" y="1185"/>
                  <a:pt x="13757" y="1185"/>
                </a:cubicBezTo>
                <a:close/>
                <a:moveTo>
                  <a:pt x="14976" y="1185"/>
                </a:moveTo>
                <a:cubicBezTo>
                  <a:pt x="14757" y="1185"/>
                  <a:pt x="14647" y="1452"/>
                  <a:pt x="14801" y="1605"/>
                </a:cubicBezTo>
                <a:cubicBezTo>
                  <a:pt x="14852" y="1656"/>
                  <a:pt x="14915" y="1679"/>
                  <a:pt x="14976" y="1679"/>
                </a:cubicBezTo>
                <a:cubicBezTo>
                  <a:pt x="15103" y="1679"/>
                  <a:pt x="15224" y="1581"/>
                  <a:pt x="15224" y="1433"/>
                </a:cubicBezTo>
                <a:cubicBezTo>
                  <a:pt x="15224" y="1295"/>
                  <a:pt x="15111" y="1185"/>
                  <a:pt x="14976" y="1185"/>
                </a:cubicBezTo>
                <a:close/>
                <a:moveTo>
                  <a:pt x="16196" y="1185"/>
                </a:moveTo>
                <a:cubicBezTo>
                  <a:pt x="15976" y="1185"/>
                  <a:pt x="15866" y="1452"/>
                  <a:pt x="16020" y="1605"/>
                </a:cubicBezTo>
                <a:cubicBezTo>
                  <a:pt x="16071" y="1656"/>
                  <a:pt x="16134" y="1679"/>
                  <a:pt x="16195" y="1679"/>
                </a:cubicBezTo>
                <a:cubicBezTo>
                  <a:pt x="16322" y="1679"/>
                  <a:pt x="16443" y="1581"/>
                  <a:pt x="16443" y="1433"/>
                </a:cubicBezTo>
                <a:cubicBezTo>
                  <a:pt x="16443" y="1295"/>
                  <a:pt x="16333" y="1185"/>
                  <a:pt x="16196" y="1185"/>
                </a:cubicBezTo>
                <a:close/>
                <a:moveTo>
                  <a:pt x="17415" y="1185"/>
                </a:moveTo>
                <a:cubicBezTo>
                  <a:pt x="17195" y="1185"/>
                  <a:pt x="17086" y="1452"/>
                  <a:pt x="17242" y="1605"/>
                </a:cubicBezTo>
                <a:cubicBezTo>
                  <a:pt x="17292" y="1656"/>
                  <a:pt x="17354" y="1679"/>
                  <a:pt x="17415" y="1679"/>
                </a:cubicBezTo>
                <a:cubicBezTo>
                  <a:pt x="17541" y="1679"/>
                  <a:pt x="17662" y="1581"/>
                  <a:pt x="17662" y="1433"/>
                </a:cubicBezTo>
                <a:cubicBezTo>
                  <a:pt x="17662" y="1295"/>
                  <a:pt x="17552" y="1185"/>
                  <a:pt x="17415" y="1185"/>
                </a:cubicBezTo>
                <a:close/>
                <a:moveTo>
                  <a:pt x="18634" y="1185"/>
                </a:moveTo>
                <a:cubicBezTo>
                  <a:pt x="18414" y="1185"/>
                  <a:pt x="18305" y="1452"/>
                  <a:pt x="18461" y="1605"/>
                </a:cubicBezTo>
                <a:cubicBezTo>
                  <a:pt x="18511" y="1656"/>
                  <a:pt x="18573" y="1679"/>
                  <a:pt x="18634" y="1679"/>
                </a:cubicBezTo>
                <a:cubicBezTo>
                  <a:pt x="18760" y="1679"/>
                  <a:pt x="18881" y="1581"/>
                  <a:pt x="18881" y="1433"/>
                </a:cubicBezTo>
                <a:cubicBezTo>
                  <a:pt x="18881" y="1295"/>
                  <a:pt x="18772" y="1185"/>
                  <a:pt x="18634" y="1185"/>
                </a:cubicBezTo>
                <a:close/>
                <a:moveTo>
                  <a:pt x="19856" y="1185"/>
                </a:moveTo>
                <a:cubicBezTo>
                  <a:pt x="19633" y="1185"/>
                  <a:pt x="19524" y="1452"/>
                  <a:pt x="19680" y="1605"/>
                </a:cubicBezTo>
                <a:cubicBezTo>
                  <a:pt x="19730" y="1656"/>
                  <a:pt x="19792" y="1679"/>
                  <a:pt x="19853" y="1679"/>
                </a:cubicBezTo>
                <a:cubicBezTo>
                  <a:pt x="19979" y="1679"/>
                  <a:pt x="20100" y="1581"/>
                  <a:pt x="20100" y="1433"/>
                </a:cubicBezTo>
                <a:cubicBezTo>
                  <a:pt x="20100" y="1295"/>
                  <a:pt x="19991" y="1185"/>
                  <a:pt x="19856" y="1185"/>
                </a:cubicBezTo>
                <a:close/>
                <a:moveTo>
                  <a:pt x="21075" y="1185"/>
                </a:moveTo>
                <a:cubicBezTo>
                  <a:pt x="20852" y="1185"/>
                  <a:pt x="20743" y="1452"/>
                  <a:pt x="20899" y="1605"/>
                </a:cubicBezTo>
                <a:cubicBezTo>
                  <a:pt x="20950" y="1656"/>
                  <a:pt x="21013" y="1679"/>
                  <a:pt x="21073" y="1679"/>
                </a:cubicBezTo>
                <a:cubicBezTo>
                  <a:pt x="21199" y="1679"/>
                  <a:pt x="21319" y="1581"/>
                  <a:pt x="21319" y="1433"/>
                </a:cubicBezTo>
                <a:cubicBezTo>
                  <a:pt x="21319" y="1295"/>
                  <a:pt x="21210" y="1185"/>
                  <a:pt x="21075" y="1185"/>
                </a:cubicBezTo>
                <a:close/>
                <a:moveTo>
                  <a:pt x="22294" y="1185"/>
                </a:moveTo>
                <a:cubicBezTo>
                  <a:pt x="22075" y="1185"/>
                  <a:pt x="21965" y="1452"/>
                  <a:pt x="22118" y="1605"/>
                </a:cubicBezTo>
                <a:cubicBezTo>
                  <a:pt x="22169" y="1656"/>
                  <a:pt x="22232" y="1679"/>
                  <a:pt x="22293" y="1679"/>
                </a:cubicBezTo>
                <a:cubicBezTo>
                  <a:pt x="22420" y="1679"/>
                  <a:pt x="22541" y="1581"/>
                  <a:pt x="22541" y="1433"/>
                </a:cubicBezTo>
                <a:cubicBezTo>
                  <a:pt x="22541" y="1295"/>
                  <a:pt x="22429" y="1185"/>
                  <a:pt x="22294" y="1185"/>
                </a:cubicBezTo>
                <a:close/>
                <a:moveTo>
                  <a:pt x="23513" y="1185"/>
                </a:moveTo>
                <a:cubicBezTo>
                  <a:pt x="23294" y="1185"/>
                  <a:pt x="23184" y="1452"/>
                  <a:pt x="23337" y="1605"/>
                </a:cubicBezTo>
                <a:cubicBezTo>
                  <a:pt x="23388" y="1656"/>
                  <a:pt x="23451" y="1679"/>
                  <a:pt x="23512" y="1679"/>
                </a:cubicBezTo>
                <a:cubicBezTo>
                  <a:pt x="23639" y="1679"/>
                  <a:pt x="23761" y="1581"/>
                  <a:pt x="23761" y="1433"/>
                </a:cubicBezTo>
                <a:cubicBezTo>
                  <a:pt x="23761" y="1295"/>
                  <a:pt x="23648" y="1185"/>
                  <a:pt x="23513" y="1185"/>
                </a:cubicBezTo>
                <a:close/>
                <a:moveTo>
                  <a:pt x="24732" y="1185"/>
                </a:moveTo>
                <a:cubicBezTo>
                  <a:pt x="24513" y="1185"/>
                  <a:pt x="24403" y="1452"/>
                  <a:pt x="24557" y="1605"/>
                </a:cubicBezTo>
                <a:cubicBezTo>
                  <a:pt x="24607" y="1656"/>
                  <a:pt x="24670" y="1679"/>
                  <a:pt x="24731" y="1679"/>
                </a:cubicBezTo>
                <a:cubicBezTo>
                  <a:pt x="24858" y="1679"/>
                  <a:pt x="24980" y="1581"/>
                  <a:pt x="24980" y="1433"/>
                </a:cubicBezTo>
                <a:cubicBezTo>
                  <a:pt x="24980" y="1295"/>
                  <a:pt x="24870" y="1185"/>
                  <a:pt x="24732" y="1185"/>
                </a:cubicBezTo>
                <a:close/>
                <a:moveTo>
                  <a:pt x="25951" y="1185"/>
                </a:moveTo>
                <a:cubicBezTo>
                  <a:pt x="25732" y="1185"/>
                  <a:pt x="25622" y="1452"/>
                  <a:pt x="25779" y="1605"/>
                </a:cubicBezTo>
                <a:cubicBezTo>
                  <a:pt x="25829" y="1656"/>
                  <a:pt x="25891" y="1679"/>
                  <a:pt x="25951" y="1679"/>
                </a:cubicBezTo>
                <a:cubicBezTo>
                  <a:pt x="26077" y="1679"/>
                  <a:pt x="26199" y="1581"/>
                  <a:pt x="26199" y="1433"/>
                </a:cubicBezTo>
                <a:cubicBezTo>
                  <a:pt x="26199" y="1295"/>
                  <a:pt x="26089" y="1185"/>
                  <a:pt x="25951" y="1185"/>
                </a:cubicBezTo>
                <a:close/>
                <a:moveTo>
                  <a:pt x="27170" y="1185"/>
                </a:moveTo>
                <a:cubicBezTo>
                  <a:pt x="26951" y="1185"/>
                  <a:pt x="26841" y="1452"/>
                  <a:pt x="26998" y="1605"/>
                </a:cubicBezTo>
                <a:cubicBezTo>
                  <a:pt x="27048" y="1656"/>
                  <a:pt x="27110" y="1679"/>
                  <a:pt x="27170" y="1679"/>
                </a:cubicBezTo>
                <a:cubicBezTo>
                  <a:pt x="27296" y="1679"/>
                  <a:pt x="27418" y="1581"/>
                  <a:pt x="27418" y="1433"/>
                </a:cubicBezTo>
                <a:cubicBezTo>
                  <a:pt x="27418" y="1295"/>
                  <a:pt x="27308" y="1185"/>
                  <a:pt x="27170" y="1185"/>
                </a:cubicBezTo>
                <a:close/>
                <a:moveTo>
                  <a:pt x="28392" y="1185"/>
                </a:moveTo>
                <a:cubicBezTo>
                  <a:pt x="28170" y="1185"/>
                  <a:pt x="28060" y="1452"/>
                  <a:pt x="28217" y="1605"/>
                </a:cubicBezTo>
                <a:cubicBezTo>
                  <a:pt x="28267" y="1656"/>
                  <a:pt x="28329" y="1679"/>
                  <a:pt x="28389" y="1679"/>
                </a:cubicBezTo>
                <a:cubicBezTo>
                  <a:pt x="28515" y="1679"/>
                  <a:pt x="28637" y="1581"/>
                  <a:pt x="28637" y="1433"/>
                </a:cubicBezTo>
                <a:cubicBezTo>
                  <a:pt x="28637" y="1295"/>
                  <a:pt x="28527" y="1185"/>
                  <a:pt x="28392" y="1185"/>
                </a:cubicBezTo>
                <a:close/>
                <a:moveTo>
                  <a:pt x="29611" y="1185"/>
                </a:moveTo>
                <a:cubicBezTo>
                  <a:pt x="29389" y="1185"/>
                  <a:pt x="29279" y="1452"/>
                  <a:pt x="29436" y="1605"/>
                </a:cubicBezTo>
                <a:cubicBezTo>
                  <a:pt x="29487" y="1656"/>
                  <a:pt x="29549" y="1679"/>
                  <a:pt x="29610" y="1679"/>
                </a:cubicBezTo>
                <a:cubicBezTo>
                  <a:pt x="29736" y="1679"/>
                  <a:pt x="29856" y="1581"/>
                  <a:pt x="29856" y="1433"/>
                </a:cubicBezTo>
                <a:cubicBezTo>
                  <a:pt x="29856" y="1295"/>
                  <a:pt x="29746" y="1185"/>
                  <a:pt x="29611" y="1185"/>
                </a:cubicBezTo>
                <a:close/>
                <a:moveTo>
                  <a:pt x="30830" y="1185"/>
                </a:moveTo>
                <a:cubicBezTo>
                  <a:pt x="30611" y="1185"/>
                  <a:pt x="30501" y="1452"/>
                  <a:pt x="30655" y="1605"/>
                </a:cubicBezTo>
                <a:cubicBezTo>
                  <a:pt x="30706" y="1656"/>
                  <a:pt x="30768" y="1679"/>
                  <a:pt x="30830" y="1679"/>
                </a:cubicBezTo>
                <a:cubicBezTo>
                  <a:pt x="30957" y="1679"/>
                  <a:pt x="31078" y="1581"/>
                  <a:pt x="31078" y="1433"/>
                </a:cubicBezTo>
                <a:cubicBezTo>
                  <a:pt x="31078" y="1295"/>
                  <a:pt x="30965" y="1185"/>
                  <a:pt x="30830" y="1185"/>
                </a:cubicBezTo>
                <a:close/>
                <a:moveTo>
                  <a:pt x="32049" y="1185"/>
                </a:moveTo>
                <a:cubicBezTo>
                  <a:pt x="31830" y="1185"/>
                  <a:pt x="31720" y="1452"/>
                  <a:pt x="31874" y="1605"/>
                </a:cubicBezTo>
                <a:cubicBezTo>
                  <a:pt x="31925" y="1656"/>
                  <a:pt x="31987" y="1679"/>
                  <a:pt x="32049" y="1679"/>
                </a:cubicBezTo>
                <a:cubicBezTo>
                  <a:pt x="32176" y="1679"/>
                  <a:pt x="32297" y="1581"/>
                  <a:pt x="32297" y="1433"/>
                </a:cubicBezTo>
                <a:cubicBezTo>
                  <a:pt x="32297" y="1295"/>
                  <a:pt x="32184" y="1185"/>
                  <a:pt x="32049" y="1185"/>
                </a:cubicBezTo>
                <a:close/>
                <a:moveTo>
                  <a:pt x="33269" y="1185"/>
                </a:moveTo>
                <a:cubicBezTo>
                  <a:pt x="33049" y="1185"/>
                  <a:pt x="32939" y="1452"/>
                  <a:pt x="33093" y="1605"/>
                </a:cubicBezTo>
                <a:cubicBezTo>
                  <a:pt x="33144" y="1656"/>
                  <a:pt x="33207" y="1679"/>
                  <a:pt x="33268" y="1679"/>
                </a:cubicBezTo>
                <a:cubicBezTo>
                  <a:pt x="33395" y="1679"/>
                  <a:pt x="33516" y="1581"/>
                  <a:pt x="33516" y="1433"/>
                </a:cubicBezTo>
                <a:cubicBezTo>
                  <a:pt x="33516" y="1295"/>
                  <a:pt x="33406" y="1185"/>
                  <a:pt x="33269" y="1185"/>
                </a:cubicBezTo>
                <a:close/>
                <a:moveTo>
                  <a:pt x="34488" y="1185"/>
                </a:moveTo>
                <a:cubicBezTo>
                  <a:pt x="34268" y="1185"/>
                  <a:pt x="34159" y="1452"/>
                  <a:pt x="34315" y="1605"/>
                </a:cubicBezTo>
                <a:cubicBezTo>
                  <a:pt x="34365" y="1656"/>
                  <a:pt x="34427" y="1679"/>
                  <a:pt x="34488" y="1679"/>
                </a:cubicBezTo>
                <a:cubicBezTo>
                  <a:pt x="34614" y="1679"/>
                  <a:pt x="34735" y="1581"/>
                  <a:pt x="34735" y="1433"/>
                </a:cubicBezTo>
                <a:cubicBezTo>
                  <a:pt x="34735" y="1295"/>
                  <a:pt x="34625" y="1185"/>
                  <a:pt x="34488" y="1185"/>
                </a:cubicBezTo>
                <a:close/>
                <a:moveTo>
                  <a:pt x="35707" y="1185"/>
                </a:moveTo>
                <a:cubicBezTo>
                  <a:pt x="35487" y="1185"/>
                  <a:pt x="35378" y="1452"/>
                  <a:pt x="35534" y="1605"/>
                </a:cubicBezTo>
                <a:cubicBezTo>
                  <a:pt x="35584" y="1656"/>
                  <a:pt x="35646" y="1679"/>
                  <a:pt x="35707" y="1679"/>
                </a:cubicBezTo>
                <a:cubicBezTo>
                  <a:pt x="35833" y="1679"/>
                  <a:pt x="35954" y="1581"/>
                  <a:pt x="35954" y="1433"/>
                </a:cubicBezTo>
                <a:cubicBezTo>
                  <a:pt x="35954" y="1295"/>
                  <a:pt x="35845" y="1185"/>
                  <a:pt x="35707" y="1185"/>
                </a:cubicBezTo>
                <a:close/>
                <a:moveTo>
                  <a:pt x="36929" y="1185"/>
                </a:moveTo>
                <a:cubicBezTo>
                  <a:pt x="36706" y="1185"/>
                  <a:pt x="36597" y="1452"/>
                  <a:pt x="36753" y="1605"/>
                </a:cubicBezTo>
                <a:cubicBezTo>
                  <a:pt x="36803" y="1656"/>
                  <a:pt x="36865" y="1679"/>
                  <a:pt x="36926" y="1679"/>
                </a:cubicBezTo>
                <a:cubicBezTo>
                  <a:pt x="37052" y="1679"/>
                  <a:pt x="37173" y="1581"/>
                  <a:pt x="37173" y="1433"/>
                </a:cubicBezTo>
                <a:cubicBezTo>
                  <a:pt x="37173" y="1295"/>
                  <a:pt x="37064" y="1185"/>
                  <a:pt x="36929" y="1185"/>
                </a:cubicBezTo>
                <a:close/>
                <a:moveTo>
                  <a:pt x="38148" y="1185"/>
                </a:moveTo>
                <a:cubicBezTo>
                  <a:pt x="37928" y="1185"/>
                  <a:pt x="37816" y="1452"/>
                  <a:pt x="37972" y="1605"/>
                </a:cubicBezTo>
                <a:cubicBezTo>
                  <a:pt x="38023" y="1656"/>
                  <a:pt x="38086" y="1679"/>
                  <a:pt x="38146" y="1679"/>
                </a:cubicBezTo>
                <a:cubicBezTo>
                  <a:pt x="38272" y="1679"/>
                  <a:pt x="38392" y="1581"/>
                  <a:pt x="38392" y="1433"/>
                </a:cubicBezTo>
                <a:cubicBezTo>
                  <a:pt x="38392" y="1295"/>
                  <a:pt x="38283" y="1185"/>
                  <a:pt x="38148" y="1185"/>
                </a:cubicBezTo>
                <a:close/>
                <a:moveTo>
                  <a:pt x="39367" y="1185"/>
                </a:moveTo>
                <a:cubicBezTo>
                  <a:pt x="39148" y="1185"/>
                  <a:pt x="39038" y="1452"/>
                  <a:pt x="39191" y="1605"/>
                </a:cubicBezTo>
                <a:cubicBezTo>
                  <a:pt x="39242" y="1656"/>
                  <a:pt x="39305" y="1679"/>
                  <a:pt x="39366" y="1679"/>
                </a:cubicBezTo>
                <a:cubicBezTo>
                  <a:pt x="39493" y="1679"/>
                  <a:pt x="39614" y="1581"/>
                  <a:pt x="39614" y="1433"/>
                </a:cubicBezTo>
                <a:cubicBezTo>
                  <a:pt x="39614" y="1295"/>
                  <a:pt x="39502" y="1185"/>
                  <a:pt x="39367" y="1185"/>
                </a:cubicBezTo>
                <a:close/>
                <a:moveTo>
                  <a:pt x="40586" y="1185"/>
                </a:moveTo>
                <a:cubicBezTo>
                  <a:pt x="40367" y="1185"/>
                  <a:pt x="40257" y="1452"/>
                  <a:pt x="40410" y="1605"/>
                </a:cubicBezTo>
                <a:cubicBezTo>
                  <a:pt x="40461" y="1656"/>
                  <a:pt x="40524" y="1679"/>
                  <a:pt x="40585" y="1679"/>
                </a:cubicBezTo>
                <a:cubicBezTo>
                  <a:pt x="40712" y="1679"/>
                  <a:pt x="40834" y="1581"/>
                  <a:pt x="40834" y="1433"/>
                </a:cubicBezTo>
                <a:cubicBezTo>
                  <a:pt x="40834" y="1295"/>
                  <a:pt x="40721" y="1185"/>
                  <a:pt x="40586" y="1185"/>
                </a:cubicBezTo>
                <a:close/>
                <a:moveTo>
                  <a:pt x="41805" y="1185"/>
                </a:moveTo>
                <a:cubicBezTo>
                  <a:pt x="41586" y="1185"/>
                  <a:pt x="41476" y="1452"/>
                  <a:pt x="41630" y="1605"/>
                </a:cubicBezTo>
                <a:cubicBezTo>
                  <a:pt x="41680" y="1656"/>
                  <a:pt x="41743" y="1679"/>
                  <a:pt x="41804" y="1679"/>
                </a:cubicBezTo>
                <a:cubicBezTo>
                  <a:pt x="41931" y="1679"/>
                  <a:pt x="42053" y="1581"/>
                  <a:pt x="42053" y="1433"/>
                </a:cubicBezTo>
                <a:cubicBezTo>
                  <a:pt x="42053" y="1295"/>
                  <a:pt x="41943" y="1185"/>
                  <a:pt x="41805" y="1185"/>
                </a:cubicBezTo>
                <a:close/>
                <a:moveTo>
                  <a:pt x="43024" y="1185"/>
                </a:moveTo>
                <a:cubicBezTo>
                  <a:pt x="42805" y="1185"/>
                  <a:pt x="42695" y="1452"/>
                  <a:pt x="42852" y="1605"/>
                </a:cubicBezTo>
                <a:cubicBezTo>
                  <a:pt x="42902" y="1656"/>
                  <a:pt x="42964" y="1679"/>
                  <a:pt x="43024" y="1679"/>
                </a:cubicBezTo>
                <a:cubicBezTo>
                  <a:pt x="43150" y="1679"/>
                  <a:pt x="43272" y="1581"/>
                  <a:pt x="43272" y="1433"/>
                </a:cubicBezTo>
                <a:cubicBezTo>
                  <a:pt x="43272" y="1295"/>
                  <a:pt x="43162" y="1185"/>
                  <a:pt x="43024" y="1185"/>
                </a:cubicBezTo>
                <a:close/>
                <a:moveTo>
                  <a:pt x="44243" y="1185"/>
                </a:moveTo>
                <a:cubicBezTo>
                  <a:pt x="44024" y="1185"/>
                  <a:pt x="43914" y="1452"/>
                  <a:pt x="44071" y="1605"/>
                </a:cubicBezTo>
                <a:cubicBezTo>
                  <a:pt x="44121" y="1656"/>
                  <a:pt x="44183" y="1679"/>
                  <a:pt x="44243" y="1679"/>
                </a:cubicBezTo>
                <a:cubicBezTo>
                  <a:pt x="44369" y="1679"/>
                  <a:pt x="44491" y="1581"/>
                  <a:pt x="44491" y="1433"/>
                </a:cubicBezTo>
                <a:cubicBezTo>
                  <a:pt x="44491" y="1295"/>
                  <a:pt x="44381" y="1185"/>
                  <a:pt x="44243" y="1185"/>
                </a:cubicBezTo>
                <a:close/>
                <a:moveTo>
                  <a:pt x="45465" y="1185"/>
                </a:moveTo>
                <a:cubicBezTo>
                  <a:pt x="45243" y="1185"/>
                  <a:pt x="45133" y="1452"/>
                  <a:pt x="45290" y="1605"/>
                </a:cubicBezTo>
                <a:cubicBezTo>
                  <a:pt x="45340" y="1656"/>
                  <a:pt x="45402" y="1679"/>
                  <a:pt x="45462" y="1679"/>
                </a:cubicBezTo>
                <a:cubicBezTo>
                  <a:pt x="45588" y="1679"/>
                  <a:pt x="45710" y="1581"/>
                  <a:pt x="45710" y="1433"/>
                </a:cubicBezTo>
                <a:cubicBezTo>
                  <a:pt x="45710" y="1295"/>
                  <a:pt x="45600" y="1185"/>
                  <a:pt x="45465" y="1185"/>
                </a:cubicBezTo>
                <a:close/>
                <a:moveTo>
                  <a:pt x="46684" y="1185"/>
                </a:moveTo>
                <a:cubicBezTo>
                  <a:pt x="46465" y="1185"/>
                  <a:pt x="46352" y="1452"/>
                  <a:pt x="46509" y="1605"/>
                </a:cubicBezTo>
                <a:cubicBezTo>
                  <a:pt x="46560" y="1656"/>
                  <a:pt x="46622" y="1679"/>
                  <a:pt x="46683" y="1679"/>
                </a:cubicBezTo>
                <a:cubicBezTo>
                  <a:pt x="46809" y="1679"/>
                  <a:pt x="46929" y="1581"/>
                  <a:pt x="46929" y="1433"/>
                </a:cubicBezTo>
                <a:cubicBezTo>
                  <a:pt x="46929" y="1295"/>
                  <a:pt x="46819" y="1185"/>
                  <a:pt x="46684" y="1185"/>
                </a:cubicBezTo>
                <a:close/>
                <a:moveTo>
                  <a:pt x="47903" y="1185"/>
                </a:moveTo>
                <a:cubicBezTo>
                  <a:pt x="47684" y="1185"/>
                  <a:pt x="47574" y="1452"/>
                  <a:pt x="47728" y="1605"/>
                </a:cubicBezTo>
                <a:cubicBezTo>
                  <a:pt x="47779" y="1656"/>
                  <a:pt x="47841" y="1679"/>
                  <a:pt x="47903" y="1679"/>
                </a:cubicBezTo>
                <a:cubicBezTo>
                  <a:pt x="48030" y="1679"/>
                  <a:pt x="48151" y="1581"/>
                  <a:pt x="48151" y="1433"/>
                </a:cubicBezTo>
                <a:cubicBezTo>
                  <a:pt x="48151" y="1295"/>
                  <a:pt x="48038" y="1185"/>
                  <a:pt x="47903" y="1185"/>
                </a:cubicBezTo>
                <a:close/>
                <a:moveTo>
                  <a:pt x="49122" y="1185"/>
                </a:moveTo>
                <a:cubicBezTo>
                  <a:pt x="48903" y="1185"/>
                  <a:pt x="48793" y="1452"/>
                  <a:pt x="48947" y="1605"/>
                </a:cubicBezTo>
                <a:cubicBezTo>
                  <a:pt x="48998" y="1656"/>
                  <a:pt x="49060" y="1679"/>
                  <a:pt x="49122" y="1679"/>
                </a:cubicBezTo>
                <a:cubicBezTo>
                  <a:pt x="49249" y="1679"/>
                  <a:pt x="49370" y="1581"/>
                  <a:pt x="49370" y="1433"/>
                </a:cubicBezTo>
                <a:cubicBezTo>
                  <a:pt x="49370" y="1295"/>
                  <a:pt x="49257" y="1185"/>
                  <a:pt x="49122" y="1185"/>
                </a:cubicBezTo>
                <a:close/>
                <a:moveTo>
                  <a:pt x="50342" y="1185"/>
                </a:moveTo>
                <a:cubicBezTo>
                  <a:pt x="50122" y="1185"/>
                  <a:pt x="50012" y="1452"/>
                  <a:pt x="50166" y="1605"/>
                </a:cubicBezTo>
                <a:cubicBezTo>
                  <a:pt x="50217" y="1656"/>
                  <a:pt x="50280" y="1679"/>
                  <a:pt x="50341" y="1679"/>
                </a:cubicBezTo>
                <a:cubicBezTo>
                  <a:pt x="50468" y="1679"/>
                  <a:pt x="50589" y="1581"/>
                  <a:pt x="50589" y="1433"/>
                </a:cubicBezTo>
                <a:cubicBezTo>
                  <a:pt x="50589" y="1295"/>
                  <a:pt x="50479" y="1185"/>
                  <a:pt x="50342" y="1185"/>
                </a:cubicBezTo>
                <a:close/>
                <a:moveTo>
                  <a:pt x="51561" y="1185"/>
                </a:moveTo>
                <a:cubicBezTo>
                  <a:pt x="51341" y="1185"/>
                  <a:pt x="51232" y="1452"/>
                  <a:pt x="51388" y="1605"/>
                </a:cubicBezTo>
                <a:cubicBezTo>
                  <a:pt x="51438" y="1656"/>
                  <a:pt x="51500" y="1679"/>
                  <a:pt x="51561" y="1679"/>
                </a:cubicBezTo>
                <a:cubicBezTo>
                  <a:pt x="51687" y="1679"/>
                  <a:pt x="51808" y="1581"/>
                  <a:pt x="51808" y="1433"/>
                </a:cubicBezTo>
                <a:cubicBezTo>
                  <a:pt x="51808" y="1295"/>
                  <a:pt x="51698" y="1185"/>
                  <a:pt x="51561" y="1185"/>
                </a:cubicBezTo>
                <a:close/>
                <a:moveTo>
                  <a:pt x="52780" y="1185"/>
                </a:moveTo>
                <a:cubicBezTo>
                  <a:pt x="52560" y="1185"/>
                  <a:pt x="52451" y="1452"/>
                  <a:pt x="52607" y="1605"/>
                </a:cubicBezTo>
                <a:cubicBezTo>
                  <a:pt x="52657" y="1656"/>
                  <a:pt x="52719" y="1679"/>
                  <a:pt x="52780" y="1679"/>
                </a:cubicBezTo>
                <a:cubicBezTo>
                  <a:pt x="52906" y="1679"/>
                  <a:pt x="53027" y="1581"/>
                  <a:pt x="53027" y="1433"/>
                </a:cubicBezTo>
                <a:cubicBezTo>
                  <a:pt x="53027" y="1295"/>
                  <a:pt x="52917" y="1185"/>
                  <a:pt x="52780" y="1185"/>
                </a:cubicBezTo>
                <a:close/>
                <a:moveTo>
                  <a:pt x="54002" y="1185"/>
                </a:moveTo>
                <a:cubicBezTo>
                  <a:pt x="53779" y="1185"/>
                  <a:pt x="53670" y="1452"/>
                  <a:pt x="53826" y="1605"/>
                </a:cubicBezTo>
                <a:cubicBezTo>
                  <a:pt x="53876" y="1656"/>
                  <a:pt x="53938" y="1679"/>
                  <a:pt x="53999" y="1679"/>
                </a:cubicBezTo>
                <a:cubicBezTo>
                  <a:pt x="54125" y="1679"/>
                  <a:pt x="54246" y="1581"/>
                  <a:pt x="54246" y="1433"/>
                </a:cubicBezTo>
                <a:cubicBezTo>
                  <a:pt x="54246" y="1295"/>
                  <a:pt x="54137" y="1185"/>
                  <a:pt x="54002" y="1185"/>
                </a:cubicBezTo>
                <a:close/>
                <a:moveTo>
                  <a:pt x="68608" y="2404"/>
                </a:moveTo>
                <a:lnTo>
                  <a:pt x="68608" y="2404"/>
                </a:lnTo>
                <a:cubicBezTo>
                  <a:pt x="68483" y="2417"/>
                  <a:pt x="68389" y="2524"/>
                  <a:pt x="68389" y="2652"/>
                </a:cubicBezTo>
                <a:cubicBezTo>
                  <a:pt x="68389" y="2759"/>
                  <a:pt x="68458" y="2856"/>
                  <a:pt x="68561" y="2887"/>
                </a:cubicBezTo>
                <a:cubicBezTo>
                  <a:pt x="68580" y="2721"/>
                  <a:pt x="68596" y="2561"/>
                  <a:pt x="68608" y="2404"/>
                </a:cubicBezTo>
                <a:close/>
                <a:moveTo>
                  <a:pt x="1561" y="2404"/>
                </a:moveTo>
                <a:cubicBezTo>
                  <a:pt x="1341" y="2404"/>
                  <a:pt x="1232" y="2671"/>
                  <a:pt x="1388" y="2824"/>
                </a:cubicBezTo>
                <a:cubicBezTo>
                  <a:pt x="1438" y="2875"/>
                  <a:pt x="1500" y="2898"/>
                  <a:pt x="1561" y="2898"/>
                </a:cubicBezTo>
                <a:cubicBezTo>
                  <a:pt x="1687" y="2898"/>
                  <a:pt x="1808" y="2800"/>
                  <a:pt x="1808" y="2652"/>
                </a:cubicBezTo>
                <a:cubicBezTo>
                  <a:pt x="1808" y="2514"/>
                  <a:pt x="1699" y="2404"/>
                  <a:pt x="1561" y="2404"/>
                </a:cubicBezTo>
                <a:close/>
                <a:moveTo>
                  <a:pt x="2780" y="2404"/>
                </a:moveTo>
                <a:cubicBezTo>
                  <a:pt x="2560" y="2404"/>
                  <a:pt x="2451" y="2671"/>
                  <a:pt x="2607" y="2824"/>
                </a:cubicBezTo>
                <a:cubicBezTo>
                  <a:pt x="2657" y="2875"/>
                  <a:pt x="2719" y="2898"/>
                  <a:pt x="2780" y="2898"/>
                </a:cubicBezTo>
                <a:cubicBezTo>
                  <a:pt x="2906" y="2898"/>
                  <a:pt x="3027" y="2800"/>
                  <a:pt x="3027" y="2652"/>
                </a:cubicBezTo>
                <a:cubicBezTo>
                  <a:pt x="3027" y="2514"/>
                  <a:pt x="2918" y="2404"/>
                  <a:pt x="2780" y="2404"/>
                </a:cubicBezTo>
                <a:close/>
                <a:moveTo>
                  <a:pt x="4002" y="2404"/>
                </a:moveTo>
                <a:cubicBezTo>
                  <a:pt x="3779" y="2404"/>
                  <a:pt x="3670" y="2671"/>
                  <a:pt x="3826" y="2824"/>
                </a:cubicBezTo>
                <a:cubicBezTo>
                  <a:pt x="3876" y="2875"/>
                  <a:pt x="3938" y="2898"/>
                  <a:pt x="3999" y="2898"/>
                </a:cubicBezTo>
                <a:cubicBezTo>
                  <a:pt x="4125" y="2898"/>
                  <a:pt x="4246" y="2800"/>
                  <a:pt x="4246" y="2652"/>
                </a:cubicBezTo>
                <a:cubicBezTo>
                  <a:pt x="4246" y="2514"/>
                  <a:pt x="4137" y="2404"/>
                  <a:pt x="4002" y="2404"/>
                </a:cubicBezTo>
                <a:close/>
                <a:moveTo>
                  <a:pt x="5221" y="2404"/>
                </a:moveTo>
                <a:cubicBezTo>
                  <a:pt x="5002" y="2404"/>
                  <a:pt x="4889" y="2671"/>
                  <a:pt x="5045" y="2824"/>
                </a:cubicBezTo>
                <a:cubicBezTo>
                  <a:pt x="5096" y="2875"/>
                  <a:pt x="5159" y="2898"/>
                  <a:pt x="5220" y="2898"/>
                </a:cubicBezTo>
                <a:cubicBezTo>
                  <a:pt x="5347" y="2898"/>
                  <a:pt x="5469" y="2800"/>
                  <a:pt x="5469" y="2652"/>
                </a:cubicBezTo>
                <a:cubicBezTo>
                  <a:pt x="5465" y="2514"/>
                  <a:pt x="5356" y="2404"/>
                  <a:pt x="5221" y="2404"/>
                </a:cubicBezTo>
                <a:close/>
                <a:moveTo>
                  <a:pt x="6440" y="2404"/>
                </a:moveTo>
                <a:cubicBezTo>
                  <a:pt x="6221" y="2404"/>
                  <a:pt x="6111" y="2671"/>
                  <a:pt x="6264" y="2824"/>
                </a:cubicBezTo>
                <a:cubicBezTo>
                  <a:pt x="6315" y="2875"/>
                  <a:pt x="6378" y="2898"/>
                  <a:pt x="6439" y="2898"/>
                </a:cubicBezTo>
                <a:cubicBezTo>
                  <a:pt x="6566" y="2898"/>
                  <a:pt x="6688" y="2800"/>
                  <a:pt x="6688" y="2652"/>
                </a:cubicBezTo>
                <a:cubicBezTo>
                  <a:pt x="6688" y="2514"/>
                  <a:pt x="6575" y="2404"/>
                  <a:pt x="6440" y="2404"/>
                </a:cubicBezTo>
                <a:close/>
                <a:moveTo>
                  <a:pt x="7659" y="2404"/>
                </a:moveTo>
                <a:cubicBezTo>
                  <a:pt x="7440" y="2404"/>
                  <a:pt x="7330" y="2671"/>
                  <a:pt x="7484" y="2824"/>
                </a:cubicBezTo>
                <a:cubicBezTo>
                  <a:pt x="7535" y="2875"/>
                  <a:pt x="7597" y="2898"/>
                  <a:pt x="7658" y="2898"/>
                </a:cubicBezTo>
                <a:cubicBezTo>
                  <a:pt x="7785" y="2898"/>
                  <a:pt x="7907" y="2800"/>
                  <a:pt x="7907" y="2652"/>
                </a:cubicBezTo>
                <a:cubicBezTo>
                  <a:pt x="7907" y="2514"/>
                  <a:pt x="7797" y="2404"/>
                  <a:pt x="7659" y="2404"/>
                </a:cubicBezTo>
                <a:close/>
                <a:moveTo>
                  <a:pt x="8878" y="2404"/>
                </a:moveTo>
                <a:cubicBezTo>
                  <a:pt x="8659" y="2404"/>
                  <a:pt x="8549" y="2671"/>
                  <a:pt x="8706" y="2824"/>
                </a:cubicBezTo>
                <a:cubicBezTo>
                  <a:pt x="8756" y="2875"/>
                  <a:pt x="8818" y="2898"/>
                  <a:pt x="8878" y="2898"/>
                </a:cubicBezTo>
                <a:cubicBezTo>
                  <a:pt x="9004" y="2898"/>
                  <a:pt x="9126" y="2800"/>
                  <a:pt x="9126" y="2652"/>
                </a:cubicBezTo>
                <a:cubicBezTo>
                  <a:pt x="9126" y="2514"/>
                  <a:pt x="9016" y="2404"/>
                  <a:pt x="8878" y="2404"/>
                </a:cubicBezTo>
                <a:close/>
                <a:moveTo>
                  <a:pt x="10097" y="2404"/>
                </a:moveTo>
                <a:cubicBezTo>
                  <a:pt x="9878" y="2404"/>
                  <a:pt x="9768" y="2671"/>
                  <a:pt x="9925" y="2824"/>
                </a:cubicBezTo>
                <a:cubicBezTo>
                  <a:pt x="9975" y="2875"/>
                  <a:pt x="10037" y="2898"/>
                  <a:pt x="10097" y="2898"/>
                </a:cubicBezTo>
                <a:cubicBezTo>
                  <a:pt x="10223" y="2898"/>
                  <a:pt x="10345" y="2800"/>
                  <a:pt x="10345" y="2652"/>
                </a:cubicBezTo>
                <a:cubicBezTo>
                  <a:pt x="10345" y="2514"/>
                  <a:pt x="10235" y="2404"/>
                  <a:pt x="10097" y="2404"/>
                </a:cubicBezTo>
                <a:close/>
                <a:moveTo>
                  <a:pt x="11319" y="2404"/>
                </a:moveTo>
                <a:cubicBezTo>
                  <a:pt x="11097" y="2404"/>
                  <a:pt x="10987" y="2671"/>
                  <a:pt x="11144" y="2824"/>
                </a:cubicBezTo>
                <a:cubicBezTo>
                  <a:pt x="11194" y="2875"/>
                  <a:pt x="11256" y="2898"/>
                  <a:pt x="11316" y="2898"/>
                </a:cubicBezTo>
                <a:cubicBezTo>
                  <a:pt x="11442" y="2898"/>
                  <a:pt x="11564" y="2800"/>
                  <a:pt x="11564" y="2652"/>
                </a:cubicBezTo>
                <a:cubicBezTo>
                  <a:pt x="11564" y="2514"/>
                  <a:pt x="11454" y="2404"/>
                  <a:pt x="11319" y="2404"/>
                </a:cubicBezTo>
                <a:close/>
                <a:moveTo>
                  <a:pt x="12538" y="2404"/>
                </a:moveTo>
                <a:cubicBezTo>
                  <a:pt x="12316" y="2404"/>
                  <a:pt x="12206" y="2671"/>
                  <a:pt x="12363" y="2824"/>
                </a:cubicBezTo>
                <a:cubicBezTo>
                  <a:pt x="12414" y="2875"/>
                  <a:pt x="12476" y="2898"/>
                  <a:pt x="12537" y="2898"/>
                </a:cubicBezTo>
                <a:cubicBezTo>
                  <a:pt x="12663" y="2898"/>
                  <a:pt x="12783" y="2800"/>
                  <a:pt x="12783" y="2652"/>
                </a:cubicBezTo>
                <a:cubicBezTo>
                  <a:pt x="12783" y="2514"/>
                  <a:pt x="12673" y="2404"/>
                  <a:pt x="12538" y="2404"/>
                </a:cubicBezTo>
                <a:close/>
                <a:moveTo>
                  <a:pt x="13757" y="2404"/>
                </a:moveTo>
                <a:cubicBezTo>
                  <a:pt x="13538" y="2404"/>
                  <a:pt x="13425" y="2671"/>
                  <a:pt x="13582" y="2824"/>
                </a:cubicBezTo>
                <a:cubicBezTo>
                  <a:pt x="13633" y="2875"/>
                  <a:pt x="13695" y="2898"/>
                  <a:pt x="13757" y="2898"/>
                </a:cubicBezTo>
                <a:cubicBezTo>
                  <a:pt x="13884" y="2898"/>
                  <a:pt x="14005" y="2800"/>
                  <a:pt x="14005" y="2652"/>
                </a:cubicBezTo>
                <a:cubicBezTo>
                  <a:pt x="14005" y="2514"/>
                  <a:pt x="13892" y="2404"/>
                  <a:pt x="13757" y="2404"/>
                </a:cubicBezTo>
                <a:close/>
                <a:moveTo>
                  <a:pt x="14976" y="2404"/>
                </a:moveTo>
                <a:cubicBezTo>
                  <a:pt x="14757" y="2404"/>
                  <a:pt x="14647" y="2671"/>
                  <a:pt x="14801" y="2824"/>
                </a:cubicBezTo>
                <a:cubicBezTo>
                  <a:pt x="14852" y="2875"/>
                  <a:pt x="14915" y="2898"/>
                  <a:pt x="14976" y="2898"/>
                </a:cubicBezTo>
                <a:cubicBezTo>
                  <a:pt x="15103" y="2898"/>
                  <a:pt x="15224" y="2800"/>
                  <a:pt x="15224" y="2652"/>
                </a:cubicBezTo>
                <a:cubicBezTo>
                  <a:pt x="15224" y="2514"/>
                  <a:pt x="15111" y="2404"/>
                  <a:pt x="14976" y="2404"/>
                </a:cubicBezTo>
                <a:close/>
                <a:moveTo>
                  <a:pt x="16196" y="2404"/>
                </a:moveTo>
                <a:cubicBezTo>
                  <a:pt x="15976" y="2404"/>
                  <a:pt x="15866" y="2671"/>
                  <a:pt x="16020" y="2824"/>
                </a:cubicBezTo>
                <a:cubicBezTo>
                  <a:pt x="16071" y="2875"/>
                  <a:pt x="16134" y="2898"/>
                  <a:pt x="16195" y="2898"/>
                </a:cubicBezTo>
                <a:cubicBezTo>
                  <a:pt x="16322" y="2898"/>
                  <a:pt x="16443" y="2800"/>
                  <a:pt x="16443" y="2652"/>
                </a:cubicBezTo>
                <a:cubicBezTo>
                  <a:pt x="16443" y="2514"/>
                  <a:pt x="16333" y="2404"/>
                  <a:pt x="16196" y="2404"/>
                </a:cubicBezTo>
                <a:close/>
                <a:moveTo>
                  <a:pt x="17415" y="2404"/>
                </a:moveTo>
                <a:cubicBezTo>
                  <a:pt x="17195" y="2404"/>
                  <a:pt x="17086" y="2671"/>
                  <a:pt x="17242" y="2824"/>
                </a:cubicBezTo>
                <a:cubicBezTo>
                  <a:pt x="17292" y="2875"/>
                  <a:pt x="17354" y="2898"/>
                  <a:pt x="17415" y="2898"/>
                </a:cubicBezTo>
                <a:cubicBezTo>
                  <a:pt x="17541" y="2898"/>
                  <a:pt x="17662" y="2800"/>
                  <a:pt x="17662" y="2652"/>
                </a:cubicBezTo>
                <a:cubicBezTo>
                  <a:pt x="17662" y="2514"/>
                  <a:pt x="17552" y="2404"/>
                  <a:pt x="17415" y="2404"/>
                </a:cubicBezTo>
                <a:close/>
                <a:moveTo>
                  <a:pt x="18634" y="2404"/>
                </a:moveTo>
                <a:cubicBezTo>
                  <a:pt x="18414" y="2404"/>
                  <a:pt x="18305" y="2671"/>
                  <a:pt x="18461" y="2824"/>
                </a:cubicBezTo>
                <a:cubicBezTo>
                  <a:pt x="18511" y="2875"/>
                  <a:pt x="18573" y="2898"/>
                  <a:pt x="18634" y="2898"/>
                </a:cubicBezTo>
                <a:cubicBezTo>
                  <a:pt x="18760" y="2898"/>
                  <a:pt x="18881" y="2800"/>
                  <a:pt x="18881" y="2652"/>
                </a:cubicBezTo>
                <a:cubicBezTo>
                  <a:pt x="18881" y="2514"/>
                  <a:pt x="18772" y="2404"/>
                  <a:pt x="18634" y="2404"/>
                </a:cubicBezTo>
                <a:close/>
                <a:moveTo>
                  <a:pt x="19856" y="2404"/>
                </a:moveTo>
                <a:cubicBezTo>
                  <a:pt x="19633" y="2404"/>
                  <a:pt x="19524" y="2671"/>
                  <a:pt x="19680" y="2824"/>
                </a:cubicBezTo>
                <a:cubicBezTo>
                  <a:pt x="19730" y="2875"/>
                  <a:pt x="19792" y="2898"/>
                  <a:pt x="19853" y="2898"/>
                </a:cubicBezTo>
                <a:cubicBezTo>
                  <a:pt x="19979" y="2898"/>
                  <a:pt x="20100" y="2800"/>
                  <a:pt x="20100" y="2652"/>
                </a:cubicBezTo>
                <a:cubicBezTo>
                  <a:pt x="20100" y="2514"/>
                  <a:pt x="19991" y="2404"/>
                  <a:pt x="19856" y="2404"/>
                </a:cubicBezTo>
                <a:close/>
                <a:moveTo>
                  <a:pt x="21075" y="2404"/>
                </a:moveTo>
                <a:cubicBezTo>
                  <a:pt x="20852" y="2404"/>
                  <a:pt x="20743" y="2671"/>
                  <a:pt x="20899" y="2824"/>
                </a:cubicBezTo>
                <a:cubicBezTo>
                  <a:pt x="20950" y="2875"/>
                  <a:pt x="21013" y="2898"/>
                  <a:pt x="21073" y="2898"/>
                </a:cubicBezTo>
                <a:cubicBezTo>
                  <a:pt x="21199" y="2898"/>
                  <a:pt x="21319" y="2800"/>
                  <a:pt x="21319" y="2652"/>
                </a:cubicBezTo>
                <a:cubicBezTo>
                  <a:pt x="21319" y="2514"/>
                  <a:pt x="21210" y="2404"/>
                  <a:pt x="21075" y="2404"/>
                </a:cubicBezTo>
                <a:close/>
                <a:moveTo>
                  <a:pt x="22294" y="2404"/>
                </a:moveTo>
                <a:cubicBezTo>
                  <a:pt x="22075" y="2404"/>
                  <a:pt x="21965" y="2671"/>
                  <a:pt x="22118" y="2824"/>
                </a:cubicBezTo>
                <a:cubicBezTo>
                  <a:pt x="22169" y="2875"/>
                  <a:pt x="22232" y="2898"/>
                  <a:pt x="22293" y="2898"/>
                </a:cubicBezTo>
                <a:cubicBezTo>
                  <a:pt x="22420" y="2898"/>
                  <a:pt x="22541" y="2800"/>
                  <a:pt x="22541" y="2652"/>
                </a:cubicBezTo>
                <a:cubicBezTo>
                  <a:pt x="22541" y="2514"/>
                  <a:pt x="22429" y="2404"/>
                  <a:pt x="22294" y="2404"/>
                </a:cubicBezTo>
                <a:close/>
                <a:moveTo>
                  <a:pt x="23513" y="2404"/>
                </a:moveTo>
                <a:cubicBezTo>
                  <a:pt x="23294" y="2404"/>
                  <a:pt x="23184" y="2671"/>
                  <a:pt x="23337" y="2824"/>
                </a:cubicBezTo>
                <a:cubicBezTo>
                  <a:pt x="23388" y="2875"/>
                  <a:pt x="23451" y="2898"/>
                  <a:pt x="23512" y="2898"/>
                </a:cubicBezTo>
                <a:cubicBezTo>
                  <a:pt x="23639" y="2898"/>
                  <a:pt x="23761" y="2800"/>
                  <a:pt x="23761" y="2652"/>
                </a:cubicBezTo>
                <a:cubicBezTo>
                  <a:pt x="23761" y="2514"/>
                  <a:pt x="23648" y="2404"/>
                  <a:pt x="23513" y="2404"/>
                </a:cubicBezTo>
                <a:close/>
                <a:moveTo>
                  <a:pt x="24732" y="2404"/>
                </a:moveTo>
                <a:cubicBezTo>
                  <a:pt x="24513" y="2404"/>
                  <a:pt x="24403" y="2671"/>
                  <a:pt x="24557" y="2824"/>
                </a:cubicBezTo>
                <a:cubicBezTo>
                  <a:pt x="24607" y="2875"/>
                  <a:pt x="24670" y="2898"/>
                  <a:pt x="24731" y="2898"/>
                </a:cubicBezTo>
                <a:cubicBezTo>
                  <a:pt x="24858" y="2898"/>
                  <a:pt x="24980" y="2800"/>
                  <a:pt x="24980" y="2652"/>
                </a:cubicBezTo>
                <a:cubicBezTo>
                  <a:pt x="24980" y="2514"/>
                  <a:pt x="24870" y="2404"/>
                  <a:pt x="24732" y="2404"/>
                </a:cubicBezTo>
                <a:close/>
                <a:moveTo>
                  <a:pt x="25951" y="2404"/>
                </a:moveTo>
                <a:cubicBezTo>
                  <a:pt x="25732" y="2404"/>
                  <a:pt x="25622" y="2671"/>
                  <a:pt x="25779" y="2824"/>
                </a:cubicBezTo>
                <a:cubicBezTo>
                  <a:pt x="25829" y="2875"/>
                  <a:pt x="25891" y="2898"/>
                  <a:pt x="25951" y="2898"/>
                </a:cubicBezTo>
                <a:cubicBezTo>
                  <a:pt x="26077" y="2898"/>
                  <a:pt x="26199" y="2800"/>
                  <a:pt x="26199" y="2652"/>
                </a:cubicBezTo>
                <a:cubicBezTo>
                  <a:pt x="26199" y="2514"/>
                  <a:pt x="26089" y="2404"/>
                  <a:pt x="25951" y="2404"/>
                </a:cubicBezTo>
                <a:close/>
                <a:moveTo>
                  <a:pt x="27170" y="2404"/>
                </a:moveTo>
                <a:cubicBezTo>
                  <a:pt x="26951" y="2404"/>
                  <a:pt x="26841" y="2671"/>
                  <a:pt x="26998" y="2824"/>
                </a:cubicBezTo>
                <a:cubicBezTo>
                  <a:pt x="27048" y="2875"/>
                  <a:pt x="27110" y="2898"/>
                  <a:pt x="27170" y="2898"/>
                </a:cubicBezTo>
                <a:cubicBezTo>
                  <a:pt x="27296" y="2898"/>
                  <a:pt x="27418" y="2800"/>
                  <a:pt x="27418" y="2652"/>
                </a:cubicBezTo>
                <a:cubicBezTo>
                  <a:pt x="27418" y="2514"/>
                  <a:pt x="27308" y="2404"/>
                  <a:pt x="27170" y="2404"/>
                </a:cubicBezTo>
                <a:close/>
                <a:moveTo>
                  <a:pt x="28392" y="2404"/>
                </a:moveTo>
                <a:cubicBezTo>
                  <a:pt x="28170" y="2404"/>
                  <a:pt x="28060" y="2671"/>
                  <a:pt x="28217" y="2824"/>
                </a:cubicBezTo>
                <a:cubicBezTo>
                  <a:pt x="28267" y="2875"/>
                  <a:pt x="28329" y="2898"/>
                  <a:pt x="28389" y="2898"/>
                </a:cubicBezTo>
                <a:cubicBezTo>
                  <a:pt x="28515" y="2898"/>
                  <a:pt x="28637" y="2800"/>
                  <a:pt x="28637" y="2652"/>
                </a:cubicBezTo>
                <a:cubicBezTo>
                  <a:pt x="28637" y="2514"/>
                  <a:pt x="28527" y="2404"/>
                  <a:pt x="28392" y="2404"/>
                </a:cubicBezTo>
                <a:close/>
                <a:moveTo>
                  <a:pt x="29611" y="2404"/>
                </a:moveTo>
                <a:cubicBezTo>
                  <a:pt x="29389" y="2404"/>
                  <a:pt x="29279" y="2671"/>
                  <a:pt x="29436" y="2824"/>
                </a:cubicBezTo>
                <a:cubicBezTo>
                  <a:pt x="29487" y="2875"/>
                  <a:pt x="29549" y="2898"/>
                  <a:pt x="29610" y="2898"/>
                </a:cubicBezTo>
                <a:cubicBezTo>
                  <a:pt x="29736" y="2898"/>
                  <a:pt x="29856" y="2800"/>
                  <a:pt x="29856" y="2652"/>
                </a:cubicBezTo>
                <a:cubicBezTo>
                  <a:pt x="29856" y="2514"/>
                  <a:pt x="29746" y="2404"/>
                  <a:pt x="29611" y="2404"/>
                </a:cubicBezTo>
                <a:close/>
                <a:moveTo>
                  <a:pt x="30830" y="2404"/>
                </a:moveTo>
                <a:cubicBezTo>
                  <a:pt x="30611" y="2404"/>
                  <a:pt x="30501" y="2671"/>
                  <a:pt x="30655" y="2824"/>
                </a:cubicBezTo>
                <a:cubicBezTo>
                  <a:pt x="30706" y="2875"/>
                  <a:pt x="30768" y="2898"/>
                  <a:pt x="30830" y="2898"/>
                </a:cubicBezTo>
                <a:cubicBezTo>
                  <a:pt x="30957" y="2898"/>
                  <a:pt x="31078" y="2800"/>
                  <a:pt x="31078" y="2652"/>
                </a:cubicBezTo>
                <a:cubicBezTo>
                  <a:pt x="31078" y="2514"/>
                  <a:pt x="30965" y="2404"/>
                  <a:pt x="30830" y="2404"/>
                </a:cubicBezTo>
                <a:close/>
                <a:moveTo>
                  <a:pt x="32049" y="2404"/>
                </a:moveTo>
                <a:cubicBezTo>
                  <a:pt x="31830" y="2404"/>
                  <a:pt x="31720" y="2671"/>
                  <a:pt x="31874" y="2824"/>
                </a:cubicBezTo>
                <a:cubicBezTo>
                  <a:pt x="31925" y="2875"/>
                  <a:pt x="31987" y="2898"/>
                  <a:pt x="32049" y="2898"/>
                </a:cubicBezTo>
                <a:cubicBezTo>
                  <a:pt x="32176" y="2898"/>
                  <a:pt x="32297" y="2800"/>
                  <a:pt x="32297" y="2652"/>
                </a:cubicBezTo>
                <a:cubicBezTo>
                  <a:pt x="32297" y="2514"/>
                  <a:pt x="32184" y="2404"/>
                  <a:pt x="32049" y="2404"/>
                </a:cubicBezTo>
                <a:close/>
                <a:moveTo>
                  <a:pt x="33269" y="2404"/>
                </a:moveTo>
                <a:cubicBezTo>
                  <a:pt x="33049" y="2404"/>
                  <a:pt x="32939" y="2671"/>
                  <a:pt x="33093" y="2824"/>
                </a:cubicBezTo>
                <a:cubicBezTo>
                  <a:pt x="33144" y="2875"/>
                  <a:pt x="33207" y="2898"/>
                  <a:pt x="33268" y="2898"/>
                </a:cubicBezTo>
                <a:cubicBezTo>
                  <a:pt x="33395" y="2898"/>
                  <a:pt x="33516" y="2800"/>
                  <a:pt x="33516" y="2652"/>
                </a:cubicBezTo>
                <a:cubicBezTo>
                  <a:pt x="33516" y="2514"/>
                  <a:pt x="33406" y="2404"/>
                  <a:pt x="33269" y="2404"/>
                </a:cubicBezTo>
                <a:close/>
                <a:moveTo>
                  <a:pt x="34488" y="2404"/>
                </a:moveTo>
                <a:cubicBezTo>
                  <a:pt x="34268" y="2404"/>
                  <a:pt x="34159" y="2671"/>
                  <a:pt x="34315" y="2824"/>
                </a:cubicBezTo>
                <a:cubicBezTo>
                  <a:pt x="34365" y="2875"/>
                  <a:pt x="34427" y="2898"/>
                  <a:pt x="34488" y="2898"/>
                </a:cubicBezTo>
                <a:cubicBezTo>
                  <a:pt x="34614" y="2898"/>
                  <a:pt x="34735" y="2800"/>
                  <a:pt x="34735" y="2652"/>
                </a:cubicBezTo>
                <a:cubicBezTo>
                  <a:pt x="34735" y="2514"/>
                  <a:pt x="34625" y="2404"/>
                  <a:pt x="34488" y="2404"/>
                </a:cubicBezTo>
                <a:close/>
                <a:moveTo>
                  <a:pt x="35707" y="2404"/>
                </a:moveTo>
                <a:cubicBezTo>
                  <a:pt x="35487" y="2404"/>
                  <a:pt x="35378" y="2671"/>
                  <a:pt x="35534" y="2824"/>
                </a:cubicBezTo>
                <a:cubicBezTo>
                  <a:pt x="35584" y="2875"/>
                  <a:pt x="35646" y="2898"/>
                  <a:pt x="35707" y="2898"/>
                </a:cubicBezTo>
                <a:cubicBezTo>
                  <a:pt x="35833" y="2898"/>
                  <a:pt x="35954" y="2800"/>
                  <a:pt x="35954" y="2652"/>
                </a:cubicBezTo>
                <a:cubicBezTo>
                  <a:pt x="35954" y="2514"/>
                  <a:pt x="35845" y="2404"/>
                  <a:pt x="35707" y="2404"/>
                </a:cubicBezTo>
                <a:close/>
                <a:moveTo>
                  <a:pt x="36929" y="2404"/>
                </a:moveTo>
                <a:cubicBezTo>
                  <a:pt x="36706" y="2404"/>
                  <a:pt x="36597" y="2671"/>
                  <a:pt x="36753" y="2824"/>
                </a:cubicBezTo>
                <a:cubicBezTo>
                  <a:pt x="36803" y="2875"/>
                  <a:pt x="36865" y="2898"/>
                  <a:pt x="36926" y="2898"/>
                </a:cubicBezTo>
                <a:cubicBezTo>
                  <a:pt x="37052" y="2898"/>
                  <a:pt x="37173" y="2800"/>
                  <a:pt x="37173" y="2652"/>
                </a:cubicBezTo>
                <a:cubicBezTo>
                  <a:pt x="37173" y="2514"/>
                  <a:pt x="37064" y="2404"/>
                  <a:pt x="36929" y="2404"/>
                </a:cubicBezTo>
                <a:close/>
                <a:moveTo>
                  <a:pt x="38148" y="2404"/>
                </a:moveTo>
                <a:cubicBezTo>
                  <a:pt x="37928" y="2404"/>
                  <a:pt x="37816" y="2671"/>
                  <a:pt x="37972" y="2824"/>
                </a:cubicBezTo>
                <a:cubicBezTo>
                  <a:pt x="38023" y="2875"/>
                  <a:pt x="38086" y="2898"/>
                  <a:pt x="38146" y="2898"/>
                </a:cubicBezTo>
                <a:cubicBezTo>
                  <a:pt x="38272" y="2898"/>
                  <a:pt x="38392" y="2800"/>
                  <a:pt x="38392" y="2652"/>
                </a:cubicBezTo>
                <a:cubicBezTo>
                  <a:pt x="38392" y="2514"/>
                  <a:pt x="38283" y="2404"/>
                  <a:pt x="38148" y="2404"/>
                </a:cubicBezTo>
                <a:close/>
                <a:moveTo>
                  <a:pt x="39367" y="2404"/>
                </a:moveTo>
                <a:cubicBezTo>
                  <a:pt x="39148" y="2404"/>
                  <a:pt x="39038" y="2671"/>
                  <a:pt x="39191" y="2824"/>
                </a:cubicBezTo>
                <a:cubicBezTo>
                  <a:pt x="39242" y="2875"/>
                  <a:pt x="39305" y="2898"/>
                  <a:pt x="39366" y="2898"/>
                </a:cubicBezTo>
                <a:cubicBezTo>
                  <a:pt x="39493" y="2898"/>
                  <a:pt x="39614" y="2800"/>
                  <a:pt x="39614" y="2652"/>
                </a:cubicBezTo>
                <a:cubicBezTo>
                  <a:pt x="39614" y="2514"/>
                  <a:pt x="39502" y="2404"/>
                  <a:pt x="39367" y="2404"/>
                </a:cubicBezTo>
                <a:close/>
                <a:moveTo>
                  <a:pt x="40586" y="2404"/>
                </a:moveTo>
                <a:cubicBezTo>
                  <a:pt x="40367" y="2404"/>
                  <a:pt x="40257" y="2671"/>
                  <a:pt x="40410" y="2824"/>
                </a:cubicBezTo>
                <a:cubicBezTo>
                  <a:pt x="40461" y="2875"/>
                  <a:pt x="40524" y="2898"/>
                  <a:pt x="40585" y="2898"/>
                </a:cubicBezTo>
                <a:cubicBezTo>
                  <a:pt x="40712" y="2898"/>
                  <a:pt x="40834" y="2800"/>
                  <a:pt x="40834" y="2652"/>
                </a:cubicBezTo>
                <a:cubicBezTo>
                  <a:pt x="40834" y="2514"/>
                  <a:pt x="40721" y="2404"/>
                  <a:pt x="40586" y="2404"/>
                </a:cubicBezTo>
                <a:close/>
                <a:moveTo>
                  <a:pt x="41805" y="2404"/>
                </a:moveTo>
                <a:cubicBezTo>
                  <a:pt x="41586" y="2404"/>
                  <a:pt x="41476" y="2671"/>
                  <a:pt x="41630" y="2824"/>
                </a:cubicBezTo>
                <a:cubicBezTo>
                  <a:pt x="41680" y="2875"/>
                  <a:pt x="41743" y="2898"/>
                  <a:pt x="41804" y="2898"/>
                </a:cubicBezTo>
                <a:cubicBezTo>
                  <a:pt x="41931" y="2898"/>
                  <a:pt x="42053" y="2800"/>
                  <a:pt x="42053" y="2652"/>
                </a:cubicBezTo>
                <a:cubicBezTo>
                  <a:pt x="42053" y="2514"/>
                  <a:pt x="41943" y="2404"/>
                  <a:pt x="41805" y="2404"/>
                </a:cubicBezTo>
                <a:close/>
                <a:moveTo>
                  <a:pt x="43024" y="2404"/>
                </a:moveTo>
                <a:cubicBezTo>
                  <a:pt x="42805" y="2404"/>
                  <a:pt x="42695" y="2671"/>
                  <a:pt x="42852" y="2824"/>
                </a:cubicBezTo>
                <a:cubicBezTo>
                  <a:pt x="42902" y="2875"/>
                  <a:pt x="42964" y="2898"/>
                  <a:pt x="43024" y="2898"/>
                </a:cubicBezTo>
                <a:cubicBezTo>
                  <a:pt x="43150" y="2898"/>
                  <a:pt x="43272" y="2800"/>
                  <a:pt x="43272" y="2652"/>
                </a:cubicBezTo>
                <a:cubicBezTo>
                  <a:pt x="43272" y="2514"/>
                  <a:pt x="43162" y="2404"/>
                  <a:pt x="43024" y="2404"/>
                </a:cubicBezTo>
                <a:close/>
                <a:moveTo>
                  <a:pt x="44243" y="2404"/>
                </a:moveTo>
                <a:cubicBezTo>
                  <a:pt x="44024" y="2404"/>
                  <a:pt x="43914" y="2671"/>
                  <a:pt x="44071" y="2824"/>
                </a:cubicBezTo>
                <a:cubicBezTo>
                  <a:pt x="44121" y="2875"/>
                  <a:pt x="44183" y="2898"/>
                  <a:pt x="44243" y="2898"/>
                </a:cubicBezTo>
                <a:cubicBezTo>
                  <a:pt x="44369" y="2898"/>
                  <a:pt x="44491" y="2800"/>
                  <a:pt x="44491" y="2652"/>
                </a:cubicBezTo>
                <a:cubicBezTo>
                  <a:pt x="44491" y="2514"/>
                  <a:pt x="44381" y="2404"/>
                  <a:pt x="44243" y="2404"/>
                </a:cubicBezTo>
                <a:close/>
                <a:moveTo>
                  <a:pt x="45465" y="2404"/>
                </a:moveTo>
                <a:cubicBezTo>
                  <a:pt x="45243" y="2404"/>
                  <a:pt x="45133" y="2671"/>
                  <a:pt x="45290" y="2824"/>
                </a:cubicBezTo>
                <a:cubicBezTo>
                  <a:pt x="45340" y="2875"/>
                  <a:pt x="45402" y="2898"/>
                  <a:pt x="45462" y="2898"/>
                </a:cubicBezTo>
                <a:cubicBezTo>
                  <a:pt x="45588" y="2898"/>
                  <a:pt x="45710" y="2800"/>
                  <a:pt x="45710" y="2652"/>
                </a:cubicBezTo>
                <a:cubicBezTo>
                  <a:pt x="45710" y="2514"/>
                  <a:pt x="45600" y="2404"/>
                  <a:pt x="45465" y="2404"/>
                </a:cubicBezTo>
                <a:close/>
                <a:moveTo>
                  <a:pt x="46684" y="2404"/>
                </a:moveTo>
                <a:cubicBezTo>
                  <a:pt x="46465" y="2404"/>
                  <a:pt x="46352" y="2671"/>
                  <a:pt x="46509" y="2824"/>
                </a:cubicBezTo>
                <a:cubicBezTo>
                  <a:pt x="46560" y="2875"/>
                  <a:pt x="46622" y="2898"/>
                  <a:pt x="46683" y="2898"/>
                </a:cubicBezTo>
                <a:cubicBezTo>
                  <a:pt x="46809" y="2898"/>
                  <a:pt x="46929" y="2800"/>
                  <a:pt x="46929" y="2652"/>
                </a:cubicBezTo>
                <a:cubicBezTo>
                  <a:pt x="46929" y="2514"/>
                  <a:pt x="46819" y="2404"/>
                  <a:pt x="46684" y="2404"/>
                </a:cubicBezTo>
                <a:close/>
                <a:moveTo>
                  <a:pt x="47903" y="2404"/>
                </a:moveTo>
                <a:cubicBezTo>
                  <a:pt x="47684" y="2404"/>
                  <a:pt x="47574" y="2671"/>
                  <a:pt x="47728" y="2824"/>
                </a:cubicBezTo>
                <a:cubicBezTo>
                  <a:pt x="47779" y="2875"/>
                  <a:pt x="47841" y="2898"/>
                  <a:pt x="47903" y="2898"/>
                </a:cubicBezTo>
                <a:cubicBezTo>
                  <a:pt x="48030" y="2898"/>
                  <a:pt x="48151" y="2800"/>
                  <a:pt x="48151" y="2652"/>
                </a:cubicBezTo>
                <a:cubicBezTo>
                  <a:pt x="48151" y="2514"/>
                  <a:pt x="48038" y="2404"/>
                  <a:pt x="47903" y="2404"/>
                </a:cubicBezTo>
                <a:close/>
                <a:moveTo>
                  <a:pt x="49122" y="2404"/>
                </a:moveTo>
                <a:cubicBezTo>
                  <a:pt x="48903" y="2404"/>
                  <a:pt x="48793" y="2671"/>
                  <a:pt x="48947" y="2824"/>
                </a:cubicBezTo>
                <a:cubicBezTo>
                  <a:pt x="48998" y="2875"/>
                  <a:pt x="49060" y="2898"/>
                  <a:pt x="49122" y="2898"/>
                </a:cubicBezTo>
                <a:cubicBezTo>
                  <a:pt x="49249" y="2898"/>
                  <a:pt x="49370" y="2800"/>
                  <a:pt x="49370" y="2652"/>
                </a:cubicBezTo>
                <a:cubicBezTo>
                  <a:pt x="49370" y="2514"/>
                  <a:pt x="49257" y="2404"/>
                  <a:pt x="49122" y="2404"/>
                </a:cubicBezTo>
                <a:close/>
                <a:moveTo>
                  <a:pt x="50342" y="2404"/>
                </a:moveTo>
                <a:cubicBezTo>
                  <a:pt x="50122" y="2404"/>
                  <a:pt x="50012" y="2671"/>
                  <a:pt x="50166" y="2824"/>
                </a:cubicBezTo>
                <a:cubicBezTo>
                  <a:pt x="50217" y="2875"/>
                  <a:pt x="50280" y="2898"/>
                  <a:pt x="50341" y="2898"/>
                </a:cubicBezTo>
                <a:cubicBezTo>
                  <a:pt x="50468" y="2898"/>
                  <a:pt x="50589" y="2800"/>
                  <a:pt x="50589" y="2652"/>
                </a:cubicBezTo>
                <a:cubicBezTo>
                  <a:pt x="50589" y="2514"/>
                  <a:pt x="50479" y="2404"/>
                  <a:pt x="50342" y="2404"/>
                </a:cubicBezTo>
                <a:close/>
                <a:moveTo>
                  <a:pt x="51561" y="2404"/>
                </a:moveTo>
                <a:cubicBezTo>
                  <a:pt x="51341" y="2404"/>
                  <a:pt x="51232" y="2671"/>
                  <a:pt x="51388" y="2824"/>
                </a:cubicBezTo>
                <a:cubicBezTo>
                  <a:pt x="51438" y="2875"/>
                  <a:pt x="51500" y="2898"/>
                  <a:pt x="51561" y="2898"/>
                </a:cubicBezTo>
                <a:cubicBezTo>
                  <a:pt x="51687" y="2898"/>
                  <a:pt x="51808" y="2800"/>
                  <a:pt x="51808" y="2652"/>
                </a:cubicBezTo>
                <a:cubicBezTo>
                  <a:pt x="51808" y="2514"/>
                  <a:pt x="51698" y="2404"/>
                  <a:pt x="51561" y="2404"/>
                </a:cubicBezTo>
                <a:close/>
                <a:moveTo>
                  <a:pt x="52780" y="2404"/>
                </a:moveTo>
                <a:cubicBezTo>
                  <a:pt x="52560" y="2404"/>
                  <a:pt x="52451" y="2671"/>
                  <a:pt x="52607" y="2824"/>
                </a:cubicBezTo>
                <a:cubicBezTo>
                  <a:pt x="52657" y="2875"/>
                  <a:pt x="52719" y="2898"/>
                  <a:pt x="52780" y="2898"/>
                </a:cubicBezTo>
                <a:cubicBezTo>
                  <a:pt x="52906" y="2898"/>
                  <a:pt x="53027" y="2800"/>
                  <a:pt x="53027" y="2652"/>
                </a:cubicBezTo>
                <a:cubicBezTo>
                  <a:pt x="53027" y="2514"/>
                  <a:pt x="52917" y="2404"/>
                  <a:pt x="52780" y="2404"/>
                </a:cubicBezTo>
                <a:close/>
                <a:moveTo>
                  <a:pt x="54002" y="2404"/>
                </a:moveTo>
                <a:cubicBezTo>
                  <a:pt x="53779" y="2404"/>
                  <a:pt x="53670" y="2671"/>
                  <a:pt x="53826" y="2824"/>
                </a:cubicBezTo>
                <a:cubicBezTo>
                  <a:pt x="53876" y="2875"/>
                  <a:pt x="53938" y="2898"/>
                  <a:pt x="53999" y="2898"/>
                </a:cubicBezTo>
                <a:cubicBezTo>
                  <a:pt x="54125" y="2898"/>
                  <a:pt x="54246" y="2800"/>
                  <a:pt x="54246" y="2652"/>
                </a:cubicBezTo>
                <a:cubicBezTo>
                  <a:pt x="54246" y="2514"/>
                  <a:pt x="54137" y="2404"/>
                  <a:pt x="54002" y="2404"/>
                </a:cubicBezTo>
                <a:close/>
                <a:moveTo>
                  <a:pt x="55221" y="2404"/>
                </a:moveTo>
                <a:cubicBezTo>
                  <a:pt x="55001" y="2404"/>
                  <a:pt x="54889" y="2671"/>
                  <a:pt x="55045" y="2824"/>
                </a:cubicBezTo>
                <a:cubicBezTo>
                  <a:pt x="55096" y="2875"/>
                  <a:pt x="55159" y="2898"/>
                  <a:pt x="55219" y="2898"/>
                </a:cubicBezTo>
                <a:cubicBezTo>
                  <a:pt x="55345" y="2898"/>
                  <a:pt x="55465" y="2800"/>
                  <a:pt x="55465" y="2652"/>
                </a:cubicBezTo>
                <a:cubicBezTo>
                  <a:pt x="55465" y="2514"/>
                  <a:pt x="55356" y="2404"/>
                  <a:pt x="55221" y="2404"/>
                </a:cubicBezTo>
                <a:close/>
                <a:moveTo>
                  <a:pt x="56440" y="2404"/>
                </a:moveTo>
                <a:cubicBezTo>
                  <a:pt x="56221" y="2404"/>
                  <a:pt x="56111" y="2671"/>
                  <a:pt x="56264" y="2824"/>
                </a:cubicBezTo>
                <a:cubicBezTo>
                  <a:pt x="56315" y="2875"/>
                  <a:pt x="56378" y="2898"/>
                  <a:pt x="56439" y="2898"/>
                </a:cubicBezTo>
                <a:cubicBezTo>
                  <a:pt x="56566" y="2898"/>
                  <a:pt x="56687" y="2800"/>
                  <a:pt x="56687" y="2652"/>
                </a:cubicBezTo>
                <a:cubicBezTo>
                  <a:pt x="56684" y="2514"/>
                  <a:pt x="56575" y="2404"/>
                  <a:pt x="56440" y="2404"/>
                </a:cubicBezTo>
                <a:close/>
                <a:moveTo>
                  <a:pt x="57659" y="2404"/>
                </a:moveTo>
                <a:cubicBezTo>
                  <a:pt x="57440" y="2404"/>
                  <a:pt x="57330" y="2671"/>
                  <a:pt x="57483" y="2824"/>
                </a:cubicBezTo>
                <a:cubicBezTo>
                  <a:pt x="57534" y="2875"/>
                  <a:pt x="57597" y="2898"/>
                  <a:pt x="57658" y="2898"/>
                </a:cubicBezTo>
                <a:cubicBezTo>
                  <a:pt x="57785" y="2898"/>
                  <a:pt x="57907" y="2800"/>
                  <a:pt x="57907" y="2652"/>
                </a:cubicBezTo>
                <a:cubicBezTo>
                  <a:pt x="57907" y="2514"/>
                  <a:pt x="57794" y="2404"/>
                  <a:pt x="57659" y="2404"/>
                </a:cubicBezTo>
                <a:close/>
                <a:moveTo>
                  <a:pt x="58878" y="2404"/>
                </a:moveTo>
                <a:cubicBezTo>
                  <a:pt x="58659" y="2404"/>
                  <a:pt x="58549" y="2671"/>
                  <a:pt x="58703" y="2824"/>
                </a:cubicBezTo>
                <a:cubicBezTo>
                  <a:pt x="58753" y="2875"/>
                  <a:pt x="58816" y="2898"/>
                  <a:pt x="58877" y="2898"/>
                </a:cubicBezTo>
                <a:cubicBezTo>
                  <a:pt x="59004" y="2898"/>
                  <a:pt x="59126" y="2800"/>
                  <a:pt x="59126" y="2652"/>
                </a:cubicBezTo>
                <a:cubicBezTo>
                  <a:pt x="59126" y="2514"/>
                  <a:pt x="59016" y="2404"/>
                  <a:pt x="58878" y="2404"/>
                </a:cubicBezTo>
                <a:close/>
                <a:moveTo>
                  <a:pt x="60097" y="2404"/>
                </a:moveTo>
                <a:cubicBezTo>
                  <a:pt x="59878" y="2404"/>
                  <a:pt x="59768" y="2671"/>
                  <a:pt x="59925" y="2824"/>
                </a:cubicBezTo>
                <a:cubicBezTo>
                  <a:pt x="59975" y="2875"/>
                  <a:pt x="60037" y="2898"/>
                  <a:pt x="60097" y="2898"/>
                </a:cubicBezTo>
                <a:cubicBezTo>
                  <a:pt x="60223" y="2898"/>
                  <a:pt x="60345" y="2800"/>
                  <a:pt x="60345" y="2652"/>
                </a:cubicBezTo>
                <a:cubicBezTo>
                  <a:pt x="60345" y="2514"/>
                  <a:pt x="60235" y="2404"/>
                  <a:pt x="60097" y="2404"/>
                </a:cubicBezTo>
                <a:close/>
                <a:moveTo>
                  <a:pt x="61316" y="2404"/>
                </a:moveTo>
                <a:cubicBezTo>
                  <a:pt x="61097" y="2404"/>
                  <a:pt x="60987" y="2671"/>
                  <a:pt x="61144" y="2824"/>
                </a:cubicBezTo>
                <a:cubicBezTo>
                  <a:pt x="61194" y="2875"/>
                  <a:pt x="61256" y="2898"/>
                  <a:pt x="61316" y="2898"/>
                </a:cubicBezTo>
                <a:cubicBezTo>
                  <a:pt x="61442" y="2898"/>
                  <a:pt x="61564" y="2800"/>
                  <a:pt x="61564" y="2652"/>
                </a:cubicBezTo>
                <a:cubicBezTo>
                  <a:pt x="61564" y="2514"/>
                  <a:pt x="61454" y="2404"/>
                  <a:pt x="61316" y="2404"/>
                </a:cubicBezTo>
                <a:close/>
                <a:moveTo>
                  <a:pt x="62538" y="2404"/>
                </a:moveTo>
                <a:cubicBezTo>
                  <a:pt x="62316" y="2404"/>
                  <a:pt x="62206" y="2671"/>
                  <a:pt x="62363" y="2824"/>
                </a:cubicBezTo>
                <a:cubicBezTo>
                  <a:pt x="62414" y="2875"/>
                  <a:pt x="62476" y="2898"/>
                  <a:pt x="62537" y="2898"/>
                </a:cubicBezTo>
                <a:cubicBezTo>
                  <a:pt x="62663" y="2898"/>
                  <a:pt x="62783" y="2800"/>
                  <a:pt x="62783" y="2652"/>
                </a:cubicBezTo>
                <a:cubicBezTo>
                  <a:pt x="62783" y="2514"/>
                  <a:pt x="62673" y="2404"/>
                  <a:pt x="62538" y="2404"/>
                </a:cubicBezTo>
                <a:close/>
                <a:moveTo>
                  <a:pt x="63757" y="2404"/>
                </a:moveTo>
                <a:cubicBezTo>
                  <a:pt x="63538" y="2404"/>
                  <a:pt x="63425" y="2671"/>
                  <a:pt x="63582" y="2824"/>
                </a:cubicBezTo>
                <a:cubicBezTo>
                  <a:pt x="63633" y="2875"/>
                  <a:pt x="63695" y="2898"/>
                  <a:pt x="63756" y="2898"/>
                </a:cubicBezTo>
                <a:cubicBezTo>
                  <a:pt x="63882" y="2898"/>
                  <a:pt x="64002" y="2800"/>
                  <a:pt x="64002" y="2652"/>
                </a:cubicBezTo>
                <a:cubicBezTo>
                  <a:pt x="64002" y="2514"/>
                  <a:pt x="63892" y="2404"/>
                  <a:pt x="63757" y="2404"/>
                </a:cubicBezTo>
                <a:close/>
                <a:moveTo>
                  <a:pt x="64976" y="2404"/>
                </a:moveTo>
                <a:cubicBezTo>
                  <a:pt x="64757" y="2404"/>
                  <a:pt x="64647" y="2671"/>
                  <a:pt x="64801" y="2824"/>
                </a:cubicBezTo>
                <a:cubicBezTo>
                  <a:pt x="64852" y="2875"/>
                  <a:pt x="64914" y="2898"/>
                  <a:pt x="64976" y="2898"/>
                </a:cubicBezTo>
                <a:cubicBezTo>
                  <a:pt x="65103" y="2898"/>
                  <a:pt x="65224" y="2800"/>
                  <a:pt x="65224" y="2652"/>
                </a:cubicBezTo>
                <a:cubicBezTo>
                  <a:pt x="65221" y="2514"/>
                  <a:pt x="65111" y="2404"/>
                  <a:pt x="64976" y="2404"/>
                </a:cubicBezTo>
                <a:close/>
                <a:moveTo>
                  <a:pt x="66195" y="2404"/>
                </a:moveTo>
                <a:cubicBezTo>
                  <a:pt x="65976" y="2404"/>
                  <a:pt x="65866" y="2671"/>
                  <a:pt x="66020" y="2824"/>
                </a:cubicBezTo>
                <a:cubicBezTo>
                  <a:pt x="66071" y="2875"/>
                  <a:pt x="66133" y="2898"/>
                  <a:pt x="66195" y="2898"/>
                </a:cubicBezTo>
                <a:cubicBezTo>
                  <a:pt x="66322" y="2898"/>
                  <a:pt x="66443" y="2800"/>
                  <a:pt x="66443" y="2652"/>
                </a:cubicBezTo>
                <a:cubicBezTo>
                  <a:pt x="66443" y="2514"/>
                  <a:pt x="66330" y="2404"/>
                  <a:pt x="66195" y="2404"/>
                </a:cubicBezTo>
                <a:close/>
                <a:moveTo>
                  <a:pt x="67414" y="2404"/>
                </a:moveTo>
                <a:cubicBezTo>
                  <a:pt x="67195" y="2404"/>
                  <a:pt x="67085" y="2671"/>
                  <a:pt x="67239" y="2824"/>
                </a:cubicBezTo>
                <a:cubicBezTo>
                  <a:pt x="67290" y="2875"/>
                  <a:pt x="67353" y="2898"/>
                  <a:pt x="67414" y="2898"/>
                </a:cubicBezTo>
                <a:cubicBezTo>
                  <a:pt x="67541" y="2898"/>
                  <a:pt x="67662" y="2800"/>
                  <a:pt x="67662" y="2652"/>
                </a:cubicBezTo>
                <a:cubicBezTo>
                  <a:pt x="67662" y="2514"/>
                  <a:pt x="67552" y="2404"/>
                  <a:pt x="67414" y="2404"/>
                </a:cubicBezTo>
                <a:close/>
                <a:moveTo>
                  <a:pt x="68480" y="3680"/>
                </a:moveTo>
                <a:cubicBezTo>
                  <a:pt x="68420" y="3727"/>
                  <a:pt x="68389" y="3796"/>
                  <a:pt x="68389" y="3871"/>
                </a:cubicBezTo>
                <a:cubicBezTo>
                  <a:pt x="68389" y="3924"/>
                  <a:pt x="68405" y="3978"/>
                  <a:pt x="68439" y="4021"/>
                </a:cubicBezTo>
                <a:cubicBezTo>
                  <a:pt x="68452" y="3906"/>
                  <a:pt x="68464" y="3793"/>
                  <a:pt x="68480" y="3680"/>
                </a:cubicBezTo>
                <a:close/>
                <a:moveTo>
                  <a:pt x="1561" y="3623"/>
                </a:moveTo>
                <a:cubicBezTo>
                  <a:pt x="1539" y="3623"/>
                  <a:pt x="1517" y="3627"/>
                  <a:pt x="1495" y="3633"/>
                </a:cubicBezTo>
                <a:cubicBezTo>
                  <a:pt x="1573" y="3768"/>
                  <a:pt x="1655" y="3906"/>
                  <a:pt x="1736" y="4043"/>
                </a:cubicBezTo>
                <a:cubicBezTo>
                  <a:pt x="1890" y="3890"/>
                  <a:pt x="1780" y="3623"/>
                  <a:pt x="1561" y="3623"/>
                </a:cubicBezTo>
                <a:close/>
                <a:moveTo>
                  <a:pt x="55221" y="3623"/>
                </a:moveTo>
                <a:cubicBezTo>
                  <a:pt x="55001" y="3623"/>
                  <a:pt x="54889" y="3890"/>
                  <a:pt x="55045" y="4043"/>
                </a:cubicBezTo>
                <a:cubicBezTo>
                  <a:pt x="55096" y="4094"/>
                  <a:pt x="55159" y="4117"/>
                  <a:pt x="55219" y="4117"/>
                </a:cubicBezTo>
                <a:cubicBezTo>
                  <a:pt x="55345" y="4117"/>
                  <a:pt x="55465" y="4019"/>
                  <a:pt x="55465" y="3871"/>
                </a:cubicBezTo>
                <a:cubicBezTo>
                  <a:pt x="55465" y="3733"/>
                  <a:pt x="55356" y="3623"/>
                  <a:pt x="55221" y="3623"/>
                </a:cubicBezTo>
                <a:close/>
                <a:moveTo>
                  <a:pt x="56440" y="3623"/>
                </a:moveTo>
                <a:cubicBezTo>
                  <a:pt x="56221" y="3623"/>
                  <a:pt x="56111" y="3890"/>
                  <a:pt x="56264" y="4043"/>
                </a:cubicBezTo>
                <a:cubicBezTo>
                  <a:pt x="56315" y="4094"/>
                  <a:pt x="56378" y="4117"/>
                  <a:pt x="56439" y="4117"/>
                </a:cubicBezTo>
                <a:cubicBezTo>
                  <a:pt x="56566" y="4117"/>
                  <a:pt x="56687" y="4019"/>
                  <a:pt x="56687" y="3871"/>
                </a:cubicBezTo>
                <a:cubicBezTo>
                  <a:pt x="56684" y="3733"/>
                  <a:pt x="56575" y="3623"/>
                  <a:pt x="56440" y="3623"/>
                </a:cubicBezTo>
                <a:close/>
                <a:moveTo>
                  <a:pt x="57659" y="3623"/>
                </a:moveTo>
                <a:cubicBezTo>
                  <a:pt x="57440" y="3623"/>
                  <a:pt x="57330" y="3890"/>
                  <a:pt x="57483" y="4043"/>
                </a:cubicBezTo>
                <a:cubicBezTo>
                  <a:pt x="57534" y="4094"/>
                  <a:pt x="57597" y="4117"/>
                  <a:pt x="57658" y="4117"/>
                </a:cubicBezTo>
                <a:cubicBezTo>
                  <a:pt x="57785" y="4117"/>
                  <a:pt x="57907" y="4019"/>
                  <a:pt x="57907" y="3871"/>
                </a:cubicBezTo>
                <a:cubicBezTo>
                  <a:pt x="57907" y="3733"/>
                  <a:pt x="57794" y="3623"/>
                  <a:pt x="57659" y="3623"/>
                </a:cubicBezTo>
                <a:close/>
                <a:moveTo>
                  <a:pt x="58878" y="3623"/>
                </a:moveTo>
                <a:cubicBezTo>
                  <a:pt x="58659" y="3623"/>
                  <a:pt x="58549" y="3890"/>
                  <a:pt x="58703" y="4043"/>
                </a:cubicBezTo>
                <a:cubicBezTo>
                  <a:pt x="58753" y="4094"/>
                  <a:pt x="58816" y="4117"/>
                  <a:pt x="58877" y="4117"/>
                </a:cubicBezTo>
                <a:cubicBezTo>
                  <a:pt x="59004" y="4117"/>
                  <a:pt x="59126" y="4019"/>
                  <a:pt x="59126" y="3871"/>
                </a:cubicBezTo>
                <a:cubicBezTo>
                  <a:pt x="59126" y="3733"/>
                  <a:pt x="59016" y="3623"/>
                  <a:pt x="58878" y="3623"/>
                </a:cubicBezTo>
                <a:close/>
                <a:moveTo>
                  <a:pt x="60097" y="3623"/>
                </a:moveTo>
                <a:cubicBezTo>
                  <a:pt x="59878" y="3623"/>
                  <a:pt x="59768" y="3890"/>
                  <a:pt x="59925" y="4043"/>
                </a:cubicBezTo>
                <a:cubicBezTo>
                  <a:pt x="59975" y="4094"/>
                  <a:pt x="60037" y="4117"/>
                  <a:pt x="60097" y="4117"/>
                </a:cubicBezTo>
                <a:cubicBezTo>
                  <a:pt x="60223" y="4117"/>
                  <a:pt x="60345" y="4019"/>
                  <a:pt x="60345" y="3871"/>
                </a:cubicBezTo>
                <a:cubicBezTo>
                  <a:pt x="60345" y="3733"/>
                  <a:pt x="60235" y="3623"/>
                  <a:pt x="60097" y="3623"/>
                </a:cubicBezTo>
                <a:close/>
                <a:moveTo>
                  <a:pt x="61316" y="3623"/>
                </a:moveTo>
                <a:cubicBezTo>
                  <a:pt x="61097" y="3623"/>
                  <a:pt x="60987" y="3890"/>
                  <a:pt x="61144" y="4043"/>
                </a:cubicBezTo>
                <a:cubicBezTo>
                  <a:pt x="61194" y="4094"/>
                  <a:pt x="61256" y="4117"/>
                  <a:pt x="61316" y="4117"/>
                </a:cubicBezTo>
                <a:cubicBezTo>
                  <a:pt x="61442" y="4117"/>
                  <a:pt x="61564" y="4019"/>
                  <a:pt x="61564" y="3871"/>
                </a:cubicBezTo>
                <a:cubicBezTo>
                  <a:pt x="61564" y="3733"/>
                  <a:pt x="61454" y="3623"/>
                  <a:pt x="61316" y="3623"/>
                </a:cubicBezTo>
                <a:close/>
                <a:moveTo>
                  <a:pt x="62538" y="3623"/>
                </a:moveTo>
                <a:cubicBezTo>
                  <a:pt x="62316" y="3623"/>
                  <a:pt x="62206" y="3890"/>
                  <a:pt x="62363" y="4043"/>
                </a:cubicBezTo>
                <a:cubicBezTo>
                  <a:pt x="62414" y="4094"/>
                  <a:pt x="62476" y="4117"/>
                  <a:pt x="62537" y="4117"/>
                </a:cubicBezTo>
                <a:cubicBezTo>
                  <a:pt x="62663" y="4117"/>
                  <a:pt x="62783" y="4019"/>
                  <a:pt x="62783" y="3871"/>
                </a:cubicBezTo>
                <a:cubicBezTo>
                  <a:pt x="62783" y="3733"/>
                  <a:pt x="62673" y="3623"/>
                  <a:pt x="62538" y="3623"/>
                </a:cubicBezTo>
                <a:close/>
                <a:moveTo>
                  <a:pt x="63757" y="3623"/>
                </a:moveTo>
                <a:cubicBezTo>
                  <a:pt x="63538" y="3623"/>
                  <a:pt x="63425" y="3890"/>
                  <a:pt x="63582" y="4043"/>
                </a:cubicBezTo>
                <a:cubicBezTo>
                  <a:pt x="63633" y="4094"/>
                  <a:pt x="63695" y="4117"/>
                  <a:pt x="63756" y="4117"/>
                </a:cubicBezTo>
                <a:cubicBezTo>
                  <a:pt x="63882" y="4117"/>
                  <a:pt x="64002" y="4019"/>
                  <a:pt x="64002" y="3871"/>
                </a:cubicBezTo>
                <a:cubicBezTo>
                  <a:pt x="64002" y="3733"/>
                  <a:pt x="63892" y="3623"/>
                  <a:pt x="63757" y="3623"/>
                </a:cubicBezTo>
                <a:close/>
                <a:moveTo>
                  <a:pt x="64976" y="3623"/>
                </a:moveTo>
                <a:cubicBezTo>
                  <a:pt x="64757" y="3623"/>
                  <a:pt x="64647" y="3890"/>
                  <a:pt x="64801" y="4043"/>
                </a:cubicBezTo>
                <a:cubicBezTo>
                  <a:pt x="64852" y="4094"/>
                  <a:pt x="64914" y="4117"/>
                  <a:pt x="64976" y="4117"/>
                </a:cubicBezTo>
                <a:cubicBezTo>
                  <a:pt x="65103" y="4117"/>
                  <a:pt x="65224" y="4019"/>
                  <a:pt x="65224" y="3871"/>
                </a:cubicBezTo>
                <a:cubicBezTo>
                  <a:pt x="65224" y="3733"/>
                  <a:pt x="65111" y="3623"/>
                  <a:pt x="64976" y="3623"/>
                </a:cubicBezTo>
                <a:close/>
                <a:moveTo>
                  <a:pt x="66195" y="3623"/>
                </a:moveTo>
                <a:cubicBezTo>
                  <a:pt x="65976" y="3623"/>
                  <a:pt x="65866" y="3890"/>
                  <a:pt x="66020" y="4043"/>
                </a:cubicBezTo>
                <a:cubicBezTo>
                  <a:pt x="66071" y="4094"/>
                  <a:pt x="66133" y="4117"/>
                  <a:pt x="66195" y="4117"/>
                </a:cubicBezTo>
                <a:cubicBezTo>
                  <a:pt x="66322" y="4117"/>
                  <a:pt x="66443" y="4019"/>
                  <a:pt x="66443" y="3871"/>
                </a:cubicBezTo>
                <a:cubicBezTo>
                  <a:pt x="66443" y="3733"/>
                  <a:pt x="66330" y="3623"/>
                  <a:pt x="66195" y="3623"/>
                </a:cubicBezTo>
                <a:close/>
                <a:moveTo>
                  <a:pt x="67414" y="3623"/>
                </a:moveTo>
                <a:cubicBezTo>
                  <a:pt x="67195" y="3623"/>
                  <a:pt x="67085" y="3890"/>
                  <a:pt x="67239" y="4043"/>
                </a:cubicBezTo>
                <a:cubicBezTo>
                  <a:pt x="67290" y="4094"/>
                  <a:pt x="67353" y="4117"/>
                  <a:pt x="67414" y="4117"/>
                </a:cubicBezTo>
                <a:cubicBezTo>
                  <a:pt x="67541" y="4117"/>
                  <a:pt x="67662" y="4019"/>
                  <a:pt x="67662" y="3871"/>
                </a:cubicBezTo>
                <a:cubicBezTo>
                  <a:pt x="67662" y="3733"/>
                  <a:pt x="67552" y="3623"/>
                  <a:pt x="67414" y="3623"/>
                </a:cubicBezTo>
                <a:close/>
                <a:moveTo>
                  <a:pt x="2780" y="3623"/>
                </a:moveTo>
                <a:cubicBezTo>
                  <a:pt x="2560" y="3623"/>
                  <a:pt x="2451" y="3890"/>
                  <a:pt x="2607" y="4047"/>
                </a:cubicBezTo>
                <a:cubicBezTo>
                  <a:pt x="2657" y="4096"/>
                  <a:pt x="2718" y="4118"/>
                  <a:pt x="2778" y="4118"/>
                </a:cubicBezTo>
                <a:cubicBezTo>
                  <a:pt x="2905" y="4118"/>
                  <a:pt x="3027" y="4020"/>
                  <a:pt x="3027" y="3871"/>
                </a:cubicBezTo>
                <a:cubicBezTo>
                  <a:pt x="3027" y="3733"/>
                  <a:pt x="2918" y="3623"/>
                  <a:pt x="2780" y="3623"/>
                </a:cubicBezTo>
                <a:close/>
                <a:moveTo>
                  <a:pt x="4002" y="3623"/>
                </a:moveTo>
                <a:cubicBezTo>
                  <a:pt x="3779" y="3623"/>
                  <a:pt x="3670" y="3890"/>
                  <a:pt x="3826" y="4047"/>
                </a:cubicBezTo>
                <a:cubicBezTo>
                  <a:pt x="3876" y="4096"/>
                  <a:pt x="3937" y="4118"/>
                  <a:pt x="3997" y="4118"/>
                </a:cubicBezTo>
                <a:cubicBezTo>
                  <a:pt x="4124" y="4118"/>
                  <a:pt x="4246" y="4020"/>
                  <a:pt x="4246" y="3871"/>
                </a:cubicBezTo>
                <a:cubicBezTo>
                  <a:pt x="4246" y="3733"/>
                  <a:pt x="4137" y="3623"/>
                  <a:pt x="4002" y="3623"/>
                </a:cubicBezTo>
                <a:close/>
                <a:moveTo>
                  <a:pt x="5221" y="3623"/>
                </a:moveTo>
                <a:cubicBezTo>
                  <a:pt x="5002" y="3623"/>
                  <a:pt x="4889" y="3890"/>
                  <a:pt x="5045" y="4047"/>
                </a:cubicBezTo>
                <a:cubicBezTo>
                  <a:pt x="5096" y="4096"/>
                  <a:pt x="5158" y="4118"/>
                  <a:pt x="5218" y="4118"/>
                </a:cubicBezTo>
                <a:cubicBezTo>
                  <a:pt x="5346" y="4118"/>
                  <a:pt x="5469" y="4020"/>
                  <a:pt x="5469" y="3871"/>
                </a:cubicBezTo>
                <a:cubicBezTo>
                  <a:pt x="5465" y="3733"/>
                  <a:pt x="5356" y="3623"/>
                  <a:pt x="5221" y="3623"/>
                </a:cubicBezTo>
                <a:close/>
                <a:moveTo>
                  <a:pt x="6440" y="3623"/>
                </a:moveTo>
                <a:cubicBezTo>
                  <a:pt x="6221" y="3623"/>
                  <a:pt x="6111" y="3890"/>
                  <a:pt x="6264" y="4047"/>
                </a:cubicBezTo>
                <a:cubicBezTo>
                  <a:pt x="6315" y="4096"/>
                  <a:pt x="6377" y="4118"/>
                  <a:pt x="6437" y="4118"/>
                </a:cubicBezTo>
                <a:cubicBezTo>
                  <a:pt x="6565" y="4118"/>
                  <a:pt x="6688" y="4020"/>
                  <a:pt x="6688" y="3871"/>
                </a:cubicBezTo>
                <a:cubicBezTo>
                  <a:pt x="6688" y="3733"/>
                  <a:pt x="6575" y="3623"/>
                  <a:pt x="6440" y="3623"/>
                </a:cubicBezTo>
                <a:close/>
                <a:moveTo>
                  <a:pt x="7659" y="3623"/>
                </a:moveTo>
                <a:cubicBezTo>
                  <a:pt x="7440" y="3623"/>
                  <a:pt x="7330" y="3890"/>
                  <a:pt x="7484" y="4047"/>
                </a:cubicBezTo>
                <a:cubicBezTo>
                  <a:pt x="7534" y="4096"/>
                  <a:pt x="7596" y="4118"/>
                  <a:pt x="7656" y="4118"/>
                </a:cubicBezTo>
                <a:cubicBezTo>
                  <a:pt x="7784" y="4118"/>
                  <a:pt x="7907" y="4020"/>
                  <a:pt x="7907" y="3871"/>
                </a:cubicBezTo>
                <a:cubicBezTo>
                  <a:pt x="7907" y="3733"/>
                  <a:pt x="7797" y="3623"/>
                  <a:pt x="7659" y="3623"/>
                </a:cubicBezTo>
                <a:close/>
                <a:moveTo>
                  <a:pt x="8878" y="3623"/>
                </a:moveTo>
                <a:cubicBezTo>
                  <a:pt x="8659" y="3623"/>
                  <a:pt x="8549" y="3890"/>
                  <a:pt x="8706" y="4047"/>
                </a:cubicBezTo>
                <a:cubicBezTo>
                  <a:pt x="8755" y="4096"/>
                  <a:pt x="8816" y="4118"/>
                  <a:pt x="8876" y="4118"/>
                </a:cubicBezTo>
                <a:cubicBezTo>
                  <a:pt x="9003" y="4118"/>
                  <a:pt x="9126" y="4020"/>
                  <a:pt x="9126" y="3871"/>
                </a:cubicBezTo>
                <a:cubicBezTo>
                  <a:pt x="9126" y="3733"/>
                  <a:pt x="9016" y="3623"/>
                  <a:pt x="8878" y="3623"/>
                </a:cubicBezTo>
                <a:close/>
                <a:moveTo>
                  <a:pt x="10097" y="3623"/>
                </a:moveTo>
                <a:cubicBezTo>
                  <a:pt x="9878" y="3623"/>
                  <a:pt x="9768" y="3890"/>
                  <a:pt x="9925" y="4047"/>
                </a:cubicBezTo>
                <a:cubicBezTo>
                  <a:pt x="9974" y="4096"/>
                  <a:pt x="10035" y="4118"/>
                  <a:pt x="10095" y="4118"/>
                </a:cubicBezTo>
                <a:cubicBezTo>
                  <a:pt x="10222" y="4118"/>
                  <a:pt x="10345" y="4020"/>
                  <a:pt x="10345" y="3871"/>
                </a:cubicBezTo>
                <a:cubicBezTo>
                  <a:pt x="10345" y="3733"/>
                  <a:pt x="10235" y="3623"/>
                  <a:pt x="10097" y="3623"/>
                </a:cubicBezTo>
                <a:close/>
                <a:moveTo>
                  <a:pt x="11319" y="3623"/>
                </a:moveTo>
                <a:cubicBezTo>
                  <a:pt x="11097" y="3623"/>
                  <a:pt x="10987" y="3890"/>
                  <a:pt x="11144" y="4047"/>
                </a:cubicBezTo>
                <a:cubicBezTo>
                  <a:pt x="11193" y="4096"/>
                  <a:pt x="11254" y="4118"/>
                  <a:pt x="11315" y="4118"/>
                </a:cubicBezTo>
                <a:cubicBezTo>
                  <a:pt x="11441" y="4118"/>
                  <a:pt x="11564" y="4020"/>
                  <a:pt x="11564" y="3871"/>
                </a:cubicBezTo>
                <a:cubicBezTo>
                  <a:pt x="11564" y="3733"/>
                  <a:pt x="11454" y="3623"/>
                  <a:pt x="11319" y="3623"/>
                </a:cubicBezTo>
                <a:close/>
                <a:moveTo>
                  <a:pt x="12538" y="3623"/>
                </a:moveTo>
                <a:cubicBezTo>
                  <a:pt x="12316" y="3623"/>
                  <a:pt x="12206" y="3890"/>
                  <a:pt x="12363" y="4047"/>
                </a:cubicBezTo>
                <a:cubicBezTo>
                  <a:pt x="12413" y="4096"/>
                  <a:pt x="12475" y="4118"/>
                  <a:pt x="12535" y="4118"/>
                </a:cubicBezTo>
                <a:cubicBezTo>
                  <a:pt x="12662" y="4118"/>
                  <a:pt x="12783" y="4020"/>
                  <a:pt x="12783" y="3871"/>
                </a:cubicBezTo>
                <a:cubicBezTo>
                  <a:pt x="12783" y="3733"/>
                  <a:pt x="12673" y="3623"/>
                  <a:pt x="12538" y="3623"/>
                </a:cubicBezTo>
                <a:close/>
                <a:moveTo>
                  <a:pt x="13757" y="3623"/>
                </a:moveTo>
                <a:cubicBezTo>
                  <a:pt x="13538" y="3623"/>
                  <a:pt x="13425" y="3890"/>
                  <a:pt x="13582" y="4047"/>
                </a:cubicBezTo>
                <a:cubicBezTo>
                  <a:pt x="13632" y="4096"/>
                  <a:pt x="13694" y="4118"/>
                  <a:pt x="13755" y="4118"/>
                </a:cubicBezTo>
                <a:cubicBezTo>
                  <a:pt x="13883" y="4118"/>
                  <a:pt x="14005" y="4020"/>
                  <a:pt x="14005" y="3871"/>
                </a:cubicBezTo>
                <a:cubicBezTo>
                  <a:pt x="14005" y="3733"/>
                  <a:pt x="13892" y="3623"/>
                  <a:pt x="13757" y="3623"/>
                </a:cubicBezTo>
                <a:close/>
                <a:moveTo>
                  <a:pt x="14976" y="3623"/>
                </a:moveTo>
                <a:cubicBezTo>
                  <a:pt x="14757" y="3623"/>
                  <a:pt x="14647" y="3890"/>
                  <a:pt x="14801" y="4047"/>
                </a:cubicBezTo>
                <a:cubicBezTo>
                  <a:pt x="14851" y="4096"/>
                  <a:pt x="14913" y="4118"/>
                  <a:pt x="14974" y="4118"/>
                </a:cubicBezTo>
                <a:cubicBezTo>
                  <a:pt x="15102" y="4118"/>
                  <a:pt x="15224" y="4020"/>
                  <a:pt x="15224" y="3871"/>
                </a:cubicBezTo>
                <a:cubicBezTo>
                  <a:pt x="15224" y="3733"/>
                  <a:pt x="15111" y="3623"/>
                  <a:pt x="14976" y="3623"/>
                </a:cubicBezTo>
                <a:close/>
                <a:moveTo>
                  <a:pt x="16196" y="3623"/>
                </a:moveTo>
                <a:cubicBezTo>
                  <a:pt x="15976" y="3623"/>
                  <a:pt x="15866" y="3890"/>
                  <a:pt x="16020" y="4047"/>
                </a:cubicBezTo>
                <a:cubicBezTo>
                  <a:pt x="16070" y="4096"/>
                  <a:pt x="16132" y="4118"/>
                  <a:pt x="16193" y="4118"/>
                </a:cubicBezTo>
                <a:cubicBezTo>
                  <a:pt x="16321" y="4118"/>
                  <a:pt x="16443" y="4020"/>
                  <a:pt x="16443" y="3871"/>
                </a:cubicBezTo>
                <a:cubicBezTo>
                  <a:pt x="16443" y="3733"/>
                  <a:pt x="16333" y="3623"/>
                  <a:pt x="16196" y="3623"/>
                </a:cubicBezTo>
                <a:close/>
                <a:moveTo>
                  <a:pt x="17415" y="3623"/>
                </a:moveTo>
                <a:cubicBezTo>
                  <a:pt x="17195" y="3623"/>
                  <a:pt x="17086" y="3890"/>
                  <a:pt x="17242" y="4047"/>
                </a:cubicBezTo>
                <a:cubicBezTo>
                  <a:pt x="17292" y="4096"/>
                  <a:pt x="17353" y="4118"/>
                  <a:pt x="17413" y="4118"/>
                </a:cubicBezTo>
                <a:cubicBezTo>
                  <a:pt x="17540" y="4118"/>
                  <a:pt x="17662" y="4020"/>
                  <a:pt x="17662" y="3871"/>
                </a:cubicBezTo>
                <a:cubicBezTo>
                  <a:pt x="17662" y="3733"/>
                  <a:pt x="17552" y="3623"/>
                  <a:pt x="17415" y="3623"/>
                </a:cubicBezTo>
                <a:close/>
                <a:moveTo>
                  <a:pt x="18634" y="3623"/>
                </a:moveTo>
                <a:cubicBezTo>
                  <a:pt x="18414" y="3623"/>
                  <a:pt x="18305" y="3890"/>
                  <a:pt x="18461" y="4047"/>
                </a:cubicBezTo>
                <a:cubicBezTo>
                  <a:pt x="18511" y="4096"/>
                  <a:pt x="18572" y="4118"/>
                  <a:pt x="18632" y="4118"/>
                </a:cubicBezTo>
                <a:cubicBezTo>
                  <a:pt x="18759" y="4118"/>
                  <a:pt x="18881" y="4020"/>
                  <a:pt x="18881" y="3871"/>
                </a:cubicBezTo>
                <a:cubicBezTo>
                  <a:pt x="18881" y="3733"/>
                  <a:pt x="18772" y="3623"/>
                  <a:pt x="18634" y="3623"/>
                </a:cubicBezTo>
                <a:close/>
                <a:moveTo>
                  <a:pt x="19856" y="3623"/>
                </a:moveTo>
                <a:cubicBezTo>
                  <a:pt x="19633" y="3623"/>
                  <a:pt x="19524" y="3890"/>
                  <a:pt x="19680" y="4047"/>
                </a:cubicBezTo>
                <a:cubicBezTo>
                  <a:pt x="19730" y="4096"/>
                  <a:pt x="19791" y="4118"/>
                  <a:pt x="19851" y="4118"/>
                </a:cubicBezTo>
                <a:cubicBezTo>
                  <a:pt x="19978" y="4118"/>
                  <a:pt x="20100" y="4020"/>
                  <a:pt x="20100" y="3871"/>
                </a:cubicBezTo>
                <a:cubicBezTo>
                  <a:pt x="20100" y="3733"/>
                  <a:pt x="19991" y="3623"/>
                  <a:pt x="19856" y="3623"/>
                </a:cubicBezTo>
                <a:close/>
                <a:moveTo>
                  <a:pt x="21075" y="3623"/>
                </a:moveTo>
                <a:cubicBezTo>
                  <a:pt x="20852" y="3623"/>
                  <a:pt x="20743" y="3890"/>
                  <a:pt x="20899" y="4047"/>
                </a:cubicBezTo>
                <a:cubicBezTo>
                  <a:pt x="20950" y="4096"/>
                  <a:pt x="21011" y="4118"/>
                  <a:pt x="21071" y="4118"/>
                </a:cubicBezTo>
                <a:cubicBezTo>
                  <a:pt x="21198" y="4118"/>
                  <a:pt x="21319" y="4020"/>
                  <a:pt x="21319" y="3871"/>
                </a:cubicBezTo>
                <a:cubicBezTo>
                  <a:pt x="21319" y="3733"/>
                  <a:pt x="21210" y="3623"/>
                  <a:pt x="21075" y="3623"/>
                </a:cubicBezTo>
                <a:close/>
                <a:moveTo>
                  <a:pt x="22294" y="3623"/>
                </a:moveTo>
                <a:cubicBezTo>
                  <a:pt x="22075" y="3623"/>
                  <a:pt x="21965" y="3890"/>
                  <a:pt x="22118" y="4047"/>
                </a:cubicBezTo>
                <a:cubicBezTo>
                  <a:pt x="22169" y="4096"/>
                  <a:pt x="22231" y="4118"/>
                  <a:pt x="22291" y="4118"/>
                </a:cubicBezTo>
                <a:cubicBezTo>
                  <a:pt x="22419" y="4118"/>
                  <a:pt x="22541" y="4020"/>
                  <a:pt x="22541" y="3871"/>
                </a:cubicBezTo>
                <a:cubicBezTo>
                  <a:pt x="22541" y="3733"/>
                  <a:pt x="22429" y="3623"/>
                  <a:pt x="22294" y="3623"/>
                </a:cubicBezTo>
                <a:close/>
                <a:moveTo>
                  <a:pt x="23513" y="3623"/>
                </a:moveTo>
                <a:cubicBezTo>
                  <a:pt x="23294" y="3623"/>
                  <a:pt x="23184" y="3890"/>
                  <a:pt x="23337" y="4047"/>
                </a:cubicBezTo>
                <a:cubicBezTo>
                  <a:pt x="23388" y="4096"/>
                  <a:pt x="23450" y="4118"/>
                  <a:pt x="23510" y="4118"/>
                </a:cubicBezTo>
                <a:cubicBezTo>
                  <a:pt x="23638" y="4118"/>
                  <a:pt x="23761" y="4020"/>
                  <a:pt x="23761" y="3871"/>
                </a:cubicBezTo>
                <a:cubicBezTo>
                  <a:pt x="23761" y="3733"/>
                  <a:pt x="23648" y="3623"/>
                  <a:pt x="23513" y="3623"/>
                </a:cubicBezTo>
                <a:close/>
                <a:moveTo>
                  <a:pt x="24732" y="3623"/>
                </a:moveTo>
                <a:cubicBezTo>
                  <a:pt x="24513" y="3623"/>
                  <a:pt x="24403" y="3890"/>
                  <a:pt x="24557" y="4047"/>
                </a:cubicBezTo>
                <a:cubicBezTo>
                  <a:pt x="24607" y="4096"/>
                  <a:pt x="24669" y="4118"/>
                  <a:pt x="24729" y="4118"/>
                </a:cubicBezTo>
                <a:cubicBezTo>
                  <a:pt x="24857" y="4118"/>
                  <a:pt x="24980" y="4020"/>
                  <a:pt x="24980" y="3871"/>
                </a:cubicBezTo>
                <a:cubicBezTo>
                  <a:pt x="24980" y="3733"/>
                  <a:pt x="24870" y="3623"/>
                  <a:pt x="24732" y="3623"/>
                </a:cubicBezTo>
                <a:close/>
                <a:moveTo>
                  <a:pt x="25951" y="3623"/>
                </a:moveTo>
                <a:cubicBezTo>
                  <a:pt x="25732" y="3623"/>
                  <a:pt x="25622" y="3890"/>
                  <a:pt x="25779" y="4047"/>
                </a:cubicBezTo>
                <a:cubicBezTo>
                  <a:pt x="25828" y="4096"/>
                  <a:pt x="25889" y="4118"/>
                  <a:pt x="25949" y="4118"/>
                </a:cubicBezTo>
                <a:cubicBezTo>
                  <a:pt x="26076" y="4118"/>
                  <a:pt x="26199" y="4020"/>
                  <a:pt x="26199" y="3871"/>
                </a:cubicBezTo>
                <a:cubicBezTo>
                  <a:pt x="26199" y="3733"/>
                  <a:pt x="26089" y="3623"/>
                  <a:pt x="25951" y="3623"/>
                </a:cubicBezTo>
                <a:close/>
                <a:moveTo>
                  <a:pt x="27170" y="3623"/>
                </a:moveTo>
                <a:cubicBezTo>
                  <a:pt x="26951" y="3623"/>
                  <a:pt x="26841" y="3890"/>
                  <a:pt x="26998" y="4047"/>
                </a:cubicBezTo>
                <a:cubicBezTo>
                  <a:pt x="27047" y="4096"/>
                  <a:pt x="27108" y="4118"/>
                  <a:pt x="27168" y="4118"/>
                </a:cubicBezTo>
                <a:cubicBezTo>
                  <a:pt x="27295" y="4118"/>
                  <a:pt x="27418" y="4020"/>
                  <a:pt x="27418" y="3871"/>
                </a:cubicBezTo>
                <a:cubicBezTo>
                  <a:pt x="27418" y="3733"/>
                  <a:pt x="27308" y="3623"/>
                  <a:pt x="27170" y="3623"/>
                </a:cubicBezTo>
                <a:close/>
                <a:moveTo>
                  <a:pt x="28392" y="3623"/>
                </a:moveTo>
                <a:cubicBezTo>
                  <a:pt x="28170" y="3623"/>
                  <a:pt x="28060" y="3890"/>
                  <a:pt x="28217" y="4047"/>
                </a:cubicBezTo>
                <a:cubicBezTo>
                  <a:pt x="28266" y="4096"/>
                  <a:pt x="28327" y="4118"/>
                  <a:pt x="28388" y="4118"/>
                </a:cubicBezTo>
                <a:cubicBezTo>
                  <a:pt x="28514" y="4118"/>
                  <a:pt x="28637" y="4020"/>
                  <a:pt x="28637" y="3871"/>
                </a:cubicBezTo>
                <a:cubicBezTo>
                  <a:pt x="28637" y="3733"/>
                  <a:pt x="28527" y="3623"/>
                  <a:pt x="28392" y="3623"/>
                </a:cubicBezTo>
                <a:close/>
                <a:moveTo>
                  <a:pt x="29611" y="3623"/>
                </a:moveTo>
                <a:cubicBezTo>
                  <a:pt x="29389" y="3623"/>
                  <a:pt x="29279" y="3890"/>
                  <a:pt x="29436" y="4047"/>
                </a:cubicBezTo>
                <a:cubicBezTo>
                  <a:pt x="29486" y="4096"/>
                  <a:pt x="29548" y="4118"/>
                  <a:pt x="29608" y="4118"/>
                </a:cubicBezTo>
                <a:cubicBezTo>
                  <a:pt x="29735" y="4118"/>
                  <a:pt x="29856" y="4020"/>
                  <a:pt x="29856" y="3871"/>
                </a:cubicBezTo>
                <a:cubicBezTo>
                  <a:pt x="29856" y="3733"/>
                  <a:pt x="29746" y="3623"/>
                  <a:pt x="29611" y="3623"/>
                </a:cubicBezTo>
                <a:close/>
                <a:moveTo>
                  <a:pt x="30830" y="3623"/>
                </a:moveTo>
                <a:cubicBezTo>
                  <a:pt x="30611" y="3623"/>
                  <a:pt x="30501" y="3890"/>
                  <a:pt x="30655" y="4047"/>
                </a:cubicBezTo>
                <a:cubicBezTo>
                  <a:pt x="30705" y="4096"/>
                  <a:pt x="30767" y="4118"/>
                  <a:pt x="30828" y="4118"/>
                </a:cubicBezTo>
                <a:cubicBezTo>
                  <a:pt x="30955" y="4118"/>
                  <a:pt x="31078" y="4020"/>
                  <a:pt x="31078" y="3871"/>
                </a:cubicBezTo>
                <a:cubicBezTo>
                  <a:pt x="31078" y="3733"/>
                  <a:pt x="30965" y="3623"/>
                  <a:pt x="30830" y="3623"/>
                </a:cubicBezTo>
                <a:close/>
                <a:moveTo>
                  <a:pt x="32049" y="3623"/>
                </a:moveTo>
                <a:cubicBezTo>
                  <a:pt x="31830" y="3623"/>
                  <a:pt x="31720" y="3890"/>
                  <a:pt x="31874" y="4047"/>
                </a:cubicBezTo>
                <a:cubicBezTo>
                  <a:pt x="31924" y="4096"/>
                  <a:pt x="31986" y="4118"/>
                  <a:pt x="32047" y="4118"/>
                </a:cubicBezTo>
                <a:cubicBezTo>
                  <a:pt x="32175" y="4118"/>
                  <a:pt x="32297" y="4020"/>
                  <a:pt x="32297" y="3871"/>
                </a:cubicBezTo>
                <a:cubicBezTo>
                  <a:pt x="32297" y="3733"/>
                  <a:pt x="32184" y="3623"/>
                  <a:pt x="32049" y="3623"/>
                </a:cubicBezTo>
                <a:close/>
                <a:moveTo>
                  <a:pt x="33269" y="3623"/>
                </a:moveTo>
                <a:cubicBezTo>
                  <a:pt x="33049" y="3623"/>
                  <a:pt x="32939" y="3890"/>
                  <a:pt x="33093" y="4047"/>
                </a:cubicBezTo>
                <a:cubicBezTo>
                  <a:pt x="33143" y="4096"/>
                  <a:pt x="33205" y="4118"/>
                  <a:pt x="33266" y="4118"/>
                </a:cubicBezTo>
                <a:cubicBezTo>
                  <a:pt x="33394" y="4118"/>
                  <a:pt x="33516" y="4020"/>
                  <a:pt x="33516" y="3871"/>
                </a:cubicBezTo>
                <a:cubicBezTo>
                  <a:pt x="33516" y="3733"/>
                  <a:pt x="33406" y="3623"/>
                  <a:pt x="33269" y="3623"/>
                </a:cubicBezTo>
                <a:close/>
                <a:moveTo>
                  <a:pt x="34488" y="3623"/>
                </a:moveTo>
                <a:cubicBezTo>
                  <a:pt x="34268" y="3623"/>
                  <a:pt x="34159" y="3890"/>
                  <a:pt x="34315" y="4047"/>
                </a:cubicBezTo>
                <a:cubicBezTo>
                  <a:pt x="34365" y="4096"/>
                  <a:pt x="34426" y="4118"/>
                  <a:pt x="34486" y="4118"/>
                </a:cubicBezTo>
                <a:cubicBezTo>
                  <a:pt x="34613" y="4118"/>
                  <a:pt x="34735" y="4020"/>
                  <a:pt x="34735" y="3871"/>
                </a:cubicBezTo>
                <a:cubicBezTo>
                  <a:pt x="34735" y="3733"/>
                  <a:pt x="34625" y="3623"/>
                  <a:pt x="34488" y="3623"/>
                </a:cubicBezTo>
                <a:close/>
                <a:moveTo>
                  <a:pt x="35707" y="3623"/>
                </a:moveTo>
                <a:cubicBezTo>
                  <a:pt x="35487" y="3623"/>
                  <a:pt x="35378" y="3890"/>
                  <a:pt x="35534" y="4047"/>
                </a:cubicBezTo>
                <a:cubicBezTo>
                  <a:pt x="35584" y="4096"/>
                  <a:pt x="35645" y="4118"/>
                  <a:pt x="35705" y="4118"/>
                </a:cubicBezTo>
                <a:cubicBezTo>
                  <a:pt x="35832" y="4118"/>
                  <a:pt x="35954" y="4020"/>
                  <a:pt x="35954" y="3871"/>
                </a:cubicBezTo>
                <a:cubicBezTo>
                  <a:pt x="35954" y="3733"/>
                  <a:pt x="35845" y="3623"/>
                  <a:pt x="35707" y="3623"/>
                </a:cubicBezTo>
                <a:close/>
                <a:moveTo>
                  <a:pt x="36929" y="3623"/>
                </a:moveTo>
                <a:cubicBezTo>
                  <a:pt x="36706" y="3623"/>
                  <a:pt x="36597" y="3890"/>
                  <a:pt x="36753" y="4047"/>
                </a:cubicBezTo>
                <a:cubicBezTo>
                  <a:pt x="36803" y="4096"/>
                  <a:pt x="36864" y="4118"/>
                  <a:pt x="36924" y="4118"/>
                </a:cubicBezTo>
                <a:cubicBezTo>
                  <a:pt x="37051" y="4118"/>
                  <a:pt x="37173" y="4020"/>
                  <a:pt x="37173" y="3871"/>
                </a:cubicBezTo>
                <a:cubicBezTo>
                  <a:pt x="37173" y="3733"/>
                  <a:pt x="37064" y="3623"/>
                  <a:pt x="36929" y="3623"/>
                </a:cubicBezTo>
                <a:close/>
                <a:moveTo>
                  <a:pt x="38148" y="3623"/>
                </a:moveTo>
                <a:cubicBezTo>
                  <a:pt x="37928" y="3623"/>
                  <a:pt x="37816" y="3890"/>
                  <a:pt x="37972" y="4047"/>
                </a:cubicBezTo>
                <a:cubicBezTo>
                  <a:pt x="38023" y="4096"/>
                  <a:pt x="38084" y="4118"/>
                  <a:pt x="38144" y="4118"/>
                </a:cubicBezTo>
                <a:cubicBezTo>
                  <a:pt x="38271" y="4118"/>
                  <a:pt x="38392" y="4020"/>
                  <a:pt x="38392" y="3871"/>
                </a:cubicBezTo>
                <a:cubicBezTo>
                  <a:pt x="38392" y="3733"/>
                  <a:pt x="38283" y="3623"/>
                  <a:pt x="38148" y="3623"/>
                </a:cubicBezTo>
                <a:close/>
                <a:moveTo>
                  <a:pt x="39367" y="3623"/>
                </a:moveTo>
                <a:cubicBezTo>
                  <a:pt x="39148" y="3623"/>
                  <a:pt x="39038" y="3890"/>
                  <a:pt x="39191" y="4047"/>
                </a:cubicBezTo>
                <a:cubicBezTo>
                  <a:pt x="39242" y="4096"/>
                  <a:pt x="39304" y="4118"/>
                  <a:pt x="39364" y="4118"/>
                </a:cubicBezTo>
                <a:cubicBezTo>
                  <a:pt x="39492" y="4118"/>
                  <a:pt x="39614" y="4020"/>
                  <a:pt x="39614" y="3871"/>
                </a:cubicBezTo>
                <a:cubicBezTo>
                  <a:pt x="39614" y="3733"/>
                  <a:pt x="39502" y="3623"/>
                  <a:pt x="39367" y="3623"/>
                </a:cubicBezTo>
                <a:close/>
                <a:moveTo>
                  <a:pt x="40586" y="3623"/>
                </a:moveTo>
                <a:cubicBezTo>
                  <a:pt x="40367" y="3623"/>
                  <a:pt x="40257" y="3890"/>
                  <a:pt x="40410" y="4047"/>
                </a:cubicBezTo>
                <a:cubicBezTo>
                  <a:pt x="40461" y="4096"/>
                  <a:pt x="40523" y="4118"/>
                  <a:pt x="40583" y="4118"/>
                </a:cubicBezTo>
                <a:cubicBezTo>
                  <a:pt x="40711" y="4118"/>
                  <a:pt x="40834" y="4020"/>
                  <a:pt x="40834" y="3871"/>
                </a:cubicBezTo>
                <a:cubicBezTo>
                  <a:pt x="40834" y="3733"/>
                  <a:pt x="40721" y="3623"/>
                  <a:pt x="40586" y="3623"/>
                </a:cubicBezTo>
                <a:close/>
                <a:moveTo>
                  <a:pt x="41805" y="3623"/>
                </a:moveTo>
                <a:cubicBezTo>
                  <a:pt x="41586" y="3623"/>
                  <a:pt x="41476" y="3890"/>
                  <a:pt x="41630" y="4047"/>
                </a:cubicBezTo>
                <a:cubicBezTo>
                  <a:pt x="41680" y="4096"/>
                  <a:pt x="41742" y="4118"/>
                  <a:pt x="41802" y="4118"/>
                </a:cubicBezTo>
                <a:cubicBezTo>
                  <a:pt x="41930" y="4118"/>
                  <a:pt x="42053" y="4020"/>
                  <a:pt x="42053" y="3871"/>
                </a:cubicBezTo>
                <a:cubicBezTo>
                  <a:pt x="42053" y="3733"/>
                  <a:pt x="41943" y="3623"/>
                  <a:pt x="41805" y="3623"/>
                </a:cubicBezTo>
                <a:close/>
                <a:moveTo>
                  <a:pt x="43024" y="3623"/>
                </a:moveTo>
                <a:cubicBezTo>
                  <a:pt x="42805" y="3623"/>
                  <a:pt x="42695" y="3890"/>
                  <a:pt x="42852" y="4047"/>
                </a:cubicBezTo>
                <a:cubicBezTo>
                  <a:pt x="42901" y="4096"/>
                  <a:pt x="42962" y="4118"/>
                  <a:pt x="43022" y="4118"/>
                </a:cubicBezTo>
                <a:cubicBezTo>
                  <a:pt x="43149" y="4118"/>
                  <a:pt x="43272" y="4020"/>
                  <a:pt x="43272" y="3871"/>
                </a:cubicBezTo>
                <a:cubicBezTo>
                  <a:pt x="43272" y="3733"/>
                  <a:pt x="43162" y="3623"/>
                  <a:pt x="43024" y="3623"/>
                </a:cubicBezTo>
                <a:close/>
                <a:moveTo>
                  <a:pt x="44243" y="3623"/>
                </a:moveTo>
                <a:cubicBezTo>
                  <a:pt x="44024" y="3623"/>
                  <a:pt x="43914" y="3890"/>
                  <a:pt x="44071" y="4047"/>
                </a:cubicBezTo>
                <a:cubicBezTo>
                  <a:pt x="44120" y="4096"/>
                  <a:pt x="44181" y="4118"/>
                  <a:pt x="44241" y="4118"/>
                </a:cubicBezTo>
                <a:cubicBezTo>
                  <a:pt x="44368" y="4118"/>
                  <a:pt x="44491" y="4020"/>
                  <a:pt x="44491" y="3871"/>
                </a:cubicBezTo>
                <a:cubicBezTo>
                  <a:pt x="44491" y="3733"/>
                  <a:pt x="44381" y="3623"/>
                  <a:pt x="44243" y="3623"/>
                </a:cubicBezTo>
                <a:close/>
                <a:moveTo>
                  <a:pt x="45465" y="3623"/>
                </a:moveTo>
                <a:cubicBezTo>
                  <a:pt x="45243" y="3623"/>
                  <a:pt x="45133" y="3890"/>
                  <a:pt x="45290" y="4047"/>
                </a:cubicBezTo>
                <a:cubicBezTo>
                  <a:pt x="45339" y="4096"/>
                  <a:pt x="45400" y="4118"/>
                  <a:pt x="45461" y="4118"/>
                </a:cubicBezTo>
                <a:cubicBezTo>
                  <a:pt x="45587" y="4118"/>
                  <a:pt x="45710" y="4020"/>
                  <a:pt x="45710" y="3871"/>
                </a:cubicBezTo>
                <a:cubicBezTo>
                  <a:pt x="45710" y="3733"/>
                  <a:pt x="45600" y="3623"/>
                  <a:pt x="45465" y="3623"/>
                </a:cubicBezTo>
                <a:close/>
                <a:moveTo>
                  <a:pt x="46684" y="3623"/>
                </a:moveTo>
                <a:cubicBezTo>
                  <a:pt x="46465" y="3623"/>
                  <a:pt x="46352" y="3890"/>
                  <a:pt x="46509" y="4047"/>
                </a:cubicBezTo>
                <a:cubicBezTo>
                  <a:pt x="46559" y="4096"/>
                  <a:pt x="46621" y="4118"/>
                  <a:pt x="46681" y="4118"/>
                </a:cubicBezTo>
                <a:cubicBezTo>
                  <a:pt x="46808" y="4118"/>
                  <a:pt x="46929" y="4020"/>
                  <a:pt x="46929" y="3871"/>
                </a:cubicBezTo>
                <a:cubicBezTo>
                  <a:pt x="46929" y="3733"/>
                  <a:pt x="46819" y="3623"/>
                  <a:pt x="46684" y="3623"/>
                </a:cubicBezTo>
                <a:close/>
                <a:moveTo>
                  <a:pt x="47903" y="3623"/>
                </a:moveTo>
                <a:cubicBezTo>
                  <a:pt x="47684" y="3623"/>
                  <a:pt x="47574" y="3890"/>
                  <a:pt x="47728" y="4047"/>
                </a:cubicBezTo>
                <a:cubicBezTo>
                  <a:pt x="47778" y="4096"/>
                  <a:pt x="47840" y="4118"/>
                  <a:pt x="47901" y="4118"/>
                </a:cubicBezTo>
                <a:cubicBezTo>
                  <a:pt x="48028" y="4118"/>
                  <a:pt x="48151" y="4020"/>
                  <a:pt x="48151" y="3871"/>
                </a:cubicBezTo>
                <a:cubicBezTo>
                  <a:pt x="48151" y="3733"/>
                  <a:pt x="48038" y="3623"/>
                  <a:pt x="47903" y="3623"/>
                </a:cubicBezTo>
                <a:close/>
                <a:moveTo>
                  <a:pt x="49122" y="3623"/>
                </a:moveTo>
                <a:cubicBezTo>
                  <a:pt x="48903" y="3623"/>
                  <a:pt x="48793" y="3890"/>
                  <a:pt x="48947" y="4047"/>
                </a:cubicBezTo>
                <a:cubicBezTo>
                  <a:pt x="48997" y="4096"/>
                  <a:pt x="49059" y="4118"/>
                  <a:pt x="49120" y="4118"/>
                </a:cubicBezTo>
                <a:cubicBezTo>
                  <a:pt x="49248" y="4118"/>
                  <a:pt x="49370" y="4020"/>
                  <a:pt x="49370" y="3871"/>
                </a:cubicBezTo>
                <a:cubicBezTo>
                  <a:pt x="49370" y="3733"/>
                  <a:pt x="49257" y="3623"/>
                  <a:pt x="49122" y="3623"/>
                </a:cubicBezTo>
                <a:close/>
                <a:moveTo>
                  <a:pt x="50342" y="3623"/>
                </a:moveTo>
                <a:cubicBezTo>
                  <a:pt x="50122" y="3623"/>
                  <a:pt x="50012" y="3890"/>
                  <a:pt x="50166" y="4047"/>
                </a:cubicBezTo>
                <a:cubicBezTo>
                  <a:pt x="50216" y="4096"/>
                  <a:pt x="50278" y="4118"/>
                  <a:pt x="50339" y="4118"/>
                </a:cubicBezTo>
                <a:cubicBezTo>
                  <a:pt x="50467" y="4118"/>
                  <a:pt x="50589" y="4020"/>
                  <a:pt x="50589" y="3871"/>
                </a:cubicBezTo>
                <a:cubicBezTo>
                  <a:pt x="50589" y="3733"/>
                  <a:pt x="50479" y="3623"/>
                  <a:pt x="50342" y="3623"/>
                </a:cubicBezTo>
                <a:close/>
                <a:moveTo>
                  <a:pt x="51561" y="3623"/>
                </a:moveTo>
                <a:cubicBezTo>
                  <a:pt x="51341" y="3623"/>
                  <a:pt x="51232" y="3890"/>
                  <a:pt x="51388" y="4047"/>
                </a:cubicBezTo>
                <a:cubicBezTo>
                  <a:pt x="51438" y="4096"/>
                  <a:pt x="51499" y="4118"/>
                  <a:pt x="51559" y="4118"/>
                </a:cubicBezTo>
                <a:cubicBezTo>
                  <a:pt x="51686" y="4118"/>
                  <a:pt x="51808" y="4020"/>
                  <a:pt x="51808" y="3871"/>
                </a:cubicBezTo>
                <a:cubicBezTo>
                  <a:pt x="51808" y="3733"/>
                  <a:pt x="51698" y="3623"/>
                  <a:pt x="51561" y="3623"/>
                </a:cubicBezTo>
                <a:close/>
                <a:moveTo>
                  <a:pt x="52780" y="3623"/>
                </a:moveTo>
                <a:cubicBezTo>
                  <a:pt x="52560" y="3623"/>
                  <a:pt x="52451" y="3890"/>
                  <a:pt x="52607" y="4047"/>
                </a:cubicBezTo>
                <a:cubicBezTo>
                  <a:pt x="52657" y="4096"/>
                  <a:pt x="52718" y="4118"/>
                  <a:pt x="52778" y="4118"/>
                </a:cubicBezTo>
                <a:cubicBezTo>
                  <a:pt x="52905" y="4118"/>
                  <a:pt x="53027" y="4020"/>
                  <a:pt x="53027" y="3871"/>
                </a:cubicBezTo>
                <a:cubicBezTo>
                  <a:pt x="53027" y="3733"/>
                  <a:pt x="52917" y="3623"/>
                  <a:pt x="52780" y="3623"/>
                </a:cubicBezTo>
                <a:close/>
                <a:moveTo>
                  <a:pt x="54002" y="3623"/>
                </a:moveTo>
                <a:cubicBezTo>
                  <a:pt x="53779" y="3623"/>
                  <a:pt x="53670" y="3890"/>
                  <a:pt x="53826" y="4047"/>
                </a:cubicBezTo>
                <a:cubicBezTo>
                  <a:pt x="53876" y="4096"/>
                  <a:pt x="53937" y="4118"/>
                  <a:pt x="53997" y="4118"/>
                </a:cubicBezTo>
                <a:cubicBezTo>
                  <a:pt x="54124" y="4118"/>
                  <a:pt x="54246" y="4020"/>
                  <a:pt x="54246" y="3871"/>
                </a:cubicBezTo>
                <a:cubicBezTo>
                  <a:pt x="54246" y="3733"/>
                  <a:pt x="54137" y="3623"/>
                  <a:pt x="54002" y="3623"/>
                </a:cubicBezTo>
                <a:close/>
                <a:moveTo>
                  <a:pt x="50342" y="4843"/>
                </a:moveTo>
                <a:cubicBezTo>
                  <a:pt x="50311" y="4843"/>
                  <a:pt x="50280" y="4849"/>
                  <a:pt x="50251" y="4861"/>
                </a:cubicBezTo>
                <a:lnTo>
                  <a:pt x="50432" y="4861"/>
                </a:lnTo>
                <a:cubicBezTo>
                  <a:pt x="50403" y="4849"/>
                  <a:pt x="50372" y="4843"/>
                  <a:pt x="50342" y="4843"/>
                </a:cubicBezTo>
                <a:close/>
                <a:moveTo>
                  <a:pt x="49122" y="4843"/>
                </a:moveTo>
                <a:cubicBezTo>
                  <a:pt x="49013" y="4843"/>
                  <a:pt x="48916" y="4918"/>
                  <a:pt x="48884" y="5024"/>
                </a:cubicBezTo>
                <a:cubicBezTo>
                  <a:pt x="49028" y="4990"/>
                  <a:pt x="49173" y="4962"/>
                  <a:pt x="49317" y="4940"/>
                </a:cubicBezTo>
                <a:cubicBezTo>
                  <a:pt x="49270" y="4880"/>
                  <a:pt x="49198" y="4843"/>
                  <a:pt x="49122" y="4843"/>
                </a:cubicBezTo>
                <a:close/>
                <a:moveTo>
                  <a:pt x="51561" y="4843"/>
                </a:moveTo>
                <a:cubicBezTo>
                  <a:pt x="51482" y="4843"/>
                  <a:pt x="51410" y="4880"/>
                  <a:pt x="51363" y="4943"/>
                </a:cubicBezTo>
                <a:cubicBezTo>
                  <a:pt x="51510" y="4968"/>
                  <a:pt x="51658" y="4996"/>
                  <a:pt x="51802" y="5031"/>
                </a:cubicBezTo>
                <a:cubicBezTo>
                  <a:pt x="51774" y="4921"/>
                  <a:pt x="51677" y="4843"/>
                  <a:pt x="51561" y="4843"/>
                </a:cubicBezTo>
                <a:close/>
                <a:moveTo>
                  <a:pt x="2780" y="4843"/>
                </a:moveTo>
                <a:cubicBezTo>
                  <a:pt x="2560" y="4843"/>
                  <a:pt x="2451" y="5109"/>
                  <a:pt x="2607" y="5266"/>
                </a:cubicBezTo>
                <a:cubicBezTo>
                  <a:pt x="2657" y="5315"/>
                  <a:pt x="2718" y="5337"/>
                  <a:pt x="2778" y="5337"/>
                </a:cubicBezTo>
                <a:cubicBezTo>
                  <a:pt x="2905" y="5337"/>
                  <a:pt x="3027" y="5239"/>
                  <a:pt x="3027" y="5090"/>
                </a:cubicBezTo>
                <a:cubicBezTo>
                  <a:pt x="3027" y="4955"/>
                  <a:pt x="2918" y="4843"/>
                  <a:pt x="2780" y="4843"/>
                </a:cubicBezTo>
                <a:close/>
                <a:moveTo>
                  <a:pt x="4002" y="4843"/>
                </a:moveTo>
                <a:cubicBezTo>
                  <a:pt x="3779" y="4843"/>
                  <a:pt x="3670" y="5109"/>
                  <a:pt x="3826" y="5266"/>
                </a:cubicBezTo>
                <a:cubicBezTo>
                  <a:pt x="3876" y="5315"/>
                  <a:pt x="3937" y="5337"/>
                  <a:pt x="3997" y="5337"/>
                </a:cubicBezTo>
                <a:cubicBezTo>
                  <a:pt x="4124" y="5337"/>
                  <a:pt x="4246" y="5239"/>
                  <a:pt x="4246" y="5090"/>
                </a:cubicBezTo>
                <a:cubicBezTo>
                  <a:pt x="4246" y="4955"/>
                  <a:pt x="4137" y="4843"/>
                  <a:pt x="4002" y="4843"/>
                </a:cubicBezTo>
                <a:close/>
                <a:moveTo>
                  <a:pt x="5221" y="4843"/>
                </a:moveTo>
                <a:cubicBezTo>
                  <a:pt x="5002" y="4843"/>
                  <a:pt x="4889" y="5109"/>
                  <a:pt x="5045" y="5266"/>
                </a:cubicBezTo>
                <a:cubicBezTo>
                  <a:pt x="5096" y="5315"/>
                  <a:pt x="5158" y="5337"/>
                  <a:pt x="5218" y="5337"/>
                </a:cubicBezTo>
                <a:cubicBezTo>
                  <a:pt x="5346" y="5337"/>
                  <a:pt x="5469" y="5239"/>
                  <a:pt x="5469" y="5090"/>
                </a:cubicBezTo>
                <a:cubicBezTo>
                  <a:pt x="5465" y="4955"/>
                  <a:pt x="5356" y="4843"/>
                  <a:pt x="5221" y="4843"/>
                </a:cubicBezTo>
                <a:close/>
                <a:moveTo>
                  <a:pt x="6440" y="4843"/>
                </a:moveTo>
                <a:cubicBezTo>
                  <a:pt x="6221" y="4843"/>
                  <a:pt x="6111" y="5109"/>
                  <a:pt x="6264" y="5266"/>
                </a:cubicBezTo>
                <a:cubicBezTo>
                  <a:pt x="6315" y="5315"/>
                  <a:pt x="6377" y="5337"/>
                  <a:pt x="6437" y="5337"/>
                </a:cubicBezTo>
                <a:cubicBezTo>
                  <a:pt x="6565" y="5337"/>
                  <a:pt x="6688" y="5239"/>
                  <a:pt x="6688" y="5090"/>
                </a:cubicBezTo>
                <a:cubicBezTo>
                  <a:pt x="6688" y="4955"/>
                  <a:pt x="6575" y="4843"/>
                  <a:pt x="6440" y="4843"/>
                </a:cubicBezTo>
                <a:close/>
                <a:moveTo>
                  <a:pt x="7659" y="4843"/>
                </a:moveTo>
                <a:cubicBezTo>
                  <a:pt x="7440" y="4843"/>
                  <a:pt x="7330" y="5109"/>
                  <a:pt x="7484" y="5266"/>
                </a:cubicBezTo>
                <a:cubicBezTo>
                  <a:pt x="7534" y="5315"/>
                  <a:pt x="7596" y="5337"/>
                  <a:pt x="7656" y="5337"/>
                </a:cubicBezTo>
                <a:cubicBezTo>
                  <a:pt x="7784" y="5337"/>
                  <a:pt x="7907" y="5239"/>
                  <a:pt x="7907" y="5090"/>
                </a:cubicBezTo>
                <a:cubicBezTo>
                  <a:pt x="7907" y="4955"/>
                  <a:pt x="7797" y="4843"/>
                  <a:pt x="7659" y="4843"/>
                </a:cubicBezTo>
                <a:close/>
                <a:moveTo>
                  <a:pt x="8878" y="4843"/>
                </a:moveTo>
                <a:cubicBezTo>
                  <a:pt x="8659" y="4843"/>
                  <a:pt x="8549" y="5109"/>
                  <a:pt x="8706" y="5266"/>
                </a:cubicBezTo>
                <a:cubicBezTo>
                  <a:pt x="8755" y="5315"/>
                  <a:pt x="8816" y="5337"/>
                  <a:pt x="8876" y="5337"/>
                </a:cubicBezTo>
                <a:cubicBezTo>
                  <a:pt x="9003" y="5337"/>
                  <a:pt x="9126" y="5239"/>
                  <a:pt x="9126" y="5090"/>
                </a:cubicBezTo>
                <a:cubicBezTo>
                  <a:pt x="9126" y="4955"/>
                  <a:pt x="9016" y="4843"/>
                  <a:pt x="8878" y="4843"/>
                </a:cubicBezTo>
                <a:close/>
                <a:moveTo>
                  <a:pt x="10097" y="4843"/>
                </a:moveTo>
                <a:cubicBezTo>
                  <a:pt x="9878" y="4843"/>
                  <a:pt x="9768" y="5109"/>
                  <a:pt x="9925" y="5266"/>
                </a:cubicBezTo>
                <a:cubicBezTo>
                  <a:pt x="9974" y="5315"/>
                  <a:pt x="10035" y="5337"/>
                  <a:pt x="10095" y="5337"/>
                </a:cubicBezTo>
                <a:cubicBezTo>
                  <a:pt x="10222" y="5337"/>
                  <a:pt x="10345" y="5239"/>
                  <a:pt x="10345" y="5090"/>
                </a:cubicBezTo>
                <a:cubicBezTo>
                  <a:pt x="10345" y="4955"/>
                  <a:pt x="10235" y="4843"/>
                  <a:pt x="10097" y="4843"/>
                </a:cubicBezTo>
                <a:close/>
                <a:moveTo>
                  <a:pt x="11319" y="4843"/>
                </a:moveTo>
                <a:cubicBezTo>
                  <a:pt x="11097" y="4843"/>
                  <a:pt x="10987" y="5109"/>
                  <a:pt x="11144" y="5266"/>
                </a:cubicBezTo>
                <a:cubicBezTo>
                  <a:pt x="11193" y="5315"/>
                  <a:pt x="11254" y="5337"/>
                  <a:pt x="11315" y="5337"/>
                </a:cubicBezTo>
                <a:cubicBezTo>
                  <a:pt x="11441" y="5337"/>
                  <a:pt x="11564" y="5239"/>
                  <a:pt x="11564" y="5090"/>
                </a:cubicBezTo>
                <a:cubicBezTo>
                  <a:pt x="11564" y="4955"/>
                  <a:pt x="11454" y="4843"/>
                  <a:pt x="11319" y="4843"/>
                </a:cubicBezTo>
                <a:close/>
                <a:moveTo>
                  <a:pt x="12538" y="4843"/>
                </a:moveTo>
                <a:cubicBezTo>
                  <a:pt x="12316" y="4843"/>
                  <a:pt x="12206" y="5109"/>
                  <a:pt x="12363" y="5266"/>
                </a:cubicBezTo>
                <a:cubicBezTo>
                  <a:pt x="12413" y="5315"/>
                  <a:pt x="12475" y="5337"/>
                  <a:pt x="12535" y="5337"/>
                </a:cubicBezTo>
                <a:cubicBezTo>
                  <a:pt x="12662" y="5337"/>
                  <a:pt x="12783" y="5239"/>
                  <a:pt x="12783" y="5090"/>
                </a:cubicBezTo>
                <a:cubicBezTo>
                  <a:pt x="12783" y="4955"/>
                  <a:pt x="12673" y="4843"/>
                  <a:pt x="12538" y="4843"/>
                </a:cubicBezTo>
                <a:close/>
                <a:moveTo>
                  <a:pt x="13757" y="4843"/>
                </a:moveTo>
                <a:cubicBezTo>
                  <a:pt x="13538" y="4843"/>
                  <a:pt x="13425" y="5109"/>
                  <a:pt x="13582" y="5266"/>
                </a:cubicBezTo>
                <a:cubicBezTo>
                  <a:pt x="13632" y="5315"/>
                  <a:pt x="13694" y="5337"/>
                  <a:pt x="13755" y="5337"/>
                </a:cubicBezTo>
                <a:cubicBezTo>
                  <a:pt x="13883" y="5337"/>
                  <a:pt x="14005" y="5239"/>
                  <a:pt x="14005" y="5090"/>
                </a:cubicBezTo>
                <a:cubicBezTo>
                  <a:pt x="14005" y="4955"/>
                  <a:pt x="13892" y="4843"/>
                  <a:pt x="13757" y="4843"/>
                </a:cubicBezTo>
                <a:close/>
                <a:moveTo>
                  <a:pt x="14976" y="4843"/>
                </a:moveTo>
                <a:cubicBezTo>
                  <a:pt x="14757" y="4843"/>
                  <a:pt x="14647" y="5109"/>
                  <a:pt x="14801" y="5266"/>
                </a:cubicBezTo>
                <a:cubicBezTo>
                  <a:pt x="14851" y="5315"/>
                  <a:pt x="14913" y="5337"/>
                  <a:pt x="14974" y="5337"/>
                </a:cubicBezTo>
                <a:cubicBezTo>
                  <a:pt x="15102" y="5337"/>
                  <a:pt x="15224" y="5239"/>
                  <a:pt x="15224" y="5090"/>
                </a:cubicBezTo>
                <a:cubicBezTo>
                  <a:pt x="15224" y="4955"/>
                  <a:pt x="15111" y="4843"/>
                  <a:pt x="14976" y="4843"/>
                </a:cubicBezTo>
                <a:close/>
                <a:moveTo>
                  <a:pt x="16196" y="4843"/>
                </a:moveTo>
                <a:cubicBezTo>
                  <a:pt x="15976" y="4843"/>
                  <a:pt x="15866" y="5109"/>
                  <a:pt x="16020" y="5266"/>
                </a:cubicBezTo>
                <a:cubicBezTo>
                  <a:pt x="16070" y="5315"/>
                  <a:pt x="16132" y="5337"/>
                  <a:pt x="16193" y="5337"/>
                </a:cubicBezTo>
                <a:cubicBezTo>
                  <a:pt x="16321" y="5337"/>
                  <a:pt x="16443" y="5239"/>
                  <a:pt x="16443" y="5090"/>
                </a:cubicBezTo>
                <a:cubicBezTo>
                  <a:pt x="16443" y="4955"/>
                  <a:pt x="16333" y="4843"/>
                  <a:pt x="16196" y="4843"/>
                </a:cubicBezTo>
                <a:close/>
                <a:moveTo>
                  <a:pt x="17415" y="4843"/>
                </a:moveTo>
                <a:cubicBezTo>
                  <a:pt x="17195" y="4843"/>
                  <a:pt x="17086" y="5109"/>
                  <a:pt x="17242" y="5266"/>
                </a:cubicBezTo>
                <a:cubicBezTo>
                  <a:pt x="17292" y="5315"/>
                  <a:pt x="17353" y="5337"/>
                  <a:pt x="17413" y="5337"/>
                </a:cubicBezTo>
                <a:cubicBezTo>
                  <a:pt x="17540" y="5337"/>
                  <a:pt x="17662" y="5239"/>
                  <a:pt x="17662" y="5090"/>
                </a:cubicBezTo>
                <a:cubicBezTo>
                  <a:pt x="17662" y="4955"/>
                  <a:pt x="17552" y="4843"/>
                  <a:pt x="17415" y="4843"/>
                </a:cubicBezTo>
                <a:close/>
                <a:moveTo>
                  <a:pt x="18634" y="4843"/>
                </a:moveTo>
                <a:cubicBezTo>
                  <a:pt x="18414" y="4843"/>
                  <a:pt x="18305" y="5109"/>
                  <a:pt x="18461" y="5266"/>
                </a:cubicBezTo>
                <a:cubicBezTo>
                  <a:pt x="18511" y="5315"/>
                  <a:pt x="18572" y="5337"/>
                  <a:pt x="18632" y="5337"/>
                </a:cubicBezTo>
                <a:cubicBezTo>
                  <a:pt x="18759" y="5337"/>
                  <a:pt x="18881" y="5239"/>
                  <a:pt x="18881" y="5090"/>
                </a:cubicBezTo>
                <a:cubicBezTo>
                  <a:pt x="18881" y="4955"/>
                  <a:pt x="18772" y="4843"/>
                  <a:pt x="18634" y="4843"/>
                </a:cubicBezTo>
                <a:close/>
                <a:moveTo>
                  <a:pt x="19856" y="4843"/>
                </a:moveTo>
                <a:cubicBezTo>
                  <a:pt x="19633" y="4843"/>
                  <a:pt x="19524" y="5109"/>
                  <a:pt x="19680" y="5266"/>
                </a:cubicBezTo>
                <a:cubicBezTo>
                  <a:pt x="19730" y="5315"/>
                  <a:pt x="19791" y="5337"/>
                  <a:pt x="19851" y="5337"/>
                </a:cubicBezTo>
                <a:cubicBezTo>
                  <a:pt x="19978" y="5337"/>
                  <a:pt x="20100" y="5239"/>
                  <a:pt x="20100" y="5090"/>
                </a:cubicBezTo>
                <a:cubicBezTo>
                  <a:pt x="20100" y="4955"/>
                  <a:pt x="19991" y="4843"/>
                  <a:pt x="19856" y="4843"/>
                </a:cubicBezTo>
                <a:close/>
                <a:moveTo>
                  <a:pt x="21075" y="4843"/>
                </a:moveTo>
                <a:cubicBezTo>
                  <a:pt x="20852" y="4843"/>
                  <a:pt x="20743" y="5109"/>
                  <a:pt x="20899" y="5266"/>
                </a:cubicBezTo>
                <a:cubicBezTo>
                  <a:pt x="20950" y="5315"/>
                  <a:pt x="21011" y="5337"/>
                  <a:pt x="21071" y="5337"/>
                </a:cubicBezTo>
                <a:cubicBezTo>
                  <a:pt x="21198" y="5337"/>
                  <a:pt x="21319" y="5239"/>
                  <a:pt x="21319" y="5090"/>
                </a:cubicBezTo>
                <a:cubicBezTo>
                  <a:pt x="21319" y="4955"/>
                  <a:pt x="21210" y="4843"/>
                  <a:pt x="21075" y="4843"/>
                </a:cubicBezTo>
                <a:close/>
                <a:moveTo>
                  <a:pt x="22294" y="4843"/>
                </a:moveTo>
                <a:cubicBezTo>
                  <a:pt x="22075" y="4843"/>
                  <a:pt x="21965" y="5109"/>
                  <a:pt x="22118" y="5266"/>
                </a:cubicBezTo>
                <a:cubicBezTo>
                  <a:pt x="22169" y="5315"/>
                  <a:pt x="22231" y="5337"/>
                  <a:pt x="22291" y="5337"/>
                </a:cubicBezTo>
                <a:cubicBezTo>
                  <a:pt x="22419" y="5337"/>
                  <a:pt x="22541" y="5239"/>
                  <a:pt x="22541" y="5090"/>
                </a:cubicBezTo>
                <a:cubicBezTo>
                  <a:pt x="22541" y="4955"/>
                  <a:pt x="22429" y="4843"/>
                  <a:pt x="22294" y="4843"/>
                </a:cubicBezTo>
                <a:close/>
                <a:moveTo>
                  <a:pt x="23513" y="4843"/>
                </a:moveTo>
                <a:cubicBezTo>
                  <a:pt x="23294" y="4843"/>
                  <a:pt x="23184" y="5109"/>
                  <a:pt x="23337" y="5266"/>
                </a:cubicBezTo>
                <a:cubicBezTo>
                  <a:pt x="23388" y="5315"/>
                  <a:pt x="23450" y="5337"/>
                  <a:pt x="23510" y="5337"/>
                </a:cubicBezTo>
                <a:cubicBezTo>
                  <a:pt x="23638" y="5337"/>
                  <a:pt x="23761" y="5239"/>
                  <a:pt x="23761" y="5090"/>
                </a:cubicBezTo>
                <a:cubicBezTo>
                  <a:pt x="23761" y="4955"/>
                  <a:pt x="23648" y="4843"/>
                  <a:pt x="23513" y="4843"/>
                </a:cubicBezTo>
                <a:close/>
                <a:moveTo>
                  <a:pt x="24732" y="4843"/>
                </a:moveTo>
                <a:cubicBezTo>
                  <a:pt x="24513" y="4843"/>
                  <a:pt x="24403" y="5109"/>
                  <a:pt x="24557" y="5266"/>
                </a:cubicBezTo>
                <a:cubicBezTo>
                  <a:pt x="24607" y="5315"/>
                  <a:pt x="24669" y="5337"/>
                  <a:pt x="24729" y="5337"/>
                </a:cubicBezTo>
                <a:cubicBezTo>
                  <a:pt x="24857" y="5337"/>
                  <a:pt x="24980" y="5239"/>
                  <a:pt x="24980" y="5090"/>
                </a:cubicBezTo>
                <a:cubicBezTo>
                  <a:pt x="24980" y="4955"/>
                  <a:pt x="24870" y="4843"/>
                  <a:pt x="24732" y="4843"/>
                </a:cubicBezTo>
                <a:close/>
                <a:moveTo>
                  <a:pt x="25951" y="4843"/>
                </a:moveTo>
                <a:cubicBezTo>
                  <a:pt x="25732" y="4843"/>
                  <a:pt x="25622" y="5109"/>
                  <a:pt x="25779" y="5266"/>
                </a:cubicBezTo>
                <a:cubicBezTo>
                  <a:pt x="25828" y="5315"/>
                  <a:pt x="25889" y="5337"/>
                  <a:pt x="25949" y="5337"/>
                </a:cubicBezTo>
                <a:cubicBezTo>
                  <a:pt x="26076" y="5337"/>
                  <a:pt x="26199" y="5239"/>
                  <a:pt x="26199" y="5090"/>
                </a:cubicBezTo>
                <a:cubicBezTo>
                  <a:pt x="26199" y="4955"/>
                  <a:pt x="26089" y="4843"/>
                  <a:pt x="25951" y="4843"/>
                </a:cubicBezTo>
                <a:close/>
                <a:moveTo>
                  <a:pt x="27170" y="4843"/>
                </a:moveTo>
                <a:cubicBezTo>
                  <a:pt x="26951" y="4843"/>
                  <a:pt x="26841" y="5109"/>
                  <a:pt x="26998" y="5266"/>
                </a:cubicBezTo>
                <a:cubicBezTo>
                  <a:pt x="27047" y="5315"/>
                  <a:pt x="27108" y="5337"/>
                  <a:pt x="27168" y="5337"/>
                </a:cubicBezTo>
                <a:cubicBezTo>
                  <a:pt x="27295" y="5337"/>
                  <a:pt x="27418" y="5239"/>
                  <a:pt x="27418" y="5090"/>
                </a:cubicBezTo>
                <a:cubicBezTo>
                  <a:pt x="27418" y="4955"/>
                  <a:pt x="27308" y="4843"/>
                  <a:pt x="27170" y="4843"/>
                </a:cubicBezTo>
                <a:close/>
                <a:moveTo>
                  <a:pt x="28392" y="4843"/>
                </a:moveTo>
                <a:cubicBezTo>
                  <a:pt x="28170" y="4843"/>
                  <a:pt x="28060" y="5109"/>
                  <a:pt x="28217" y="5266"/>
                </a:cubicBezTo>
                <a:cubicBezTo>
                  <a:pt x="28266" y="5315"/>
                  <a:pt x="28327" y="5337"/>
                  <a:pt x="28388" y="5337"/>
                </a:cubicBezTo>
                <a:cubicBezTo>
                  <a:pt x="28514" y="5337"/>
                  <a:pt x="28637" y="5239"/>
                  <a:pt x="28637" y="5090"/>
                </a:cubicBezTo>
                <a:cubicBezTo>
                  <a:pt x="28637" y="4955"/>
                  <a:pt x="28527" y="4843"/>
                  <a:pt x="28392" y="4843"/>
                </a:cubicBezTo>
                <a:close/>
                <a:moveTo>
                  <a:pt x="29611" y="4843"/>
                </a:moveTo>
                <a:cubicBezTo>
                  <a:pt x="29389" y="4843"/>
                  <a:pt x="29279" y="5109"/>
                  <a:pt x="29436" y="5266"/>
                </a:cubicBezTo>
                <a:cubicBezTo>
                  <a:pt x="29486" y="5315"/>
                  <a:pt x="29548" y="5337"/>
                  <a:pt x="29608" y="5337"/>
                </a:cubicBezTo>
                <a:cubicBezTo>
                  <a:pt x="29735" y="5337"/>
                  <a:pt x="29856" y="5239"/>
                  <a:pt x="29856" y="5090"/>
                </a:cubicBezTo>
                <a:cubicBezTo>
                  <a:pt x="29856" y="4955"/>
                  <a:pt x="29746" y="4843"/>
                  <a:pt x="29611" y="4843"/>
                </a:cubicBezTo>
                <a:close/>
                <a:moveTo>
                  <a:pt x="30830" y="4843"/>
                </a:moveTo>
                <a:cubicBezTo>
                  <a:pt x="30611" y="4843"/>
                  <a:pt x="30501" y="5109"/>
                  <a:pt x="30655" y="5266"/>
                </a:cubicBezTo>
                <a:cubicBezTo>
                  <a:pt x="30705" y="5315"/>
                  <a:pt x="30767" y="5337"/>
                  <a:pt x="30828" y="5337"/>
                </a:cubicBezTo>
                <a:cubicBezTo>
                  <a:pt x="30955" y="5337"/>
                  <a:pt x="31078" y="5239"/>
                  <a:pt x="31078" y="5090"/>
                </a:cubicBezTo>
                <a:cubicBezTo>
                  <a:pt x="31078" y="4955"/>
                  <a:pt x="30965" y="4843"/>
                  <a:pt x="30830" y="4843"/>
                </a:cubicBezTo>
                <a:close/>
                <a:moveTo>
                  <a:pt x="32049" y="4843"/>
                </a:moveTo>
                <a:cubicBezTo>
                  <a:pt x="31830" y="4843"/>
                  <a:pt x="31720" y="5109"/>
                  <a:pt x="31874" y="5266"/>
                </a:cubicBezTo>
                <a:cubicBezTo>
                  <a:pt x="31924" y="5315"/>
                  <a:pt x="31986" y="5337"/>
                  <a:pt x="32047" y="5337"/>
                </a:cubicBezTo>
                <a:cubicBezTo>
                  <a:pt x="32175" y="5337"/>
                  <a:pt x="32297" y="5239"/>
                  <a:pt x="32297" y="5090"/>
                </a:cubicBezTo>
                <a:cubicBezTo>
                  <a:pt x="32297" y="4955"/>
                  <a:pt x="32184" y="4843"/>
                  <a:pt x="32049" y="4843"/>
                </a:cubicBezTo>
                <a:close/>
                <a:moveTo>
                  <a:pt x="33269" y="4843"/>
                </a:moveTo>
                <a:cubicBezTo>
                  <a:pt x="33049" y="4843"/>
                  <a:pt x="32939" y="5109"/>
                  <a:pt x="33093" y="5266"/>
                </a:cubicBezTo>
                <a:cubicBezTo>
                  <a:pt x="33143" y="5315"/>
                  <a:pt x="33205" y="5337"/>
                  <a:pt x="33266" y="5337"/>
                </a:cubicBezTo>
                <a:cubicBezTo>
                  <a:pt x="33394" y="5337"/>
                  <a:pt x="33516" y="5239"/>
                  <a:pt x="33516" y="5090"/>
                </a:cubicBezTo>
                <a:cubicBezTo>
                  <a:pt x="33516" y="4955"/>
                  <a:pt x="33406" y="4843"/>
                  <a:pt x="33269" y="4843"/>
                </a:cubicBezTo>
                <a:close/>
                <a:moveTo>
                  <a:pt x="34488" y="4843"/>
                </a:moveTo>
                <a:cubicBezTo>
                  <a:pt x="34268" y="4843"/>
                  <a:pt x="34159" y="5109"/>
                  <a:pt x="34315" y="5266"/>
                </a:cubicBezTo>
                <a:cubicBezTo>
                  <a:pt x="34365" y="5315"/>
                  <a:pt x="34426" y="5337"/>
                  <a:pt x="34486" y="5337"/>
                </a:cubicBezTo>
                <a:cubicBezTo>
                  <a:pt x="34613" y="5337"/>
                  <a:pt x="34735" y="5239"/>
                  <a:pt x="34735" y="5090"/>
                </a:cubicBezTo>
                <a:cubicBezTo>
                  <a:pt x="34735" y="4955"/>
                  <a:pt x="34625" y="4843"/>
                  <a:pt x="34488" y="4843"/>
                </a:cubicBezTo>
                <a:close/>
                <a:moveTo>
                  <a:pt x="35707" y="4843"/>
                </a:moveTo>
                <a:cubicBezTo>
                  <a:pt x="35487" y="4843"/>
                  <a:pt x="35378" y="5109"/>
                  <a:pt x="35534" y="5266"/>
                </a:cubicBezTo>
                <a:cubicBezTo>
                  <a:pt x="35584" y="5315"/>
                  <a:pt x="35645" y="5337"/>
                  <a:pt x="35705" y="5337"/>
                </a:cubicBezTo>
                <a:cubicBezTo>
                  <a:pt x="35832" y="5337"/>
                  <a:pt x="35954" y="5239"/>
                  <a:pt x="35954" y="5090"/>
                </a:cubicBezTo>
                <a:cubicBezTo>
                  <a:pt x="35954" y="4955"/>
                  <a:pt x="35845" y="4843"/>
                  <a:pt x="35707" y="4843"/>
                </a:cubicBezTo>
                <a:close/>
                <a:moveTo>
                  <a:pt x="36929" y="4843"/>
                </a:moveTo>
                <a:cubicBezTo>
                  <a:pt x="36706" y="4843"/>
                  <a:pt x="36597" y="5109"/>
                  <a:pt x="36753" y="5266"/>
                </a:cubicBezTo>
                <a:cubicBezTo>
                  <a:pt x="36803" y="5315"/>
                  <a:pt x="36864" y="5337"/>
                  <a:pt x="36924" y="5337"/>
                </a:cubicBezTo>
                <a:cubicBezTo>
                  <a:pt x="37051" y="5337"/>
                  <a:pt x="37173" y="5239"/>
                  <a:pt x="37173" y="5090"/>
                </a:cubicBezTo>
                <a:cubicBezTo>
                  <a:pt x="37173" y="4955"/>
                  <a:pt x="37064" y="4843"/>
                  <a:pt x="36929" y="4843"/>
                </a:cubicBezTo>
                <a:close/>
                <a:moveTo>
                  <a:pt x="38148" y="4843"/>
                </a:moveTo>
                <a:cubicBezTo>
                  <a:pt x="37928" y="4843"/>
                  <a:pt x="37816" y="5109"/>
                  <a:pt x="37972" y="5266"/>
                </a:cubicBezTo>
                <a:cubicBezTo>
                  <a:pt x="38023" y="5315"/>
                  <a:pt x="38084" y="5337"/>
                  <a:pt x="38144" y="5337"/>
                </a:cubicBezTo>
                <a:cubicBezTo>
                  <a:pt x="38271" y="5337"/>
                  <a:pt x="38392" y="5239"/>
                  <a:pt x="38392" y="5090"/>
                </a:cubicBezTo>
                <a:cubicBezTo>
                  <a:pt x="38392" y="4955"/>
                  <a:pt x="38283" y="4843"/>
                  <a:pt x="38148" y="4843"/>
                </a:cubicBezTo>
                <a:close/>
                <a:moveTo>
                  <a:pt x="39367" y="4843"/>
                </a:moveTo>
                <a:cubicBezTo>
                  <a:pt x="39148" y="4843"/>
                  <a:pt x="39038" y="5109"/>
                  <a:pt x="39191" y="5266"/>
                </a:cubicBezTo>
                <a:cubicBezTo>
                  <a:pt x="39242" y="5315"/>
                  <a:pt x="39304" y="5337"/>
                  <a:pt x="39364" y="5337"/>
                </a:cubicBezTo>
                <a:cubicBezTo>
                  <a:pt x="39492" y="5337"/>
                  <a:pt x="39614" y="5239"/>
                  <a:pt x="39614" y="5090"/>
                </a:cubicBezTo>
                <a:cubicBezTo>
                  <a:pt x="39614" y="4955"/>
                  <a:pt x="39502" y="4843"/>
                  <a:pt x="39367" y="4843"/>
                </a:cubicBezTo>
                <a:close/>
                <a:moveTo>
                  <a:pt x="40586" y="4843"/>
                </a:moveTo>
                <a:cubicBezTo>
                  <a:pt x="40367" y="4843"/>
                  <a:pt x="40257" y="5109"/>
                  <a:pt x="40410" y="5266"/>
                </a:cubicBezTo>
                <a:cubicBezTo>
                  <a:pt x="40461" y="5315"/>
                  <a:pt x="40523" y="5337"/>
                  <a:pt x="40583" y="5337"/>
                </a:cubicBezTo>
                <a:cubicBezTo>
                  <a:pt x="40711" y="5337"/>
                  <a:pt x="40834" y="5239"/>
                  <a:pt x="40834" y="5090"/>
                </a:cubicBezTo>
                <a:cubicBezTo>
                  <a:pt x="40834" y="4955"/>
                  <a:pt x="40721" y="4843"/>
                  <a:pt x="40586" y="4843"/>
                </a:cubicBezTo>
                <a:close/>
                <a:moveTo>
                  <a:pt x="41805" y="4843"/>
                </a:moveTo>
                <a:cubicBezTo>
                  <a:pt x="41586" y="4843"/>
                  <a:pt x="41476" y="5109"/>
                  <a:pt x="41630" y="5266"/>
                </a:cubicBezTo>
                <a:cubicBezTo>
                  <a:pt x="41680" y="5315"/>
                  <a:pt x="41742" y="5337"/>
                  <a:pt x="41802" y="5337"/>
                </a:cubicBezTo>
                <a:cubicBezTo>
                  <a:pt x="41930" y="5337"/>
                  <a:pt x="42053" y="5239"/>
                  <a:pt x="42053" y="5090"/>
                </a:cubicBezTo>
                <a:cubicBezTo>
                  <a:pt x="42053" y="4955"/>
                  <a:pt x="41943" y="4843"/>
                  <a:pt x="41805" y="4843"/>
                </a:cubicBezTo>
                <a:close/>
                <a:moveTo>
                  <a:pt x="43024" y="4843"/>
                </a:moveTo>
                <a:cubicBezTo>
                  <a:pt x="42805" y="4843"/>
                  <a:pt x="42695" y="5109"/>
                  <a:pt x="42852" y="5266"/>
                </a:cubicBezTo>
                <a:cubicBezTo>
                  <a:pt x="42901" y="5315"/>
                  <a:pt x="42962" y="5337"/>
                  <a:pt x="43022" y="5337"/>
                </a:cubicBezTo>
                <a:cubicBezTo>
                  <a:pt x="43149" y="5337"/>
                  <a:pt x="43272" y="5239"/>
                  <a:pt x="43272" y="5090"/>
                </a:cubicBezTo>
                <a:cubicBezTo>
                  <a:pt x="43272" y="4955"/>
                  <a:pt x="43162" y="4843"/>
                  <a:pt x="43024" y="4843"/>
                </a:cubicBezTo>
                <a:close/>
                <a:moveTo>
                  <a:pt x="44243" y="4843"/>
                </a:moveTo>
                <a:cubicBezTo>
                  <a:pt x="44024" y="4843"/>
                  <a:pt x="43914" y="5109"/>
                  <a:pt x="44071" y="5266"/>
                </a:cubicBezTo>
                <a:cubicBezTo>
                  <a:pt x="44120" y="5315"/>
                  <a:pt x="44181" y="5337"/>
                  <a:pt x="44241" y="5337"/>
                </a:cubicBezTo>
                <a:cubicBezTo>
                  <a:pt x="44368" y="5337"/>
                  <a:pt x="44491" y="5239"/>
                  <a:pt x="44491" y="5090"/>
                </a:cubicBezTo>
                <a:cubicBezTo>
                  <a:pt x="44491" y="4955"/>
                  <a:pt x="44381" y="4843"/>
                  <a:pt x="44243" y="4843"/>
                </a:cubicBezTo>
                <a:close/>
                <a:moveTo>
                  <a:pt x="45465" y="4843"/>
                </a:moveTo>
                <a:cubicBezTo>
                  <a:pt x="45243" y="4843"/>
                  <a:pt x="45133" y="5109"/>
                  <a:pt x="45290" y="5266"/>
                </a:cubicBezTo>
                <a:cubicBezTo>
                  <a:pt x="45339" y="5315"/>
                  <a:pt x="45400" y="5337"/>
                  <a:pt x="45461" y="5337"/>
                </a:cubicBezTo>
                <a:cubicBezTo>
                  <a:pt x="45587" y="5337"/>
                  <a:pt x="45710" y="5239"/>
                  <a:pt x="45710" y="5090"/>
                </a:cubicBezTo>
                <a:cubicBezTo>
                  <a:pt x="45710" y="4955"/>
                  <a:pt x="45600" y="4843"/>
                  <a:pt x="45465" y="4843"/>
                </a:cubicBezTo>
                <a:close/>
                <a:moveTo>
                  <a:pt x="46684" y="4843"/>
                </a:moveTo>
                <a:cubicBezTo>
                  <a:pt x="46465" y="4843"/>
                  <a:pt x="46352" y="5109"/>
                  <a:pt x="46509" y="5266"/>
                </a:cubicBezTo>
                <a:cubicBezTo>
                  <a:pt x="46559" y="5315"/>
                  <a:pt x="46621" y="5337"/>
                  <a:pt x="46681" y="5337"/>
                </a:cubicBezTo>
                <a:cubicBezTo>
                  <a:pt x="46808" y="5337"/>
                  <a:pt x="46929" y="5239"/>
                  <a:pt x="46929" y="5090"/>
                </a:cubicBezTo>
                <a:cubicBezTo>
                  <a:pt x="46929" y="4955"/>
                  <a:pt x="46819" y="4843"/>
                  <a:pt x="46684" y="4843"/>
                </a:cubicBezTo>
                <a:close/>
                <a:moveTo>
                  <a:pt x="52780" y="4843"/>
                </a:moveTo>
                <a:cubicBezTo>
                  <a:pt x="52560" y="4843"/>
                  <a:pt x="52451" y="5109"/>
                  <a:pt x="52607" y="5266"/>
                </a:cubicBezTo>
                <a:cubicBezTo>
                  <a:pt x="52657" y="5315"/>
                  <a:pt x="52718" y="5337"/>
                  <a:pt x="52778" y="5337"/>
                </a:cubicBezTo>
                <a:cubicBezTo>
                  <a:pt x="52905" y="5337"/>
                  <a:pt x="53027" y="5239"/>
                  <a:pt x="53027" y="5090"/>
                </a:cubicBezTo>
                <a:cubicBezTo>
                  <a:pt x="53027" y="4955"/>
                  <a:pt x="52917" y="4843"/>
                  <a:pt x="52780" y="4843"/>
                </a:cubicBezTo>
                <a:close/>
                <a:moveTo>
                  <a:pt x="54002" y="4843"/>
                </a:moveTo>
                <a:cubicBezTo>
                  <a:pt x="53779" y="4843"/>
                  <a:pt x="53670" y="5109"/>
                  <a:pt x="53826" y="5266"/>
                </a:cubicBezTo>
                <a:cubicBezTo>
                  <a:pt x="53876" y="5315"/>
                  <a:pt x="53937" y="5337"/>
                  <a:pt x="53997" y="5337"/>
                </a:cubicBezTo>
                <a:cubicBezTo>
                  <a:pt x="54124" y="5337"/>
                  <a:pt x="54246" y="5239"/>
                  <a:pt x="54246" y="5090"/>
                </a:cubicBezTo>
                <a:cubicBezTo>
                  <a:pt x="54246" y="4955"/>
                  <a:pt x="54137" y="4843"/>
                  <a:pt x="54002" y="4843"/>
                </a:cubicBezTo>
                <a:close/>
                <a:moveTo>
                  <a:pt x="55221" y="4843"/>
                </a:moveTo>
                <a:cubicBezTo>
                  <a:pt x="55001" y="4843"/>
                  <a:pt x="54889" y="5109"/>
                  <a:pt x="55045" y="5266"/>
                </a:cubicBezTo>
                <a:cubicBezTo>
                  <a:pt x="55096" y="5315"/>
                  <a:pt x="55157" y="5337"/>
                  <a:pt x="55217" y="5337"/>
                </a:cubicBezTo>
                <a:cubicBezTo>
                  <a:pt x="55344" y="5337"/>
                  <a:pt x="55465" y="5239"/>
                  <a:pt x="55465" y="5090"/>
                </a:cubicBezTo>
                <a:cubicBezTo>
                  <a:pt x="55465" y="4955"/>
                  <a:pt x="55356" y="4843"/>
                  <a:pt x="55221" y="4843"/>
                </a:cubicBezTo>
                <a:close/>
                <a:moveTo>
                  <a:pt x="56440" y="4843"/>
                </a:moveTo>
                <a:cubicBezTo>
                  <a:pt x="56221" y="4843"/>
                  <a:pt x="56111" y="5109"/>
                  <a:pt x="56264" y="5266"/>
                </a:cubicBezTo>
                <a:cubicBezTo>
                  <a:pt x="56315" y="5315"/>
                  <a:pt x="56377" y="5337"/>
                  <a:pt x="56437" y="5337"/>
                </a:cubicBezTo>
                <a:cubicBezTo>
                  <a:pt x="56565" y="5337"/>
                  <a:pt x="56687" y="5239"/>
                  <a:pt x="56687" y="5090"/>
                </a:cubicBezTo>
                <a:cubicBezTo>
                  <a:pt x="56687" y="4955"/>
                  <a:pt x="56575" y="4843"/>
                  <a:pt x="56440" y="4843"/>
                </a:cubicBezTo>
                <a:close/>
                <a:moveTo>
                  <a:pt x="57659" y="4843"/>
                </a:moveTo>
                <a:cubicBezTo>
                  <a:pt x="57440" y="4843"/>
                  <a:pt x="57330" y="5109"/>
                  <a:pt x="57483" y="5266"/>
                </a:cubicBezTo>
                <a:cubicBezTo>
                  <a:pt x="57534" y="5315"/>
                  <a:pt x="57596" y="5337"/>
                  <a:pt x="57656" y="5337"/>
                </a:cubicBezTo>
                <a:cubicBezTo>
                  <a:pt x="57784" y="5337"/>
                  <a:pt x="57907" y="5239"/>
                  <a:pt x="57907" y="5090"/>
                </a:cubicBezTo>
                <a:cubicBezTo>
                  <a:pt x="57907" y="4955"/>
                  <a:pt x="57794" y="4843"/>
                  <a:pt x="57659" y="4843"/>
                </a:cubicBezTo>
                <a:close/>
                <a:moveTo>
                  <a:pt x="58878" y="4843"/>
                </a:moveTo>
                <a:cubicBezTo>
                  <a:pt x="58659" y="4843"/>
                  <a:pt x="58549" y="5109"/>
                  <a:pt x="58703" y="5266"/>
                </a:cubicBezTo>
                <a:cubicBezTo>
                  <a:pt x="58753" y="5315"/>
                  <a:pt x="58815" y="5337"/>
                  <a:pt x="58875" y="5337"/>
                </a:cubicBezTo>
                <a:cubicBezTo>
                  <a:pt x="59003" y="5337"/>
                  <a:pt x="59126" y="5239"/>
                  <a:pt x="59126" y="5090"/>
                </a:cubicBezTo>
                <a:cubicBezTo>
                  <a:pt x="59126" y="4955"/>
                  <a:pt x="59016" y="4843"/>
                  <a:pt x="58878" y="4843"/>
                </a:cubicBezTo>
                <a:close/>
                <a:moveTo>
                  <a:pt x="60097" y="4843"/>
                </a:moveTo>
                <a:cubicBezTo>
                  <a:pt x="59878" y="4843"/>
                  <a:pt x="59768" y="5109"/>
                  <a:pt x="59925" y="5266"/>
                </a:cubicBezTo>
                <a:cubicBezTo>
                  <a:pt x="59974" y="5315"/>
                  <a:pt x="60035" y="5337"/>
                  <a:pt x="60095" y="5337"/>
                </a:cubicBezTo>
                <a:cubicBezTo>
                  <a:pt x="60222" y="5337"/>
                  <a:pt x="60345" y="5239"/>
                  <a:pt x="60345" y="5090"/>
                </a:cubicBezTo>
                <a:cubicBezTo>
                  <a:pt x="60345" y="4955"/>
                  <a:pt x="60235" y="4843"/>
                  <a:pt x="60097" y="4843"/>
                </a:cubicBezTo>
                <a:close/>
                <a:moveTo>
                  <a:pt x="61316" y="4843"/>
                </a:moveTo>
                <a:cubicBezTo>
                  <a:pt x="61097" y="4843"/>
                  <a:pt x="60987" y="5109"/>
                  <a:pt x="61144" y="5266"/>
                </a:cubicBezTo>
                <a:cubicBezTo>
                  <a:pt x="61193" y="5315"/>
                  <a:pt x="61254" y="5337"/>
                  <a:pt x="61314" y="5337"/>
                </a:cubicBezTo>
                <a:cubicBezTo>
                  <a:pt x="61441" y="5337"/>
                  <a:pt x="61564" y="5239"/>
                  <a:pt x="61564" y="5090"/>
                </a:cubicBezTo>
                <a:cubicBezTo>
                  <a:pt x="61564" y="4955"/>
                  <a:pt x="61454" y="4843"/>
                  <a:pt x="61316" y="4843"/>
                </a:cubicBezTo>
                <a:close/>
                <a:moveTo>
                  <a:pt x="62538" y="4843"/>
                </a:moveTo>
                <a:cubicBezTo>
                  <a:pt x="62316" y="4843"/>
                  <a:pt x="62206" y="5109"/>
                  <a:pt x="62363" y="5266"/>
                </a:cubicBezTo>
                <a:cubicBezTo>
                  <a:pt x="62413" y="5315"/>
                  <a:pt x="62475" y="5337"/>
                  <a:pt x="62535" y="5337"/>
                </a:cubicBezTo>
                <a:cubicBezTo>
                  <a:pt x="62662" y="5337"/>
                  <a:pt x="62783" y="5239"/>
                  <a:pt x="62783" y="5090"/>
                </a:cubicBezTo>
                <a:cubicBezTo>
                  <a:pt x="62783" y="4955"/>
                  <a:pt x="62673" y="4843"/>
                  <a:pt x="62538" y="4843"/>
                </a:cubicBezTo>
                <a:close/>
                <a:moveTo>
                  <a:pt x="63757" y="4843"/>
                </a:moveTo>
                <a:cubicBezTo>
                  <a:pt x="63538" y="4843"/>
                  <a:pt x="63425" y="5109"/>
                  <a:pt x="63582" y="5266"/>
                </a:cubicBezTo>
                <a:cubicBezTo>
                  <a:pt x="63632" y="5315"/>
                  <a:pt x="63694" y="5337"/>
                  <a:pt x="63754" y="5337"/>
                </a:cubicBezTo>
                <a:cubicBezTo>
                  <a:pt x="63881" y="5337"/>
                  <a:pt x="64002" y="5239"/>
                  <a:pt x="64002" y="5090"/>
                </a:cubicBezTo>
                <a:cubicBezTo>
                  <a:pt x="64002" y="4955"/>
                  <a:pt x="63892" y="4843"/>
                  <a:pt x="63757" y="4843"/>
                </a:cubicBezTo>
                <a:close/>
                <a:moveTo>
                  <a:pt x="64976" y="4843"/>
                </a:moveTo>
                <a:cubicBezTo>
                  <a:pt x="64757" y="4843"/>
                  <a:pt x="64647" y="5109"/>
                  <a:pt x="64801" y="5266"/>
                </a:cubicBezTo>
                <a:cubicBezTo>
                  <a:pt x="64851" y="5315"/>
                  <a:pt x="64913" y="5337"/>
                  <a:pt x="64974" y="5337"/>
                </a:cubicBezTo>
                <a:cubicBezTo>
                  <a:pt x="65101" y="5337"/>
                  <a:pt x="65224" y="5239"/>
                  <a:pt x="65224" y="5090"/>
                </a:cubicBezTo>
                <a:cubicBezTo>
                  <a:pt x="65224" y="4955"/>
                  <a:pt x="65111" y="4843"/>
                  <a:pt x="64976" y="4843"/>
                </a:cubicBezTo>
                <a:close/>
                <a:moveTo>
                  <a:pt x="66195" y="4843"/>
                </a:moveTo>
                <a:cubicBezTo>
                  <a:pt x="65976" y="4843"/>
                  <a:pt x="65866" y="5109"/>
                  <a:pt x="66020" y="5266"/>
                </a:cubicBezTo>
                <a:cubicBezTo>
                  <a:pt x="66070" y="5315"/>
                  <a:pt x="66132" y="5337"/>
                  <a:pt x="66193" y="5337"/>
                </a:cubicBezTo>
                <a:cubicBezTo>
                  <a:pt x="66321" y="5337"/>
                  <a:pt x="66443" y="5239"/>
                  <a:pt x="66443" y="5090"/>
                </a:cubicBezTo>
                <a:cubicBezTo>
                  <a:pt x="66443" y="4955"/>
                  <a:pt x="66330" y="4843"/>
                  <a:pt x="66195" y="4843"/>
                </a:cubicBezTo>
                <a:close/>
                <a:moveTo>
                  <a:pt x="67414" y="4843"/>
                </a:moveTo>
                <a:cubicBezTo>
                  <a:pt x="67195" y="4843"/>
                  <a:pt x="67085" y="5109"/>
                  <a:pt x="67239" y="5266"/>
                </a:cubicBezTo>
                <a:cubicBezTo>
                  <a:pt x="67289" y="5315"/>
                  <a:pt x="67351" y="5337"/>
                  <a:pt x="67412" y="5337"/>
                </a:cubicBezTo>
                <a:cubicBezTo>
                  <a:pt x="67540" y="5337"/>
                  <a:pt x="67662" y="5239"/>
                  <a:pt x="67662" y="5090"/>
                </a:cubicBezTo>
                <a:cubicBezTo>
                  <a:pt x="67662" y="4955"/>
                  <a:pt x="67552" y="4843"/>
                  <a:pt x="67414" y="4843"/>
                </a:cubicBezTo>
                <a:close/>
                <a:moveTo>
                  <a:pt x="47903" y="4843"/>
                </a:moveTo>
                <a:cubicBezTo>
                  <a:pt x="47769" y="4843"/>
                  <a:pt x="47659" y="4952"/>
                  <a:pt x="47656" y="5084"/>
                </a:cubicBezTo>
                <a:cubicBezTo>
                  <a:pt x="47656" y="5219"/>
                  <a:pt x="47759" y="5331"/>
                  <a:pt x="47894" y="5338"/>
                </a:cubicBezTo>
                <a:cubicBezTo>
                  <a:pt x="47954" y="5313"/>
                  <a:pt x="48016" y="5288"/>
                  <a:pt x="48079" y="5262"/>
                </a:cubicBezTo>
                <a:cubicBezTo>
                  <a:pt x="48232" y="5109"/>
                  <a:pt x="48123" y="4843"/>
                  <a:pt x="47903" y="4843"/>
                </a:cubicBezTo>
                <a:close/>
                <a:moveTo>
                  <a:pt x="46619" y="6071"/>
                </a:moveTo>
                <a:cubicBezTo>
                  <a:pt x="46550" y="6090"/>
                  <a:pt x="46496" y="6137"/>
                  <a:pt x="46465" y="6199"/>
                </a:cubicBezTo>
                <a:cubicBezTo>
                  <a:pt x="46515" y="6156"/>
                  <a:pt x="46565" y="6112"/>
                  <a:pt x="46619" y="6071"/>
                </a:cubicBezTo>
                <a:close/>
                <a:moveTo>
                  <a:pt x="54002" y="6062"/>
                </a:moveTo>
                <a:cubicBezTo>
                  <a:pt x="53967" y="6062"/>
                  <a:pt x="53936" y="6071"/>
                  <a:pt x="53905" y="6084"/>
                </a:cubicBezTo>
                <a:cubicBezTo>
                  <a:pt x="54017" y="6181"/>
                  <a:pt x="54127" y="6287"/>
                  <a:pt x="54231" y="6397"/>
                </a:cubicBezTo>
                <a:cubicBezTo>
                  <a:pt x="54293" y="6235"/>
                  <a:pt x="54176" y="6065"/>
                  <a:pt x="54006" y="6065"/>
                </a:cubicBezTo>
                <a:cubicBezTo>
                  <a:pt x="54005" y="6065"/>
                  <a:pt x="54003" y="6065"/>
                  <a:pt x="54002" y="6065"/>
                </a:cubicBezTo>
                <a:lnTo>
                  <a:pt x="54002" y="6062"/>
                </a:lnTo>
                <a:close/>
                <a:moveTo>
                  <a:pt x="30830" y="6062"/>
                </a:moveTo>
                <a:cubicBezTo>
                  <a:pt x="30627" y="6062"/>
                  <a:pt x="30511" y="6293"/>
                  <a:pt x="30630" y="6453"/>
                </a:cubicBezTo>
                <a:cubicBezTo>
                  <a:pt x="30761" y="6453"/>
                  <a:pt x="30893" y="6456"/>
                  <a:pt x="31025" y="6463"/>
                </a:cubicBezTo>
                <a:cubicBezTo>
                  <a:pt x="31149" y="6301"/>
                  <a:pt x="31036" y="6065"/>
                  <a:pt x="30834" y="6065"/>
                </a:cubicBezTo>
                <a:cubicBezTo>
                  <a:pt x="30833" y="6065"/>
                  <a:pt x="30832" y="6065"/>
                  <a:pt x="30830" y="6065"/>
                </a:cubicBezTo>
                <a:lnTo>
                  <a:pt x="30830" y="6062"/>
                </a:lnTo>
                <a:close/>
                <a:moveTo>
                  <a:pt x="29611" y="6062"/>
                </a:moveTo>
                <a:cubicBezTo>
                  <a:pt x="29358" y="6062"/>
                  <a:pt x="29270" y="6397"/>
                  <a:pt x="29486" y="6522"/>
                </a:cubicBezTo>
                <a:cubicBezTo>
                  <a:pt x="29583" y="6513"/>
                  <a:pt x="29677" y="6500"/>
                  <a:pt x="29774" y="6494"/>
                </a:cubicBezTo>
                <a:cubicBezTo>
                  <a:pt x="29944" y="6344"/>
                  <a:pt x="29837" y="6062"/>
                  <a:pt x="29611" y="6062"/>
                </a:cubicBezTo>
                <a:close/>
                <a:moveTo>
                  <a:pt x="55221" y="6062"/>
                </a:moveTo>
                <a:cubicBezTo>
                  <a:pt x="55001" y="6062"/>
                  <a:pt x="54889" y="6328"/>
                  <a:pt x="55045" y="6485"/>
                </a:cubicBezTo>
                <a:cubicBezTo>
                  <a:pt x="55096" y="6534"/>
                  <a:pt x="55157" y="6556"/>
                  <a:pt x="55217" y="6556"/>
                </a:cubicBezTo>
                <a:cubicBezTo>
                  <a:pt x="55344" y="6556"/>
                  <a:pt x="55465" y="6458"/>
                  <a:pt x="55465" y="6309"/>
                </a:cubicBezTo>
                <a:cubicBezTo>
                  <a:pt x="55465" y="6174"/>
                  <a:pt x="55356" y="6065"/>
                  <a:pt x="55221" y="6065"/>
                </a:cubicBezTo>
                <a:lnTo>
                  <a:pt x="55221" y="6062"/>
                </a:lnTo>
                <a:close/>
                <a:moveTo>
                  <a:pt x="56440" y="6062"/>
                </a:moveTo>
                <a:cubicBezTo>
                  <a:pt x="56221" y="6062"/>
                  <a:pt x="56111" y="6328"/>
                  <a:pt x="56264" y="6485"/>
                </a:cubicBezTo>
                <a:cubicBezTo>
                  <a:pt x="56315" y="6534"/>
                  <a:pt x="56377" y="6556"/>
                  <a:pt x="56437" y="6556"/>
                </a:cubicBezTo>
                <a:cubicBezTo>
                  <a:pt x="56565" y="6556"/>
                  <a:pt x="56687" y="6458"/>
                  <a:pt x="56687" y="6309"/>
                </a:cubicBezTo>
                <a:cubicBezTo>
                  <a:pt x="56687" y="6174"/>
                  <a:pt x="56575" y="6065"/>
                  <a:pt x="56440" y="6065"/>
                </a:cubicBezTo>
                <a:lnTo>
                  <a:pt x="56440" y="6062"/>
                </a:lnTo>
                <a:close/>
                <a:moveTo>
                  <a:pt x="57659" y="6062"/>
                </a:moveTo>
                <a:cubicBezTo>
                  <a:pt x="57440" y="6062"/>
                  <a:pt x="57330" y="6328"/>
                  <a:pt x="57483" y="6485"/>
                </a:cubicBezTo>
                <a:cubicBezTo>
                  <a:pt x="57534" y="6534"/>
                  <a:pt x="57596" y="6556"/>
                  <a:pt x="57656" y="6556"/>
                </a:cubicBezTo>
                <a:cubicBezTo>
                  <a:pt x="57784" y="6556"/>
                  <a:pt x="57907" y="6458"/>
                  <a:pt x="57907" y="6309"/>
                </a:cubicBezTo>
                <a:cubicBezTo>
                  <a:pt x="57907" y="6174"/>
                  <a:pt x="57794" y="6065"/>
                  <a:pt x="57659" y="6065"/>
                </a:cubicBezTo>
                <a:lnTo>
                  <a:pt x="57659" y="6062"/>
                </a:lnTo>
                <a:close/>
                <a:moveTo>
                  <a:pt x="58878" y="6062"/>
                </a:moveTo>
                <a:cubicBezTo>
                  <a:pt x="58659" y="6062"/>
                  <a:pt x="58549" y="6328"/>
                  <a:pt x="58703" y="6485"/>
                </a:cubicBezTo>
                <a:cubicBezTo>
                  <a:pt x="58753" y="6534"/>
                  <a:pt x="58815" y="6556"/>
                  <a:pt x="58875" y="6556"/>
                </a:cubicBezTo>
                <a:cubicBezTo>
                  <a:pt x="59003" y="6556"/>
                  <a:pt x="59126" y="6458"/>
                  <a:pt x="59126" y="6309"/>
                </a:cubicBezTo>
                <a:cubicBezTo>
                  <a:pt x="59126" y="6174"/>
                  <a:pt x="59016" y="6065"/>
                  <a:pt x="58878" y="6065"/>
                </a:cubicBezTo>
                <a:lnTo>
                  <a:pt x="58878" y="6062"/>
                </a:lnTo>
                <a:close/>
                <a:moveTo>
                  <a:pt x="60097" y="6062"/>
                </a:moveTo>
                <a:cubicBezTo>
                  <a:pt x="59878" y="6062"/>
                  <a:pt x="59768" y="6328"/>
                  <a:pt x="59925" y="6485"/>
                </a:cubicBezTo>
                <a:cubicBezTo>
                  <a:pt x="59974" y="6534"/>
                  <a:pt x="60035" y="6556"/>
                  <a:pt x="60095" y="6556"/>
                </a:cubicBezTo>
                <a:cubicBezTo>
                  <a:pt x="60222" y="6556"/>
                  <a:pt x="60345" y="6458"/>
                  <a:pt x="60345" y="6309"/>
                </a:cubicBezTo>
                <a:cubicBezTo>
                  <a:pt x="60345" y="6174"/>
                  <a:pt x="60235" y="6065"/>
                  <a:pt x="60097" y="6065"/>
                </a:cubicBezTo>
                <a:lnTo>
                  <a:pt x="60097" y="6062"/>
                </a:lnTo>
                <a:close/>
                <a:moveTo>
                  <a:pt x="61316" y="6062"/>
                </a:moveTo>
                <a:cubicBezTo>
                  <a:pt x="61097" y="6062"/>
                  <a:pt x="60987" y="6328"/>
                  <a:pt x="61144" y="6485"/>
                </a:cubicBezTo>
                <a:cubicBezTo>
                  <a:pt x="61193" y="6534"/>
                  <a:pt x="61254" y="6556"/>
                  <a:pt x="61314" y="6556"/>
                </a:cubicBezTo>
                <a:cubicBezTo>
                  <a:pt x="61441" y="6556"/>
                  <a:pt x="61564" y="6458"/>
                  <a:pt x="61564" y="6309"/>
                </a:cubicBezTo>
                <a:cubicBezTo>
                  <a:pt x="61564" y="6174"/>
                  <a:pt x="61454" y="6065"/>
                  <a:pt x="61316" y="6065"/>
                </a:cubicBezTo>
                <a:lnTo>
                  <a:pt x="61316" y="6062"/>
                </a:lnTo>
                <a:close/>
                <a:moveTo>
                  <a:pt x="62538" y="6062"/>
                </a:moveTo>
                <a:cubicBezTo>
                  <a:pt x="62316" y="6062"/>
                  <a:pt x="62206" y="6328"/>
                  <a:pt x="62363" y="6485"/>
                </a:cubicBezTo>
                <a:cubicBezTo>
                  <a:pt x="62413" y="6534"/>
                  <a:pt x="62475" y="6556"/>
                  <a:pt x="62535" y="6556"/>
                </a:cubicBezTo>
                <a:cubicBezTo>
                  <a:pt x="62662" y="6556"/>
                  <a:pt x="62783" y="6458"/>
                  <a:pt x="62783" y="6309"/>
                </a:cubicBezTo>
                <a:cubicBezTo>
                  <a:pt x="62783" y="6174"/>
                  <a:pt x="62673" y="6065"/>
                  <a:pt x="62538" y="6065"/>
                </a:cubicBezTo>
                <a:lnTo>
                  <a:pt x="62538" y="6062"/>
                </a:lnTo>
                <a:close/>
                <a:moveTo>
                  <a:pt x="63757" y="6062"/>
                </a:moveTo>
                <a:cubicBezTo>
                  <a:pt x="63538" y="6062"/>
                  <a:pt x="63425" y="6328"/>
                  <a:pt x="63582" y="6485"/>
                </a:cubicBezTo>
                <a:cubicBezTo>
                  <a:pt x="63632" y="6534"/>
                  <a:pt x="63694" y="6556"/>
                  <a:pt x="63754" y="6556"/>
                </a:cubicBezTo>
                <a:cubicBezTo>
                  <a:pt x="63881" y="6556"/>
                  <a:pt x="64002" y="6458"/>
                  <a:pt x="64002" y="6309"/>
                </a:cubicBezTo>
                <a:cubicBezTo>
                  <a:pt x="64002" y="6174"/>
                  <a:pt x="63892" y="6065"/>
                  <a:pt x="63757" y="6065"/>
                </a:cubicBezTo>
                <a:lnTo>
                  <a:pt x="63757" y="6062"/>
                </a:lnTo>
                <a:close/>
                <a:moveTo>
                  <a:pt x="64976" y="6062"/>
                </a:moveTo>
                <a:cubicBezTo>
                  <a:pt x="64757" y="6062"/>
                  <a:pt x="64647" y="6328"/>
                  <a:pt x="64801" y="6485"/>
                </a:cubicBezTo>
                <a:cubicBezTo>
                  <a:pt x="64851" y="6534"/>
                  <a:pt x="64913" y="6556"/>
                  <a:pt x="64974" y="6556"/>
                </a:cubicBezTo>
                <a:cubicBezTo>
                  <a:pt x="65101" y="6556"/>
                  <a:pt x="65224" y="6458"/>
                  <a:pt x="65224" y="6309"/>
                </a:cubicBezTo>
                <a:cubicBezTo>
                  <a:pt x="65224" y="6174"/>
                  <a:pt x="65111" y="6065"/>
                  <a:pt x="64976" y="6065"/>
                </a:cubicBezTo>
                <a:lnTo>
                  <a:pt x="64976" y="6062"/>
                </a:lnTo>
                <a:close/>
                <a:moveTo>
                  <a:pt x="66195" y="6062"/>
                </a:moveTo>
                <a:cubicBezTo>
                  <a:pt x="65976" y="6062"/>
                  <a:pt x="65866" y="6328"/>
                  <a:pt x="66020" y="6485"/>
                </a:cubicBezTo>
                <a:cubicBezTo>
                  <a:pt x="66070" y="6534"/>
                  <a:pt x="66132" y="6556"/>
                  <a:pt x="66193" y="6556"/>
                </a:cubicBezTo>
                <a:cubicBezTo>
                  <a:pt x="66321" y="6556"/>
                  <a:pt x="66443" y="6458"/>
                  <a:pt x="66443" y="6309"/>
                </a:cubicBezTo>
                <a:cubicBezTo>
                  <a:pt x="66443" y="6174"/>
                  <a:pt x="66330" y="6065"/>
                  <a:pt x="66195" y="6065"/>
                </a:cubicBezTo>
                <a:lnTo>
                  <a:pt x="66195" y="6062"/>
                </a:lnTo>
                <a:close/>
                <a:moveTo>
                  <a:pt x="67414" y="6062"/>
                </a:moveTo>
                <a:cubicBezTo>
                  <a:pt x="67195" y="6062"/>
                  <a:pt x="67085" y="6328"/>
                  <a:pt x="67239" y="6485"/>
                </a:cubicBezTo>
                <a:cubicBezTo>
                  <a:pt x="67289" y="6534"/>
                  <a:pt x="67351" y="6556"/>
                  <a:pt x="67412" y="6556"/>
                </a:cubicBezTo>
                <a:cubicBezTo>
                  <a:pt x="67540" y="6556"/>
                  <a:pt x="67662" y="6458"/>
                  <a:pt x="67662" y="6309"/>
                </a:cubicBezTo>
                <a:cubicBezTo>
                  <a:pt x="67662" y="6174"/>
                  <a:pt x="67552" y="6065"/>
                  <a:pt x="67414" y="6065"/>
                </a:cubicBezTo>
                <a:lnTo>
                  <a:pt x="67414" y="6062"/>
                </a:lnTo>
                <a:close/>
                <a:moveTo>
                  <a:pt x="32049" y="6062"/>
                </a:moveTo>
                <a:cubicBezTo>
                  <a:pt x="31761" y="6062"/>
                  <a:pt x="31708" y="6472"/>
                  <a:pt x="31984" y="6547"/>
                </a:cubicBezTo>
                <a:cubicBezTo>
                  <a:pt x="32006" y="6550"/>
                  <a:pt x="32028" y="6554"/>
                  <a:pt x="32049" y="6557"/>
                </a:cubicBezTo>
                <a:cubicBezTo>
                  <a:pt x="32181" y="6550"/>
                  <a:pt x="32288" y="6441"/>
                  <a:pt x="32288" y="6309"/>
                </a:cubicBezTo>
                <a:cubicBezTo>
                  <a:pt x="32288" y="6178"/>
                  <a:pt x="32181" y="6068"/>
                  <a:pt x="32049" y="6062"/>
                </a:cubicBezTo>
                <a:close/>
                <a:moveTo>
                  <a:pt x="4002" y="6062"/>
                </a:moveTo>
                <a:cubicBezTo>
                  <a:pt x="3779" y="6062"/>
                  <a:pt x="3670" y="6328"/>
                  <a:pt x="3826" y="6485"/>
                </a:cubicBezTo>
                <a:cubicBezTo>
                  <a:pt x="3876" y="6535"/>
                  <a:pt x="3937" y="6558"/>
                  <a:pt x="3997" y="6558"/>
                </a:cubicBezTo>
                <a:cubicBezTo>
                  <a:pt x="4124" y="6558"/>
                  <a:pt x="4246" y="6458"/>
                  <a:pt x="4246" y="6309"/>
                </a:cubicBezTo>
                <a:cubicBezTo>
                  <a:pt x="4246" y="6174"/>
                  <a:pt x="4137" y="6065"/>
                  <a:pt x="4002" y="6065"/>
                </a:cubicBezTo>
                <a:lnTo>
                  <a:pt x="4002" y="6062"/>
                </a:lnTo>
                <a:close/>
                <a:moveTo>
                  <a:pt x="5221" y="6062"/>
                </a:moveTo>
                <a:cubicBezTo>
                  <a:pt x="5002" y="6062"/>
                  <a:pt x="4889" y="6328"/>
                  <a:pt x="5045" y="6485"/>
                </a:cubicBezTo>
                <a:cubicBezTo>
                  <a:pt x="5096" y="6535"/>
                  <a:pt x="5158" y="6558"/>
                  <a:pt x="5218" y="6558"/>
                </a:cubicBezTo>
                <a:cubicBezTo>
                  <a:pt x="5346" y="6558"/>
                  <a:pt x="5469" y="6458"/>
                  <a:pt x="5469" y="6309"/>
                </a:cubicBezTo>
                <a:cubicBezTo>
                  <a:pt x="5465" y="6174"/>
                  <a:pt x="5356" y="6065"/>
                  <a:pt x="5221" y="6065"/>
                </a:cubicBezTo>
                <a:lnTo>
                  <a:pt x="5221" y="6062"/>
                </a:lnTo>
                <a:close/>
                <a:moveTo>
                  <a:pt x="6440" y="6062"/>
                </a:moveTo>
                <a:cubicBezTo>
                  <a:pt x="6221" y="6062"/>
                  <a:pt x="6111" y="6328"/>
                  <a:pt x="6264" y="6485"/>
                </a:cubicBezTo>
                <a:cubicBezTo>
                  <a:pt x="6315" y="6535"/>
                  <a:pt x="6377" y="6558"/>
                  <a:pt x="6437" y="6558"/>
                </a:cubicBezTo>
                <a:cubicBezTo>
                  <a:pt x="6565" y="6558"/>
                  <a:pt x="6688" y="6458"/>
                  <a:pt x="6688" y="6309"/>
                </a:cubicBezTo>
                <a:cubicBezTo>
                  <a:pt x="6688" y="6174"/>
                  <a:pt x="6575" y="6065"/>
                  <a:pt x="6440" y="6065"/>
                </a:cubicBezTo>
                <a:lnTo>
                  <a:pt x="6440" y="6062"/>
                </a:lnTo>
                <a:close/>
                <a:moveTo>
                  <a:pt x="7659" y="6062"/>
                </a:moveTo>
                <a:cubicBezTo>
                  <a:pt x="7440" y="6062"/>
                  <a:pt x="7330" y="6328"/>
                  <a:pt x="7484" y="6485"/>
                </a:cubicBezTo>
                <a:cubicBezTo>
                  <a:pt x="7534" y="6535"/>
                  <a:pt x="7596" y="6558"/>
                  <a:pt x="7656" y="6558"/>
                </a:cubicBezTo>
                <a:cubicBezTo>
                  <a:pt x="7784" y="6558"/>
                  <a:pt x="7907" y="6458"/>
                  <a:pt x="7907" y="6309"/>
                </a:cubicBezTo>
                <a:cubicBezTo>
                  <a:pt x="7907" y="6174"/>
                  <a:pt x="7797" y="6065"/>
                  <a:pt x="7659" y="6065"/>
                </a:cubicBezTo>
                <a:lnTo>
                  <a:pt x="7659" y="6062"/>
                </a:lnTo>
                <a:close/>
                <a:moveTo>
                  <a:pt x="8878" y="6062"/>
                </a:moveTo>
                <a:cubicBezTo>
                  <a:pt x="8659" y="6062"/>
                  <a:pt x="8549" y="6328"/>
                  <a:pt x="8706" y="6485"/>
                </a:cubicBezTo>
                <a:cubicBezTo>
                  <a:pt x="8755" y="6535"/>
                  <a:pt x="8816" y="6558"/>
                  <a:pt x="8877" y="6558"/>
                </a:cubicBezTo>
                <a:cubicBezTo>
                  <a:pt x="9003" y="6558"/>
                  <a:pt x="9126" y="6458"/>
                  <a:pt x="9126" y="6309"/>
                </a:cubicBezTo>
                <a:cubicBezTo>
                  <a:pt x="9126" y="6174"/>
                  <a:pt x="9016" y="6065"/>
                  <a:pt x="8878" y="6065"/>
                </a:cubicBezTo>
                <a:lnTo>
                  <a:pt x="8878" y="6062"/>
                </a:lnTo>
                <a:close/>
                <a:moveTo>
                  <a:pt x="10097" y="6062"/>
                </a:moveTo>
                <a:cubicBezTo>
                  <a:pt x="9878" y="6062"/>
                  <a:pt x="9768" y="6328"/>
                  <a:pt x="9925" y="6485"/>
                </a:cubicBezTo>
                <a:cubicBezTo>
                  <a:pt x="9974" y="6535"/>
                  <a:pt x="10035" y="6558"/>
                  <a:pt x="10096" y="6558"/>
                </a:cubicBezTo>
                <a:cubicBezTo>
                  <a:pt x="10222" y="6558"/>
                  <a:pt x="10345" y="6458"/>
                  <a:pt x="10345" y="6309"/>
                </a:cubicBezTo>
                <a:cubicBezTo>
                  <a:pt x="10345" y="6174"/>
                  <a:pt x="10235" y="6065"/>
                  <a:pt x="10097" y="6065"/>
                </a:cubicBezTo>
                <a:lnTo>
                  <a:pt x="10097" y="6062"/>
                </a:lnTo>
                <a:close/>
                <a:moveTo>
                  <a:pt x="11319" y="6062"/>
                </a:moveTo>
                <a:cubicBezTo>
                  <a:pt x="11097" y="6062"/>
                  <a:pt x="10987" y="6328"/>
                  <a:pt x="11144" y="6485"/>
                </a:cubicBezTo>
                <a:cubicBezTo>
                  <a:pt x="11193" y="6535"/>
                  <a:pt x="11254" y="6558"/>
                  <a:pt x="11315" y="6558"/>
                </a:cubicBezTo>
                <a:cubicBezTo>
                  <a:pt x="11441" y="6558"/>
                  <a:pt x="11564" y="6458"/>
                  <a:pt x="11564" y="6309"/>
                </a:cubicBezTo>
                <a:cubicBezTo>
                  <a:pt x="11564" y="6174"/>
                  <a:pt x="11454" y="6065"/>
                  <a:pt x="11319" y="6065"/>
                </a:cubicBezTo>
                <a:lnTo>
                  <a:pt x="11319" y="6062"/>
                </a:lnTo>
                <a:close/>
                <a:moveTo>
                  <a:pt x="12538" y="6062"/>
                </a:moveTo>
                <a:cubicBezTo>
                  <a:pt x="12316" y="6062"/>
                  <a:pt x="12206" y="6328"/>
                  <a:pt x="12363" y="6485"/>
                </a:cubicBezTo>
                <a:cubicBezTo>
                  <a:pt x="12413" y="6535"/>
                  <a:pt x="12475" y="6558"/>
                  <a:pt x="12535" y="6558"/>
                </a:cubicBezTo>
                <a:cubicBezTo>
                  <a:pt x="12662" y="6558"/>
                  <a:pt x="12783" y="6458"/>
                  <a:pt x="12783" y="6309"/>
                </a:cubicBezTo>
                <a:cubicBezTo>
                  <a:pt x="12783" y="6174"/>
                  <a:pt x="12673" y="6065"/>
                  <a:pt x="12538" y="6065"/>
                </a:cubicBezTo>
                <a:lnTo>
                  <a:pt x="12538" y="6062"/>
                </a:lnTo>
                <a:close/>
                <a:moveTo>
                  <a:pt x="13757" y="6062"/>
                </a:moveTo>
                <a:cubicBezTo>
                  <a:pt x="13538" y="6062"/>
                  <a:pt x="13425" y="6328"/>
                  <a:pt x="13582" y="6485"/>
                </a:cubicBezTo>
                <a:cubicBezTo>
                  <a:pt x="13632" y="6535"/>
                  <a:pt x="13694" y="6558"/>
                  <a:pt x="13755" y="6558"/>
                </a:cubicBezTo>
                <a:cubicBezTo>
                  <a:pt x="13883" y="6558"/>
                  <a:pt x="14005" y="6458"/>
                  <a:pt x="14005" y="6309"/>
                </a:cubicBezTo>
                <a:cubicBezTo>
                  <a:pt x="14005" y="6174"/>
                  <a:pt x="13892" y="6065"/>
                  <a:pt x="13757" y="6065"/>
                </a:cubicBezTo>
                <a:lnTo>
                  <a:pt x="13757" y="6062"/>
                </a:lnTo>
                <a:close/>
                <a:moveTo>
                  <a:pt x="14976" y="6062"/>
                </a:moveTo>
                <a:cubicBezTo>
                  <a:pt x="14757" y="6062"/>
                  <a:pt x="14647" y="6328"/>
                  <a:pt x="14801" y="6485"/>
                </a:cubicBezTo>
                <a:cubicBezTo>
                  <a:pt x="14851" y="6535"/>
                  <a:pt x="14913" y="6558"/>
                  <a:pt x="14974" y="6558"/>
                </a:cubicBezTo>
                <a:cubicBezTo>
                  <a:pt x="15102" y="6558"/>
                  <a:pt x="15224" y="6458"/>
                  <a:pt x="15224" y="6309"/>
                </a:cubicBezTo>
                <a:cubicBezTo>
                  <a:pt x="15224" y="6174"/>
                  <a:pt x="15111" y="6065"/>
                  <a:pt x="14976" y="6065"/>
                </a:cubicBezTo>
                <a:lnTo>
                  <a:pt x="14976" y="6062"/>
                </a:lnTo>
                <a:close/>
                <a:moveTo>
                  <a:pt x="16196" y="6062"/>
                </a:moveTo>
                <a:cubicBezTo>
                  <a:pt x="15976" y="6062"/>
                  <a:pt x="15866" y="6328"/>
                  <a:pt x="16020" y="6485"/>
                </a:cubicBezTo>
                <a:cubicBezTo>
                  <a:pt x="16070" y="6535"/>
                  <a:pt x="16132" y="6558"/>
                  <a:pt x="16193" y="6558"/>
                </a:cubicBezTo>
                <a:cubicBezTo>
                  <a:pt x="16321" y="6558"/>
                  <a:pt x="16443" y="6458"/>
                  <a:pt x="16443" y="6309"/>
                </a:cubicBezTo>
                <a:cubicBezTo>
                  <a:pt x="16443" y="6174"/>
                  <a:pt x="16333" y="6065"/>
                  <a:pt x="16196" y="6065"/>
                </a:cubicBezTo>
                <a:lnTo>
                  <a:pt x="16196" y="6062"/>
                </a:lnTo>
                <a:close/>
                <a:moveTo>
                  <a:pt x="17415" y="6062"/>
                </a:moveTo>
                <a:cubicBezTo>
                  <a:pt x="17195" y="6062"/>
                  <a:pt x="17086" y="6328"/>
                  <a:pt x="17242" y="6485"/>
                </a:cubicBezTo>
                <a:cubicBezTo>
                  <a:pt x="17292" y="6535"/>
                  <a:pt x="17353" y="6558"/>
                  <a:pt x="17413" y="6558"/>
                </a:cubicBezTo>
                <a:cubicBezTo>
                  <a:pt x="17540" y="6558"/>
                  <a:pt x="17662" y="6458"/>
                  <a:pt x="17662" y="6309"/>
                </a:cubicBezTo>
                <a:cubicBezTo>
                  <a:pt x="17662" y="6174"/>
                  <a:pt x="17552" y="6065"/>
                  <a:pt x="17415" y="6065"/>
                </a:cubicBezTo>
                <a:lnTo>
                  <a:pt x="17415" y="6062"/>
                </a:lnTo>
                <a:close/>
                <a:moveTo>
                  <a:pt x="18634" y="6062"/>
                </a:moveTo>
                <a:cubicBezTo>
                  <a:pt x="18414" y="6062"/>
                  <a:pt x="18305" y="6328"/>
                  <a:pt x="18461" y="6485"/>
                </a:cubicBezTo>
                <a:cubicBezTo>
                  <a:pt x="18511" y="6535"/>
                  <a:pt x="18572" y="6558"/>
                  <a:pt x="18632" y="6558"/>
                </a:cubicBezTo>
                <a:cubicBezTo>
                  <a:pt x="18759" y="6558"/>
                  <a:pt x="18881" y="6458"/>
                  <a:pt x="18881" y="6309"/>
                </a:cubicBezTo>
                <a:cubicBezTo>
                  <a:pt x="18881" y="6174"/>
                  <a:pt x="18772" y="6065"/>
                  <a:pt x="18634" y="6065"/>
                </a:cubicBezTo>
                <a:lnTo>
                  <a:pt x="18634" y="6062"/>
                </a:lnTo>
                <a:close/>
                <a:moveTo>
                  <a:pt x="19856" y="6062"/>
                </a:moveTo>
                <a:cubicBezTo>
                  <a:pt x="19633" y="6062"/>
                  <a:pt x="19524" y="6328"/>
                  <a:pt x="19680" y="6485"/>
                </a:cubicBezTo>
                <a:cubicBezTo>
                  <a:pt x="19730" y="6535"/>
                  <a:pt x="19791" y="6558"/>
                  <a:pt x="19851" y="6558"/>
                </a:cubicBezTo>
                <a:cubicBezTo>
                  <a:pt x="19978" y="6558"/>
                  <a:pt x="20100" y="6458"/>
                  <a:pt x="20100" y="6309"/>
                </a:cubicBezTo>
                <a:cubicBezTo>
                  <a:pt x="20100" y="6174"/>
                  <a:pt x="19991" y="6065"/>
                  <a:pt x="19856" y="6065"/>
                </a:cubicBezTo>
                <a:lnTo>
                  <a:pt x="19856" y="6062"/>
                </a:lnTo>
                <a:close/>
                <a:moveTo>
                  <a:pt x="21075" y="6062"/>
                </a:moveTo>
                <a:cubicBezTo>
                  <a:pt x="20852" y="6062"/>
                  <a:pt x="20743" y="6328"/>
                  <a:pt x="20899" y="6485"/>
                </a:cubicBezTo>
                <a:cubicBezTo>
                  <a:pt x="20950" y="6535"/>
                  <a:pt x="21011" y="6558"/>
                  <a:pt x="21072" y="6558"/>
                </a:cubicBezTo>
                <a:cubicBezTo>
                  <a:pt x="21198" y="6558"/>
                  <a:pt x="21319" y="6458"/>
                  <a:pt x="21319" y="6309"/>
                </a:cubicBezTo>
                <a:cubicBezTo>
                  <a:pt x="21319" y="6174"/>
                  <a:pt x="21210" y="6065"/>
                  <a:pt x="21075" y="6065"/>
                </a:cubicBezTo>
                <a:lnTo>
                  <a:pt x="21075" y="6062"/>
                </a:lnTo>
                <a:close/>
                <a:moveTo>
                  <a:pt x="22294" y="6062"/>
                </a:moveTo>
                <a:cubicBezTo>
                  <a:pt x="22075" y="6062"/>
                  <a:pt x="21965" y="6328"/>
                  <a:pt x="22118" y="6485"/>
                </a:cubicBezTo>
                <a:cubicBezTo>
                  <a:pt x="22169" y="6535"/>
                  <a:pt x="22231" y="6558"/>
                  <a:pt x="22291" y="6558"/>
                </a:cubicBezTo>
                <a:cubicBezTo>
                  <a:pt x="22419" y="6558"/>
                  <a:pt x="22541" y="6458"/>
                  <a:pt x="22541" y="6309"/>
                </a:cubicBezTo>
                <a:cubicBezTo>
                  <a:pt x="22541" y="6174"/>
                  <a:pt x="22429" y="6065"/>
                  <a:pt x="22294" y="6065"/>
                </a:cubicBezTo>
                <a:lnTo>
                  <a:pt x="22294" y="6062"/>
                </a:lnTo>
                <a:close/>
                <a:moveTo>
                  <a:pt x="23513" y="6062"/>
                </a:moveTo>
                <a:cubicBezTo>
                  <a:pt x="23294" y="6062"/>
                  <a:pt x="23184" y="6328"/>
                  <a:pt x="23337" y="6485"/>
                </a:cubicBezTo>
                <a:cubicBezTo>
                  <a:pt x="23388" y="6535"/>
                  <a:pt x="23450" y="6558"/>
                  <a:pt x="23510" y="6558"/>
                </a:cubicBezTo>
                <a:cubicBezTo>
                  <a:pt x="23638" y="6558"/>
                  <a:pt x="23761" y="6458"/>
                  <a:pt x="23761" y="6309"/>
                </a:cubicBezTo>
                <a:cubicBezTo>
                  <a:pt x="23761" y="6174"/>
                  <a:pt x="23648" y="6065"/>
                  <a:pt x="23513" y="6065"/>
                </a:cubicBezTo>
                <a:lnTo>
                  <a:pt x="23513" y="6062"/>
                </a:lnTo>
                <a:close/>
                <a:moveTo>
                  <a:pt x="24732" y="6062"/>
                </a:moveTo>
                <a:cubicBezTo>
                  <a:pt x="24513" y="6062"/>
                  <a:pt x="24403" y="6328"/>
                  <a:pt x="24557" y="6485"/>
                </a:cubicBezTo>
                <a:cubicBezTo>
                  <a:pt x="24607" y="6535"/>
                  <a:pt x="24669" y="6558"/>
                  <a:pt x="24729" y="6558"/>
                </a:cubicBezTo>
                <a:cubicBezTo>
                  <a:pt x="24857" y="6558"/>
                  <a:pt x="24980" y="6458"/>
                  <a:pt x="24980" y="6309"/>
                </a:cubicBezTo>
                <a:cubicBezTo>
                  <a:pt x="24980" y="6174"/>
                  <a:pt x="24870" y="6065"/>
                  <a:pt x="24732" y="6065"/>
                </a:cubicBezTo>
                <a:lnTo>
                  <a:pt x="24732" y="6062"/>
                </a:lnTo>
                <a:close/>
                <a:moveTo>
                  <a:pt x="25951" y="6062"/>
                </a:moveTo>
                <a:cubicBezTo>
                  <a:pt x="25732" y="6062"/>
                  <a:pt x="25622" y="6328"/>
                  <a:pt x="25779" y="6485"/>
                </a:cubicBezTo>
                <a:cubicBezTo>
                  <a:pt x="25828" y="6535"/>
                  <a:pt x="25889" y="6558"/>
                  <a:pt x="25950" y="6558"/>
                </a:cubicBezTo>
                <a:cubicBezTo>
                  <a:pt x="26076" y="6558"/>
                  <a:pt x="26199" y="6458"/>
                  <a:pt x="26199" y="6309"/>
                </a:cubicBezTo>
                <a:cubicBezTo>
                  <a:pt x="26199" y="6174"/>
                  <a:pt x="26089" y="6065"/>
                  <a:pt x="25951" y="6065"/>
                </a:cubicBezTo>
                <a:lnTo>
                  <a:pt x="25951" y="6062"/>
                </a:lnTo>
                <a:close/>
                <a:moveTo>
                  <a:pt x="27170" y="6062"/>
                </a:moveTo>
                <a:cubicBezTo>
                  <a:pt x="26951" y="6062"/>
                  <a:pt x="26841" y="6328"/>
                  <a:pt x="26998" y="6485"/>
                </a:cubicBezTo>
                <a:cubicBezTo>
                  <a:pt x="27047" y="6535"/>
                  <a:pt x="27108" y="6558"/>
                  <a:pt x="27169" y="6558"/>
                </a:cubicBezTo>
                <a:cubicBezTo>
                  <a:pt x="27295" y="6558"/>
                  <a:pt x="27418" y="6458"/>
                  <a:pt x="27418" y="6309"/>
                </a:cubicBezTo>
                <a:cubicBezTo>
                  <a:pt x="27418" y="6174"/>
                  <a:pt x="27308" y="6065"/>
                  <a:pt x="27170" y="6065"/>
                </a:cubicBezTo>
                <a:lnTo>
                  <a:pt x="27170" y="6062"/>
                </a:lnTo>
                <a:close/>
                <a:moveTo>
                  <a:pt x="28392" y="6062"/>
                </a:moveTo>
                <a:cubicBezTo>
                  <a:pt x="28170" y="6062"/>
                  <a:pt x="28060" y="6328"/>
                  <a:pt x="28217" y="6485"/>
                </a:cubicBezTo>
                <a:cubicBezTo>
                  <a:pt x="28266" y="6535"/>
                  <a:pt x="28327" y="6558"/>
                  <a:pt x="28388" y="6558"/>
                </a:cubicBezTo>
                <a:cubicBezTo>
                  <a:pt x="28514" y="6558"/>
                  <a:pt x="28637" y="6458"/>
                  <a:pt x="28637" y="6309"/>
                </a:cubicBezTo>
                <a:cubicBezTo>
                  <a:pt x="28637" y="6174"/>
                  <a:pt x="28527" y="6065"/>
                  <a:pt x="28392" y="6065"/>
                </a:cubicBezTo>
                <a:lnTo>
                  <a:pt x="28392" y="6062"/>
                </a:lnTo>
                <a:close/>
                <a:moveTo>
                  <a:pt x="33269" y="6062"/>
                </a:moveTo>
                <a:cubicBezTo>
                  <a:pt x="33049" y="6062"/>
                  <a:pt x="32939" y="6328"/>
                  <a:pt x="33093" y="6485"/>
                </a:cubicBezTo>
                <a:cubicBezTo>
                  <a:pt x="33143" y="6535"/>
                  <a:pt x="33205" y="6558"/>
                  <a:pt x="33266" y="6558"/>
                </a:cubicBezTo>
                <a:cubicBezTo>
                  <a:pt x="33394" y="6558"/>
                  <a:pt x="33516" y="6458"/>
                  <a:pt x="33516" y="6309"/>
                </a:cubicBezTo>
                <a:cubicBezTo>
                  <a:pt x="33516" y="6174"/>
                  <a:pt x="33406" y="6065"/>
                  <a:pt x="33269" y="6065"/>
                </a:cubicBezTo>
                <a:lnTo>
                  <a:pt x="33269" y="6062"/>
                </a:lnTo>
                <a:close/>
                <a:moveTo>
                  <a:pt x="34488" y="6062"/>
                </a:moveTo>
                <a:cubicBezTo>
                  <a:pt x="34268" y="6062"/>
                  <a:pt x="34159" y="6328"/>
                  <a:pt x="34315" y="6485"/>
                </a:cubicBezTo>
                <a:cubicBezTo>
                  <a:pt x="34365" y="6535"/>
                  <a:pt x="34426" y="6558"/>
                  <a:pt x="34486" y="6558"/>
                </a:cubicBezTo>
                <a:cubicBezTo>
                  <a:pt x="34613" y="6558"/>
                  <a:pt x="34735" y="6458"/>
                  <a:pt x="34735" y="6309"/>
                </a:cubicBezTo>
                <a:cubicBezTo>
                  <a:pt x="34735" y="6174"/>
                  <a:pt x="34625" y="6065"/>
                  <a:pt x="34488" y="6065"/>
                </a:cubicBezTo>
                <a:lnTo>
                  <a:pt x="34488" y="6062"/>
                </a:lnTo>
                <a:close/>
                <a:moveTo>
                  <a:pt x="35707" y="6062"/>
                </a:moveTo>
                <a:cubicBezTo>
                  <a:pt x="35487" y="6062"/>
                  <a:pt x="35378" y="6328"/>
                  <a:pt x="35534" y="6485"/>
                </a:cubicBezTo>
                <a:cubicBezTo>
                  <a:pt x="35584" y="6535"/>
                  <a:pt x="35645" y="6558"/>
                  <a:pt x="35705" y="6558"/>
                </a:cubicBezTo>
                <a:cubicBezTo>
                  <a:pt x="35832" y="6558"/>
                  <a:pt x="35954" y="6458"/>
                  <a:pt x="35954" y="6309"/>
                </a:cubicBezTo>
                <a:cubicBezTo>
                  <a:pt x="35954" y="6174"/>
                  <a:pt x="35845" y="6065"/>
                  <a:pt x="35707" y="6065"/>
                </a:cubicBezTo>
                <a:lnTo>
                  <a:pt x="35707" y="6062"/>
                </a:lnTo>
                <a:close/>
                <a:moveTo>
                  <a:pt x="36929" y="6062"/>
                </a:moveTo>
                <a:cubicBezTo>
                  <a:pt x="36706" y="6062"/>
                  <a:pt x="36597" y="6328"/>
                  <a:pt x="36753" y="6485"/>
                </a:cubicBezTo>
                <a:cubicBezTo>
                  <a:pt x="36803" y="6535"/>
                  <a:pt x="36864" y="6558"/>
                  <a:pt x="36924" y="6558"/>
                </a:cubicBezTo>
                <a:cubicBezTo>
                  <a:pt x="37051" y="6558"/>
                  <a:pt x="37173" y="6458"/>
                  <a:pt x="37173" y="6309"/>
                </a:cubicBezTo>
                <a:cubicBezTo>
                  <a:pt x="37173" y="6174"/>
                  <a:pt x="37064" y="6065"/>
                  <a:pt x="36929" y="6065"/>
                </a:cubicBezTo>
                <a:lnTo>
                  <a:pt x="36929" y="6062"/>
                </a:lnTo>
                <a:close/>
                <a:moveTo>
                  <a:pt x="38148" y="6062"/>
                </a:moveTo>
                <a:cubicBezTo>
                  <a:pt x="37928" y="6062"/>
                  <a:pt x="37816" y="6328"/>
                  <a:pt x="37972" y="6485"/>
                </a:cubicBezTo>
                <a:cubicBezTo>
                  <a:pt x="38023" y="6535"/>
                  <a:pt x="38084" y="6558"/>
                  <a:pt x="38145" y="6558"/>
                </a:cubicBezTo>
                <a:cubicBezTo>
                  <a:pt x="38271" y="6558"/>
                  <a:pt x="38392" y="6458"/>
                  <a:pt x="38392" y="6309"/>
                </a:cubicBezTo>
                <a:cubicBezTo>
                  <a:pt x="38392" y="6174"/>
                  <a:pt x="38283" y="6065"/>
                  <a:pt x="38148" y="6065"/>
                </a:cubicBezTo>
                <a:lnTo>
                  <a:pt x="38148" y="6062"/>
                </a:lnTo>
                <a:close/>
                <a:moveTo>
                  <a:pt x="39367" y="6062"/>
                </a:moveTo>
                <a:cubicBezTo>
                  <a:pt x="39148" y="6062"/>
                  <a:pt x="39038" y="6328"/>
                  <a:pt x="39191" y="6485"/>
                </a:cubicBezTo>
                <a:cubicBezTo>
                  <a:pt x="39242" y="6535"/>
                  <a:pt x="39304" y="6558"/>
                  <a:pt x="39364" y="6558"/>
                </a:cubicBezTo>
                <a:cubicBezTo>
                  <a:pt x="39492" y="6558"/>
                  <a:pt x="39614" y="6458"/>
                  <a:pt x="39614" y="6309"/>
                </a:cubicBezTo>
                <a:cubicBezTo>
                  <a:pt x="39614" y="6174"/>
                  <a:pt x="39502" y="6065"/>
                  <a:pt x="39367" y="6065"/>
                </a:cubicBezTo>
                <a:lnTo>
                  <a:pt x="39367" y="6062"/>
                </a:lnTo>
                <a:close/>
                <a:moveTo>
                  <a:pt x="40586" y="6062"/>
                </a:moveTo>
                <a:cubicBezTo>
                  <a:pt x="40367" y="6062"/>
                  <a:pt x="40257" y="6328"/>
                  <a:pt x="40410" y="6485"/>
                </a:cubicBezTo>
                <a:cubicBezTo>
                  <a:pt x="40461" y="6535"/>
                  <a:pt x="40523" y="6558"/>
                  <a:pt x="40583" y="6558"/>
                </a:cubicBezTo>
                <a:cubicBezTo>
                  <a:pt x="40711" y="6558"/>
                  <a:pt x="40834" y="6458"/>
                  <a:pt x="40834" y="6309"/>
                </a:cubicBezTo>
                <a:cubicBezTo>
                  <a:pt x="40834" y="6174"/>
                  <a:pt x="40721" y="6065"/>
                  <a:pt x="40586" y="6065"/>
                </a:cubicBezTo>
                <a:lnTo>
                  <a:pt x="40586" y="6062"/>
                </a:lnTo>
                <a:close/>
                <a:moveTo>
                  <a:pt x="41805" y="6062"/>
                </a:moveTo>
                <a:cubicBezTo>
                  <a:pt x="41586" y="6062"/>
                  <a:pt x="41476" y="6328"/>
                  <a:pt x="41630" y="6485"/>
                </a:cubicBezTo>
                <a:cubicBezTo>
                  <a:pt x="41680" y="6535"/>
                  <a:pt x="41742" y="6558"/>
                  <a:pt x="41802" y="6558"/>
                </a:cubicBezTo>
                <a:cubicBezTo>
                  <a:pt x="41930" y="6558"/>
                  <a:pt x="42053" y="6458"/>
                  <a:pt x="42053" y="6309"/>
                </a:cubicBezTo>
                <a:cubicBezTo>
                  <a:pt x="42053" y="6174"/>
                  <a:pt x="41943" y="6065"/>
                  <a:pt x="41805" y="6065"/>
                </a:cubicBezTo>
                <a:lnTo>
                  <a:pt x="41805" y="6062"/>
                </a:lnTo>
                <a:close/>
                <a:moveTo>
                  <a:pt x="43024" y="6062"/>
                </a:moveTo>
                <a:cubicBezTo>
                  <a:pt x="42805" y="6062"/>
                  <a:pt x="42695" y="6328"/>
                  <a:pt x="42852" y="6485"/>
                </a:cubicBezTo>
                <a:cubicBezTo>
                  <a:pt x="42901" y="6535"/>
                  <a:pt x="42962" y="6558"/>
                  <a:pt x="43022" y="6558"/>
                </a:cubicBezTo>
                <a:cubicBezTo>
                  <a:pt x="43149" y="6558"/>
                  <a:pt x="43272" y="6458"/>
                  <a:pt x="43272" y="6309"/>
                </a:cubicBezTo>
                <a:cubicBezTo>
                  <a:pt x="43272" y="6174"/>
                  <a:pt x="43162" y="6065"/>
                  <a:pt x="43024" y="6065"/>
                </a:cubicBezTo>
                <a:lnTo>
                  <a:pt x="43024" y="6062"/>
                </a:lnTo>
                <a:close/>
                <a:moveTo>
                  <a:pt x="44243" y="6062"/>
                </a:moveTo>
                <a:cubicBezTo>
                  <a:pt x="44024" y="6062"/>
                  <a:pt x="43914" y="6328"/>
                  <a:pt x="44071" y="6485"/>
                </a:cubicBezTo>
                <a:cubicBezTo>
                  <a:pt x="44120" y="6535"/>
                  <a:pt x="44181" y="6558"/>
                  <a:pt x="44242" y="6558"/>
                </a:cubicBezTo>
                <a:cubicBezTo>
                  <a:pt x="44368" y="6558"/>
                  <a:pt x="44491" y="6458"/>
                  <a:pt x="44491" y="6309"/>
                </a:cubicBezTo>
                <a:cubicBezTo>
                  <a:pt x="44491" y="6174"/>
                  <a:pt x="44381" y="6065"/>
                  <a:pt x="44243" y="6065"/>
                </a:cubicBezTo>
                <a:lnTo>
                  <a:pt x="44243" y="6062"/>
                </a:lnTo>
                <a:close/>
                <a:moveTo>
                  <a:pt x="45465" y="6062"/>
                </a:moveTo>
                <a:cubicBezTo>
                  <a:pt x="45243" y="6062"/>
                  <a:pt x="45133" y="6328"/>
                  <a:pt x="45290" y="6485"/>
                </a:cubicBezTo>
                <a:cubicBezTo>
                  <a:pt x="45339" y="6535"/>
                  <a:pt x="45400" y="6558"/>
                  <a:pt x="45461" y="6558"/>
                </a:cubicBezTo>
                <a:cubicBezTo>
                  <a:pt x="45587" y="6558"/>
                  <a:pt x="45710" y="6458"/>
                  <a:pt x="45710" y="6309"/>
                </a:cubicBezTo>
                <a:cubicBezTo>
                  <a:pt x="45710" y="6174"/>
                  <a:pt x="45600" y="6065"/>
                  <a:pt x="45465" y="6065"/>
                </a:cubicBezTo>
                <a:lnTo>
                  <a:pt x="45465" y="6062"/>
                </a:lnTo>
                <a:close/>
                <a:moveTo>
                  <a:pt x="34488" y="7284"/>
                </a:moveTo>
                <a:cubicBezTo>
                  <a:pt x="34466" y="7284"/>
                  <a:pt x="34441" y="7287"/>
                  <a:pt x="34419" y="7293"/>
                </a:cubicBezTo>
                <a:cubicBezTo>
                  <a:pt x="34525" y="7350"/>
                  <a:pt x="34629" y="7409"/>
                  <a:pt x="34729" y="7469"/>
                </a:cubicBezTo>
                <a:cubicBezTo>
                  <a:pt x="34701" y="7359"/>
                  <a:pt x="34600" y="7284"/>
                  <a:pt x="34488" y="7284"/>
                </a:cubicBezTo>
                <a:close/>
                <a:moveTo>
                  <a:pt x="45464" y="7283"/>
                </a:moveTo>
                <a:cubicBezTo>
                  <a:pt x="45333" y="7283"/>
                  <a:pt x="45218" y="7390"/>
                  <a:pt x="45218" y="7528"/>
                </a:cubicBezTo>
                <a:cubicBezTo>
                  <a:pt x="45218" y="7607"/>
                  <a:pt x="45252" y="7679"/>
                  <a:pt x="45312" y="7723"/>
                </a:cubicBezTo>
                <a:cubicBezTo>
                  <a:pt x="45378" y="7575"/>
                  <a:pt x="45453" y="7431"/>
                  <a:pt x="45534" y="7293"/>
                </a:cubicBezTo>
                <a:cubicBezTo>
                  <a:pt x="45511" y="7286"/>
                  <a:pt x="45487" y="7283"/>
                  <a:pt x="45464" y="7283"/>
                </a:cubicBezTo>
                <a:close/>
                <a:moveTo>
                  <a:pt x="55221" y="7281"/>
                </a:moveTo>
                <a:lnTo>
                  <a:pt x="55221" y="7284"/>
                </a:lnTo>
                <a:cubicBezTo>
                  <a:pt x="55095" y="7284"/>
                  <a:pt x="54992" y="7375"/>
                  <a:pt x="54976" y="7497"/>
                </a:cubicBezTo>
                <a:cubicBezTo>
                  <a:pt x="55011" y="7572"/>
                  <a:pt x="55045" y="7650"/>
                  <a:pt x="55077" y="7729"/>
                </a:cubicBezTo>
                <a:cubicBezTo>
                  <a:pt x="55120" y="7760"/>
                  <a:pt x="55170" y="7775"/>
                  <a:pt x="55219" y="7775"/>
                </a:cubicBezTo>
                <a:cubicBezTo>
                  <a:pt x="55321" y="7775"/>
                  <a:pt x="55420" y="7711"/>
                  <a:pt x="55456" y="7603"/>
                </a:cubicBezTo>
                <a:cubicBezTo>
                  <a:pt x="55506" y="7447"/>
                  <a:pt x="55387" y="7281"/>
                  <a:pt x="55221" y="7281"/>
                </a:cubicBezTo>
                <a:close/>
                <a:moveTo>
                  <a:pt x="56440" y="7284"/>
                </a:moveTo>
                <a:cubicBezTo>
                  <a:pt x="56221" y="7284"/>
                  <a:pt x="56111" y="7547"/>
                  <a:pt x="56264" y="7704"/>
                </a:cubicBezTo>
                <a:cubicBezTo>
                  <a:pt x="56315" y="7754"/>
                  <a:pt x="56377" y="7777"/>
                  <a:pt x="56437" y="7777"/>
                </a:cubicBezTo>
                <a:cubicBezTo>
                  <a:pt x="56565" y="7777"/>
                  <a:pt x="56687" y="7677"/>
                  <a:pt x="56687" y="7528"/>
                </a:cubicBezTo>
                <a:cubicBezTo>
                  <a:pt x="56687" y="7393"/>
                  <a:pt x="56575" y="7284"/>
                  <a:pt x="56440" y="7284"/>
                </a:cubicBezTo>
                <a:close/>
                <a:moveTo>
                  <a:pt x="57659" y="7284"/>
                </a:moveTo>
                <a:cubicBezTo>
                  <a:pt x="57440" y="7284"/>
                  <a:pt x="57330" y="7547"/>
                  <a:pt x="57483" y="7704"/>
                </a:cubicBezTo>
                <a:cubicBezTo>
                  <a:pt x="57534" y="7754"/>
                  <a:pt x="57596" y="7777"/>
                  <a:pt x="57656" y="7777"/>
                </a:cubicBezTo>
                <a:cubicBezTo>
                  <a:pt x="57784" y="7777"/>
                  <a:pt x="57907" y="7677"/>
                  <a:pt x="57907" y="7528"/>
                </a:cubicBezTo>
                <a:cubicBezTo>
                  <a:pt x="57907" y="7393"/>
                  <a:pt x="57794" y="7284"/>
                  <a:pt x="57659" y="7284"/>
                </a:cubicBezTo>
                <a:close/>
                <a:moveTo>
                  <a:pt x="58878" y="7284"/>
                </a:moveTo>
                <a:cubicBezTo>
                  <a:pt x="58659" y="7284"/>
                  <a:pt x="58549" y="7547"/>
                  <a:pt x="58703" y="7704"/>
                </a:cubicBezTo>
                <a:cubicBezTo>
                  <a:pt x="58753" y="7754"/>
                  <a:pt x="58815" y="7777"/>
                  <a:pt x="58875" y="7777"/>
                </a:cubicBezTo>
                <a:cubicBezTo>
                  <a:pt x="59003" y="7777"/>
                  <a:pt x="59126" y="7677"/>
                  <a:pt x="59126" y="7528"/>
                </a:cubicBezTo>
                <a:cubicBezTo>
                  <a:pt x="59126" y="7393"/>
                  <a:pt x="59016" y="7284"/>
                  <a:pt x="58878" y="7284"/>
                </a:cubicBezTo>
                <a:close/>
                <a:moveTo>
                  <a:pt x="60097" y="7284"/>
                </a:moveTo>
                <a:cubicBezTo>
                  <a:pt x="59878" y="7284"/>
                  <a:pt x="59768" y="7547"/>
                  <a:pt x="59925" y="7704"/>
                </a:cubicBezTo>
                <a:cubicBezTo>
                  <a:pt x="59974" y="7754"/>
                  <a:pt x="60035" y="7777"/>
                  <a:pt x="60095" y="7777"/>
                </a:cubicBezTo>
                <a:cubicBezTo>
                  <a:pt x="60222" y="7777"/>
                  <a:pt x="60345" y="7677"/>
                  <a:pt x="60345" y="7528"/>
                </a:cubicBezTo>
                <a:cubicBezTo>
                  <a:pt x="60345" y="7393"/>
                  <a:pt x="60235" y="7284"/>
                  <a:pt x="60097" y="7284"/>
                </a:cubicBezTo>
                <a:close/>
                <a:moveTo>
                  <a:pt x="61316" y="7284"/>
                </a:moveTo>
                <a:cubicBezTo>
                  <a:pt x="61097" y="7284"/>
                  <a:pt x="60987" y="7547"/>
                  <a:pt x="61144" y="7704"/>
                </a:cubicBezTo>
                <a:cubicBezTo>
                  <a:pt x="61193" y="7754"/>
                  <a:pt x="61254" y="7777"/>
                  <a:pt x="61315" y="7777"/>
                </a:cubicBezTo>
                <a:cubicBezTo>
                  <a:pt x="61441" y="7777"/>
                  <a:pt x="61564" y="7677"/>
                  <a:pt x="61564" y="7528"/>
                </a:cubicBezTo>
                <a:cubicBezTo>
                  <a:pt x="61564" y="7393"/>
                  <a:pt x="61454" y="7284"/>
                  <a:pt x="61316" y="7284"/>
                </a:cubicBezTo>
                <a:close/>
                <a:moveTo>
                  <a:pt x="62538" y="7284"/>
                </a:moveTo>
                <a:cubicBezTo>
                  <a:pt x="62316" y="7284"/>
                  <a:pt x="62206" y="7547"/>
                  <a:pt x="62363" y="7704"/>
                </a:cubicBezTo>
                <a:cubicBezTo>
                  <a:pt x="62413" y="7754"/>
                  <a:pt x="62475" y="7777"/>
                  <a:pt x="62535" y="7777"/>
                </a:cubicBezTo>
                <a:cubicBezTo>
                  <a:pt x="62662" y="7777"/>
                  <a:pt x="62783" y="7677"/>
                  <a:pt x="62783" y="7528"/>
                </a:cubicBezTo>
                <a:cubicBezTo>
                  <a:pt x="62783" y="7393"/>
                  <a:pt x="62673" y="7284"/>
                  <a:pt x="62538" y="7284"/>
                </a:cubicBezTo>
                <a:close/>
                <a:moveTo>
                  <a:pt x="63757" y="7284"/>
                </a:moveTo>
                <a:cubicBezTo>
                  <a:pt x="63538" y="7284"/>
                  <a:pt x="63425" y="7547"/>
                  <a:pt x="63582" y="7704"/>
                </a:cubicBezTo>
                <a:cubicBezTo>
                  <a:pt x="63632" y="7754"/>
                  <a:pt x="63694" y="7777"/>
                  <a:pt x="63754" y="7777"/>
                </a:cubicBezTo>
                <a:cubicBezTo>
                  <a:pt x="63881" y="7777"/>
                  <a:pt x="64002" y="7677"/>
                  <a:pt x="64002" y="7528"/>
                </a:cubicBezTo>
                <a:cubicBezTo>
                  <a:pt x="64002" y="7393"/>
                  <a:pt x="63892" y="7284"/>
                  <a:pt x="63757" y="7284"/>
                </a:cubicBezTo>
                <a:close/>
                <a:moveTo>
                  <a:pt x="64976" y="7284"/>
                </a:moveTo>
                <a:cubicBezTo>
                  <a:pt x="64757" y="7284"/>
                  <a:pt x="64647" y="7547"/>
                  <a:pt x="64801" y="7704"/>
                </a:cubicBezTo>
                <a:cubicBezTo>
                  <a:pt x="64851" y="7754"/>
                  <a:pt x="64913" y="7777"/>
                  <a:pt x="64974" y="7777"/>
                </a:cubicBezTo>
                <a:cubicBezTo>
                  <a:pt x="65102" y="7777"/>
                  <a:pt x="65224" y="7677"/>
                  <a:pt x="65224" y="7528"/>
                </a:cubicBezTo>
                <a:cubicBezTo>
                  <a:pt x="65224" y="7393"/>
                  <a:pt x="65111" y="7284"/>
                  <a:pt x="64976" y="7284"/>
                </a:cubicBezTo>
                <a:close/>
                <a:moveTo>
                  <a:pt x="66195" y="7284"/>
                </a:moveTo>
                <a:cubicBezTo>
                  <a:pt x="65976" y="7284"/>
                  <a:pt x="65866" y="7547"/>
                  <a:pt x="66020" y="7704"/>
                </a:cubicBezTo>
                <a:cubicBezTo>
                  <a:pt x="66070" y="7754"/>
                  <a:pt x="66132" y="7777"/>
                  <a:pt x="66193" y="7777"/>
                </a:cubicBezTo>
                <a:cubicBezTo>
                  <a:pt x="66321" y="7777"/>
                  <a:pt x="66443" y="7677"/>
                  <a:pt x="66443" y="7528"/>
                </a:cubicBezTo>
                <a:cubicBezTo>
                  <a:pt x="66443" y="7393"/>
                  <a:pt x="66330" y="7284"/>
                  <a:pt x="66195" y="7284"/>
                </a:cubicBezTo>
                <a:close/>
                <a:moveTo>
                  <a:pt x="67414" y="7284"/>
                </a:moveTo>
                <a:cubicBezTo>
                  <a:pt x="67195" y="7284"/>
                  <a:pt x="67085" y="7547"/>
                  <a:pt x="67239" y="7704"/>
                </a:cubicBezTo>
                <a:cubicBezTo>
                  <a:pt x="67289" y="7754"/>
                  <a:pt x="67351" y="7777"/>
                  <a:pt x="67412" y="7777"/>
                </a:cubicBezTo>
                <a:cubicBezTo>
                  <a:pt x="67540" y="7777"/>
                  <a:pt x="67662" y="7677"/>
                  <a:pt x="67662" y="7528"/>
                </a:cubicBezTo>
                <a:cubicBezTo>
                  <a:pt x="67662" y="7393"/>
                  <a:pt x="67552" y="7284"/>
                  <a:pt x="67414" y="7284"/>
                </a:cubicBezTo>
                <a:close/>
                <a:moveTo>
                  <a:pt x="5221" y="7284"/>
                </a:moveTo>
                <a:cubicBezTo>
                  <a:pt x="5002" y="7284"/>
                  <a:pt x="4889" y="7547"/>
                  <a:pt x="5045" y="7704"/>
                </a:cubicBezTo>
                <a:cubicBezTo>
                  <a:pt x="5096" y="7755"/>
                  <a:pt x="5159" y="7777"/>
                  <a:pt x="5220" y="7777"/>
                </a:cubicBezTo>
                <a:cubicBezTo>
                  <a:pt x="5347" y="7777"/>
                  <a:pt x="5469" y="7679"/>
                  <a:pt x="5469" y="7528"/>
                </a:cubicBezTo>
                <a:cubicBezTo>
                  <a:pt x="5465" y="7393"/>
                  <a:pt x="5356" y="7284"/>
                  <a:pt x="5221" y="7284"/>
                </a:cubicBezTo>
                <a:close/>
                <a:moveTo>
                  <a:pt x="6440" y="7284"/>
                </a:moveTo>
                <a:cubicBezTo>
                  <a:pt x="6221" y="7284"/>
                  <a:pt x="6111" y="7547"/>
                  <a:pt x="6264" y="7704"/>
                </a:cubicBezTo>
                <a:cubicBezTo>
                  <a:pt x="6315" y="7755"/>
                  <a:pt x="6378" y="7777"/>
                  <a:pt x="6439" y="7777"/>
                </a:cubicBezTo>
                <a:cubicBezTo>
                  <a:pt x="6566" y="7777"/>
                  <a:pt x="6688" y="7679"/>
                  <a:pt x="6688" y="7528"/>
                </a:cubicBezTo>
                <a:cubicBezTo>
                  <a:pt x="6688" y="7393"/>
                  <a:pt x="6575" y="7284"/>
                  <a:pt x="6440" y="7284"/>
                </a:cubicBezTo>
                <a:close/>
                <a:moveTo>
                  <a:pt x="7659" y="7284"/>
                </a:moveTo>
                <a:cubicBezTo>
                  <a:pt x="7440" y="7284"/>
                  <a:pt x="7330" y="7547"/>
                  <a:pt x="7484" y="7704"/>
                </a:cubicBezTo>
                <a:cubicBezTo>
                  <a:pt x="7534" y="7755"/>
                  <a:pt x="7597" y="7777"/>
                  <a:pt x="7658" y="7777"/>
                </a:cubicBezTo>
                <a:cubicBezTo>
                  <a:pt x="7785" y="7777"/>
                  <a:pt x="7907" y="7679"/>
                  <a:pt x="7907" y="7528"/>
                </a:cubicBezTo>
                <a:cubicBezTo>
                  <a:pt x="7907" y="7393"/>
                  <a:pt x="7797" y="7284"/>
                  <a:pt x="7659" y="7284"/>
                </a:cubicBezTo>
                <a:close/>
                <a:moveTo>
                  <a:pt x="8878" y="7284"/>
                </a:moveTo>
                <a:cubicBezTo>
                  <a:pt x="8659" y="7284"/>
                  <a:pt x="8549" y="7547"/>
                  <a:pt x="8706" y="7704"/>
                </a:cubicBezTo>
                <a:cubicBezTo>
                  <a:pt x="8756" y="7755"/>
                  <a:pt x="8817" y="7777"/>
                  <a:pt x="8878" y="7777"/>
                </a:cubicBezTo>
                <a:cubicBezTo>
                  <a:pt x="9004" y="7777"/>
                  <a:pt x="9126" y="7679"/>
                  <a:pt x="9126" y="7528"/>
                </a:cubicBezTo>
                <a:cubicBezTo>
                  <a:pt x="9126" y="7393"/>
                  <a:pt x="9016" y="7284"/>
                  <a:pt x="8878" y="7284"/>
                </a:cubicBezTo>
                <a:close/>
                <a:moveTo>
                  <a:pt x="10097" y="7284"/>
                </a:moveTo>
                <a:cubicBezTo>
                  <a:pt x="9878" y="7284"/>
                  <a:pt x="9768" y="7547"/>
                  <a:pt x="9925" y="7704"/>
                </a:cubicBezTo>
                <a:cubicBezTo>
                  <a:pt x="9975" y="7755"/>
                  <a:pt x="10036" y="7777"/>
                  <a:pt x="10097" y="7777"/>
                </a:cubicBezTo>
                <a:cubicBezTo>
                  <a:pt x="10223" y="7777"/>
                  <a:pt x="10345" y="7679"/>
                  <a:pt x="10345" y="7528"/>
                </a:cubicBezTo>
                <a:cubicBezTo>
                  <a:pt x="10345" y="7393"/>
                  <a:pt x="10235" y="7284"/>
                  <a:pt x="10097" y="7284"/>
                </a:cubicBezTo>
                <a:close/>
                <a:moveTo>
                  <a:pt x="11319" y="7284"/>
                </a:moveTo>
                <a:cubicBezTo>
                  <a:pt x="11097" y="7284"/>
                  <a:pt x="10987" y="7547"/>
                  <a:pt x="11144" y="7704"/>
                </a:cubicBezTo>
                <a:cubicBezTo>
                  <a:pt x="11194" y="7755"/>
                  <a:pt x="11255" y="7777"/>
                  <a:pt x="11316" y="7777"/>
                </a:cubicBezTo>
                <a:cubicBezTo>
                  <a:pt x="11442" y="7777"/>
                  <a:pt x="11564" y="7679"/>
                  <a:pt x="11564" y="7528"/>
                </a:cubicBezTo>
                <a:cubicBezTo>
                  <a:pt x="11564" y="7393"/>
                  <a:pt x="11454" y="7284"/>
                  <a:pt x="11319" y="7284"/>
                </a:cubicBezTo>
                <a:close/>
                <a:moveTo>
                  <a:pt x="12538" y="7284"/>
                </a:moveTo>
                <a:cubicBezTo>
                  <a:pt x="12316" y="7284"/>
                  <a:pt x="12206" y="7547"/>
                  <a:pt x="12363" y="7704"/>
                </a:cubicBezTo>
                <a:cubicBezTo>
                  <a:pt x="12414" y="7755"/>
                  <a:pt x="12476" y="7777"/>
                  <a:pt x="12536" y="7777"/>
                </a:cubicBezTo>
                <a:cubicBezTo>
                  <a:pt x="12663" y="7777"/>
                  <a:pt x="12783" y="7679"/>
                  <a:pt x="12783" y="7528"/>
                </a:cubicBezTo>
                <a:cubicBezTo>
                  <a:pt x="12783" y="7393"/>
                  <a:pt x="12673" y="7284"/>
                  <a:pt x="12538" y="7284"/>
                </a:cubicBezTo>
                <a:close/>
                <a:moveTo>
                  <a:pt x="13757" y="7284"/>
                </a:moveTo>
                <a:cubicBezTo>
                  <a:pt x="13538" y="7284"/>
                  <a:pt x="13425" y="7547"/>
                  <a:pt x="13582" y="7704"/>
                </a:cubicBezTo>
                <a:cubicBezTo>
                  <a:pt x="13633" y="7755"/>
                  <a:pt x="13695" y="7777"/>
                  <a:pt x="13756" y="7777"/>
                </a:cubicBezTo>
                <a:cubicBezTo>
                  <a:pt x="13883" y="7777"/>
                  <a:pt x="14005" y="7679"/>
                  <a:pt x="14005" y="7528"/>
                </a:cubicBezTo>
                <a:cubicBezTo>
                  <a:pt x="14005" y="7393"/>
                  <a:pt x="13892" y="7284"/>
                  <a:pt x="13757" y="7284"/>
                </a:cubicBezTo>
                <a:close/>
                <a:moveTo>
                  <a:pt x="14976" y="7284"/>
                </a:moveTo>
                <a:cubicBezTo>
                  <a:pt x="14757" y="7284"/>
                  <a:pt x="14647" y="7547"/>
                  <a:pt x="14801" y="7704"/>
                </a:cubicBezTo>
                <a:cubicBezTo>
                  <a:pt x="14852" y="7755"/>
                  <a:pt x="14914" y="7777"/>
                  <a:pt x="14975" y="7777"/>
                </a:cubicBezTo>
                <a:cubicBezTo>
                  <a:pt x="15102" y="7777"/>
                  <a:pt x="15224" y="7679"/>
                  <a:pt x="15224" y="7528"/>
                </a:cubicBezTo>
                <a:cubicBezTo>
                  <a:pt x="15224" y="7393"/>
                  <a:pt x="15111" y="7284"/>
                  <a:pt x="14976" y="7284"/>
                </a:cubicBezTo>
                <a:close/>
                <a:moveTo>
                  <a:pt x="16196" y="7284"/>
                </a:moveTo>
                <a:cubicBezTo>
                  <a:pt x="15976" y="7284"/>
                  <a:pt x="15866" y="7547"/>
                  <a:pt x="16020" y="7704"/>
                </a:cubicBezTo>
                <a:cubicBezTo>
                  <a:pt x="16071" y="7755"/>
                  <a:pt x="16133" y="7777"/>
                  <a:pt x="16194" y="7777"/>
                </a:cubicBezTo>
                <a:cubicBezTo>
                  <a:pt x="16322" y="7777"/>
                  <a:pt x="16443" y="7679"/>
                  <a:pt x="16443" y="7528"/>
                </a:cubicBezTo>
                <a:cubicBezTo>
                  <a:pt x="16443" y="7393"/>
                  <a:pt x="16333" y="7284"/>
                  <a:pt x="16196" y="7284"/>
                </a:cubicBezTo>
                <a:close/>
                <a:moveTo>
                  <a:pt x="17415" y="7284"/>
                </a:moveTo>
                <a:cubicBezTo>
                  <a:pt x="17195" y="7284"/>
                  <a:pt x="17086" y="7547"/>
                  <a:pt x="17242" y="7704"/>
                </a:cubicBezTo>
                <a:cubicBezTo>
                  <a:pt x="17292" y="7755"/>
                  <a:pt x="17354" y="7777"/>
                  <a:pt x="17414" y="7777"/>
                </a:cubicBezTo>
                <a:cubicBezTo>
                  <a:pt x="17541" y="7777"/>
                  <a:pt x="17662" y="7679"/>
                  <a:pt x="17662" y="7528"/>
                </a:cubicBezTo>
                <a:cubicBezTo>
                  <a:pt x="17662" y="7393"/>
                  <a:pt x="17552" y="7284"/>
                  <a:pt x="17415" y="7284"/>
                </a:cubicBezTo>
                <a:close/>
                <a:moveTo>
                  <a:pt x="18634" y="7284"/>
                </a:moveTo>
                <a:cubicBezTo>
                  <a:pt x="18414" y="7284"/>
                  <a:pt x="18305" y="7547"/>
                  <a:pt x="18461" y="7704"/>
                </a:cubicBezTo>
                <a:cubicBezTo>
                  <a:pt x="18511" y="7755"/>
                  <a:pt x="18573" y="7777"/>
                  <a:pt x="18633" y="7777"/>
                </a:cubicBezTo>
                <a:cubicBezTo>
                  <a:pt x="18760" y="7777"/>
                  <a:pt x="18881" y="7679"/>
                  <a:pt x="18881" y="7528"/>
                </a:cubicBezTo>
                <a:cubicBezTo>
                  <a:pt x="18881" y="7393"/>
                  <a:pt x="18772" y="7284"/>
                  <a:pt x="18634" y="7284"/>
                </a:cubicBezTo>
                <a:close/>
                <a:moveTo>
                  <a:pt x="19856" y="7284"/>
                </a:moveTo>
                <a:cubicBezTo>
                  <a:pt x="19633" y="7284"/>
                  <a:pt x="19524" y="7547"/>
                  <a:pt x="19680" y="7704"/>
                </a:cubicBezTo>
                <a:cubicBezTo>
                  <a:pt x="19730" y="7755"/>
                  <a:pt x="19792" y="7777"/>
                  <a:pt x="19852" y="7777"/>
                </a:cubicBezTo>
                <a:cubicBezTo>
                  <a:pt x="19979" y="7777"/>
                  <a:pt x="20100" y="7679"/>
                  <a:pt x="20100" y="7528"/>
                </a:cubicBezTo>
                <a:cubicBezTo>
                  <a:pt x="20100" y="7393"/>
                  <a:pt x="19991" y="7284"/>
                  <a:pt x="19856" y="7284"/>
                </a:cubicBezTo>
                <a:close/>
                <a:moveTo>
                  <a:pt x="21075" y="7284"/>
                </a:moveTo>
                <a:cubicBezTo>
                  <a:pt x="20852" y="7284"/>
                  <a:pt x="20743" y="7547"/>
                  <a:pt x="20899" y="7704"/>
                </a:cubicBezTo>
                <a:cubicBezTo>
                  <a:pt x="20950" y="7755"/>
                  <a:pt x="21012" y="7777"/>
                  <a:pt x="21073" y="7777"/>
                </a:cubicBezTo>
                <a:cubicBezTo>
                  <a:pt x="21199" y="7777"/>
                  <a:pt x="21319" y="7679"/>
                  <a:pt x="21319" y="7528"/>
                </a:cubicBezTo>
                <a:cubicBezTo>
                  <a:pt x="21319" y="7393"/>
                  <a:pt x="21210" y="7284"/>
                  <a:pt x="21075" y="7284"/>
                </a:cubicBezTo>
                <a:close/>
                <a:moveTo>
                  <a:pt x="22294" y="7284"/>
                </a:moveTo>
                <a:cubicBezTo>
                  <a:pt x="22075" y="7284"/>
                  <a:pt x="21965" y="7547"/>
                  <a:pt x="22118" y="7704"/>
                </a:cubicBezTo>
                <a:cubicBezTo>
                  <a:pt x="22169" y="7755"/>
                  <a:pt x="22232" y="7777"/>
                  <a:pt x="22293" y="7777"/>
                </a:cubicBezTo>
                <a:cubicBezTo>
                  <a:pt x="22420" y="7777"/>
                  <a:pt x="22541" y="7679"/>
                  <a:pt x="22541" y="7528"/>
                </a:cubicBezTo>
                <a:cubicBezTo>
                  <a:pt x="22541" y="7393"/>
                  <a:pt x="22429" y="7284"/>
                  <a:pt x="22294" y="7284"/>
                </a:cubicBezTo>
                <a:close/>
                <a:moveTo>
                  <a:pt x="23513" y="7284"/>
                </a:moveTo>
                <a:cubicBezTo>
                  <a:pt x="23294" y="7284"/>
                  <a:pt x="23184" y="7547"/>
                  <a:pt x="23337" y="7704"/>
                </a:cubicBezTo>
                <a:cubicBezTo>
                  <a:pt x="23388" y="7755"/>
                  <a:pt x="23451" y="7777"/>
                  <a:pt x="23512" y="7777"/>
                </a:cubicBezTo>
                <a:cubicBezTo>
                  <a:pt x="23639" y="7777"/>
                  <a:pt x="23761" y="7679"/>
                  <a:pt x="23761" y="7528"/>
                </a:cubicBezTo>
                <a:cubicBezTo>
                  <a:pt x="23761" y="7393"/>
                  <a:pt x="23648" y="7284"/>
                  <a:pt x="23513" y="7284"/>
                </a:cubicBezTo>
                <a:close/>
                <a:moveTo>
                  <a:pt x="24732" y="7284"/>
                </a:moveTo>
                <a:cubicBezTo>
                  <a:pt x="24513" y="7284"/>
                  <a:pt x="24403" y="7547"/>
                  <a:pt x="24557" y="7704"/>
                </a:cubicBezTo>
                <a:cubicBezTo>
                  <a:pt x="24607" y="7755"/>
                  <a:pt x="24670" y="7777"/>
                  <a:pt x="24731" y="7777"/>
                </a:cubicBezTo>
                <a:cubicBezTo>
                  <a:pt x="24858" y="7777"/>
                  <a:pt x="24980" y="7679"/>
                  <a:pt x="24980" y="7528"/>
                </a:cubicBezTo>
                <a:cubicBezTo>
                  <a:pt x="24980" y="7393"/>
                  <a:pt x="24870" y="7284"/>
                  <a:pt x="24732" y="7284"/>
                </a:cubicBezTo>
                <a:close/>
                <a:moveTo>
                  <a:pt x="25951" y="7284"/>
                </a:moveTo>
                <a:cubicBezTo>
                  <a:pt x="25732" y="7284"/>
                  <a:pt x="25622" y="7547"/>
                  <a:pt x="25779" y="7704"/>
                </a:cubicBezTo>
                <a:cubicBezTo>
                  <a:pt x="25829" y="7755"/>
                  <a:pt x="25890" y="7777"/>
                  <a:pt x="25951" y="7777"/>
                </a:cubicBezTo>
                <a:cubicBezTo>
                  <a:pt x="26077" y="7777"/>
                  <a:pt x="26199" y="7679"/>
                  <a:pt x="26199" y="7528"/>
                </a:cubicBezTo>
                <a:cubicBezTo>
                  <a:pt x="26199" y="7393"/>
                  <a:pt x="26089" y="7284"/>
                  <a:pt x="25951" y="7284"/>
                </a:cubicBezTo>
                <a:close/>
                <a:moveTo>
                  <a:pt x="35707" y="7284"/>
                </a:moveTo>
                <a:cubicBezTo>
                  <a:pt x="35487" y="7284"/>
                  <a:pt x="35378" y="7547"/>
                  <a:pt x="35534" y="7704"/>
                </a:cubicBezTo>
                <a:cubicBezTo>
                  <a:pt x="35584" y="7755"/>
                  <a:pt x="35646" y="7777"/>
                  <a:pt x="35706" y="7777"/>
                </a:cubicBezTo>
                <a:cubicBezTo>
                  <a:pt x="35833" y="7777"/>
                  <a:pt x="35954" y="7679"/>
                  <a:pt x="35954" y="7528"/>
                </a:cubicBezTo>
                <a:cubicBezTo>
                  <a:pt x="35954" y="7393"/>
                  <a:pt x="35845" y="7284"/>
                  <a:pt x="35707" y="7284"/>
                </a:cubicBezTo>
                <a:close/>
                <a:moveTo>
                  <a:pt x="36929" y="7284"/>
                </a:moveTo>
                <a:cubicBezTo>
                  <a:pt x="36706" y="7284"/>
                  <a:pt x="36597" y="7547"/>
                  <a:pt x="36753" y="7704"/>
                </a:cubicBezTo>
                <a:cubicBezTo>
                  <a:pt x="36803" y="7755"/>
                  <a:pt x="36865" y="7777"/>
                  <a:pt x="36925" y="7777"/>
                </a:cubicBezTo>
                <a:cubicBezTo>
                  <a:pt x="37052" y="7777"/>
                  <a:pt x="37173" y="7679"/>
                  <a:pt x="37173" y="7528"/>
                </a:cubicBezTo>
                <a:cubicBezTo>
                  <a:pt x="37173" y="7393"/>
                  <a:pt x="37064" y="7284"/>
                  <a:pt x="36929" y="7284"/>
                </a:cubicBezTo>
                <a:close/>
                <a:moveTo>
                  <a:pt x="38148" y="7284"/>
                </a:moveTo>
                <a:cubicBezTo>
                  <a:pt x="37928" y="7284"/>
                  <a:pt x="37816" y="7547"/>
                  <a:pt x="37972" y="7704"/>
                </a:cubicBezTo>
                <a:cubicBezTo>
                  <a:pt x="38023" y="7755"/>
                  <a:pt x="38085" y="7777"/>
                  <a:pt x="38146" y="7777"/>
                </a:cubicBezTo>
                <a:cubicBezTo>
                  <a:pt x="38272" y="7777"/>
                  <a:pt x="38392" y="7679"/>
                  <a:pt x="38392" y="7528"/>
                </a:cubicBezTo>
                <a:cubicBezTo>
                  <a:pt x="38392" y="7393"/>
                  <a:pt x="38283" y="7284"/>
                  <a:pt x="38148" y="7284"/>
                </a:cubicBezTo>
                <a:close/>
                <a:moveTo>
                  <a:pt x="39367" y="7284"/>
                </a:moveTo>
                <a:cubicBezTo>
                  <a:pt x="39148" y="7284"/>
                  <a:pt x="39038" y="7547"/>
                  <a:pt x="39191" y="7704"/>
                </a:cubicBezTo>
                <a:cubicBezTo>
                  <a:pt x="39242" y="7755"/>
                  <a:pt x="39305" y="7777"/>
                  <a:pt x="39366" y="7777"/>
                </a:cubicBezTo>
                <a:cubicBezTo>
                  <a:pt x="39493" y="7777"/>
                  <a:pt x="39614" y="7679"/>
                  <a:pt x="39614" y="7528"/>
                </a:cubicBezTo>
                <a:cubicBezTo>
                  <a:pt x="39614" y="7393"/>
                  <a:pt x="39502" y="7284"/>
                  <a:pt x="39367" y="7284"/>
                </a:cubicBezTo>
                <a:close/>
                <a:moveTo>
                  <a:pt x="40586" y="7284"/>
                </a:moveTo>
                <a:cubicBezTo>
                  <a:pt x="40367" y="7284"/>
                  <a:pt x="40257" y="7547"/>
                  <a:pt x="40410" y="7704"/>
                </a:cubicBezTo>
                <a:cubicBezTo>
                  <a:pt x="40461" y="7755"/>
                  <a:pt x="40524" y="7777"/>
                  <a:pt x="40585" y="7777"/>
                </a:cubicBezTo>
                <a:cubicBezTo>
                  <a:pt x="40712" y="7777"/>
                  <a:pt x="40834" y="7679"/>
                  <a:pt x="40834" y="7528"/>
                </a:cubicBezTo>
                <a:cubicBezTo>
                  <a:pt x="40834" y="7393"/>
                  <a:pt x="40721" y="7284"/>
                  <a:pt x="40586" y="7284"/>
                </a:cubicBezTo>
                <a:close/>
                <a:moveTo>
                  <a:pt x="41805" y="7284"/>
                </a:moveTo>
                <a:cubicBezTo>
                  <a:pt x="41586" y="7284"/>
                  <a:pt x="41476" y="7547"/>
                  <a:pt x="41630" y="7704"/>
                </a:cubicBezTo>
                <a:cubicBezTo>
                  <a:pt x="41680" y="7755"/>
                  <a:pt x="41743" y="7777"/>
                  <a:pt x="41804" y="7777"/>
                </a:cubicBezTo>
                <a:cubicBezTo>
                  <a:pt x="41931" y="7777"/>
                  <a:pt x="42053" y="7679"/>
                  <a:pt x="42053" y="7528"/>
                </a:cubicBezTo>
                <a:cubicBezTo>
                  <a:pt x="42053" y="7393"/>
                  <a:pt x="41943" y="7284"/>
                  <a:pt x="41805" y="7284"/>
                </a:cubicBezTo>
                <a:close/>
                <a:moveTo>
                  <a:pt x="43024" y="7284"/>
                </a:moveTo>
                <a:cubicBezTo>
                  <a:pt x="42805" y="7284"/>
                  <a:pt x="42695" y="7547"/>
                  <a:pt x="42852" y="7704"/>
                </a:cubicBezTo>
                <a:cubicBezTo>
                  <a:pt x="42902" y="7755"/>
                  <a:pt x="42963" y="7777"/>
                  <a:pt x="43024" y="7777"/>
                </a:cubicBezTo>
                <a:cubicBezTo>
                  <a:pt x="43150" y="7777"/>
                  <a:pt x="43272" y="7679"/>
                  <a:pt x="43272" y="7528"/>
                </a:cubicBezTo>
                <a:cubicBezTo>
                  <a:pt x="43272" y="7393"/>
                  <a:pt x="43162" y="7284"/>
                  <a:pt x="43024" y="7284"/>
                </a:cubicBezTo>
                <a:close/>
                <a:moveTo>
                  <a:pt x="44243" y="7284"/>
                </a:moveTo>
                <a:cubicBezTo>
                  <a:pt x="44024" y="7284"/>
                  <a:pt x="43914" y="7547"/>
                  <a:pt x="44071" y="7704"/>
                </a:cubicBezTo>
                <a:cubicBezTo>
                  <a:pt x="44121" y="7755"/>
                  <a:pt x="44182" y="7777"/>
                  <a:pt x="44243" y="7777"/>
                </a:cubicBezTo>
                <a:cubicBezTo>
                  <a:pt x="44369" y="7777"/>
                  <a:pt x="44491" y="7679"/>
                  <a:pt x="44491" y="7528"/>
                </a:cubicBezTo>
                <a:cubicBezTo>
                  <a:pt x="44491" y="7393"/>
                  <a:pt x="44381" y="7284"/>
                  <a:pt x="44243" y="7284"/>
                </a:cubicBezTo>
                <a:close/>
                <a:moveTo>
                  <a:pt x="55312" y="8518"/>
                </a:moveTo>
                <a:lnTo>
                  <a:pt x="55312" y="8518"/>
                </a:lnTo>
                <a:cubicBezTo>
                  <a:pt x="55340" y="8653"/>
                  <a:pt x="55362" y="8791"/>
                  <a:pt x="55381" y="8935"/>
                </a:cubicBezTo>
                <a:cubicBezTo>
                  <a:pt x="55522" y="8813"/>
                  <a:pt x="55484" y="8587"/>
                  <a:pt x="55312" y="8518"/>
                </a:cubicBezTo>
                <a:close/>
                <a:moveTo>
                  <a:pt x="6440" y="8503"/>
                </a:moveTo>
                <a:cubicBezTo>
                  <a:pt x="6221" y="8503"/>
                  <a:pt x="6111" y="8769"/>
                  <a:pt x="6264" y="8923"/>
                </a:cubicBezTo>
                <a:cubicBezTo>
                  <a:pt x="6315" y="8974"/>
                  <a:pt x="6378" y="8996"/>
                  <a:pt x="6439" y="8996"/>
                </a:cubicBezTo>
                <a:cubicBezTo>
                  <a:pt x="6566" y="8996"/>
                  <a:pt x="6688" y="8898"/>
                  <a:pt x="6688" y="8747"/>
                </a:cubicBezTo>
                <a:cubicBezTo>
                  <a:pt x="6688" y="8613"/>
                  <a:pt x="6575" y="8503"/>
                  <a:pt x="6440" y="8503"/>
                </a:cubicBezTo>
                <a:close/>
                <a:moveTo>
                  <a:pt x="7659" y="8503"/>
                </a:moveTo>
                <a:cubicBezTo>
                  <a:pt x="7440" y="8503"/>
                  <a:pt x="7330" y="8769"/>
                  <a:pt x="7484" y="8923"/>
                </a:cubicBezTo>
                <a:cubicBezTo>
                  <a:pt x="7534" y="8974"/>
                  <a:pt x="7597" y="8996"/>
                  <a:pt x="7658" y="8996"/>
                </a:cubicBezTo>
                <a:cubicBezTo>
                  <a:pt x="7785" y="8996"/>
                  <a:pt x="7907" y="8898"/>
                  <a:pt x="7907" y="8747"/>
                </a:cubicBezTo>
                <a:cubicBezTo>
                  <a:pt x="7907" y="8613"/>
                  <a:pt x="7797" y="8503"/>
                  <a:pt x="7659" y="8503"/>
                </a:cubicBezTo>
                <a:close/>
                <a:moveTo>
                  <a:pt x="8878" y="8503"/>
                </a:moveTo>
                <a:cubicBezTo>
                  <a:pt x="8659" y="8503"/>
                  <a:pt x="8549" y="8769"/>
                  <a:pt x="8706" y="8923"/>
                </a:cubicBezTo>
                <a:cubicBezTo>
                  <a:pt x="8756" y="8974"/>
                  <a:pt x="8817" y="8996"/>
                  <a:pt x="8878" y="8996"/>
                </a:cubicBezTo>
                <a:cubicBezTo>
                  <a:pt x="9004" y="8996"/>
                  <a:pt x="9126" y="8898"/>
                  <a:pt x="9126" y="8747"/>
                </a:cubicBezTo>
                <a:cubicBezTo>
                  <a:pt x="9126" y="8613"/>
                  <a:pt x="9016" y="8503"/>
                  <a:pt x="8878" y="8503"/>
                </a:cubicBezTo>
                <a:close/>
                <a:moveTo>
                  <a:pt x="10097" y="8503"/>
                </a:moveTo>
                <a:cubicBezTo>
                  <a:pt x="9878" y="8503"/>
                  <a:pt x="9768" y="8769"/>
                  <a:pt x="9925" y="8923"/>
                </a:cubicBezTo>
                <a:cubicBezTo>
                  <a:pt x="9975" y="8974"/>
                  <a:pt x="10036" y="8996"/>
                  <a:pt x="10097" y="8996"/>
                </a:cubicBezTo>
                <a:cubicBezTo>
                  <a:pt x="10223" y="8996"/>
                  <a:pt x="10345" y="8898"/>
                  <a:pt x="10345" y="8747"/>
                </a:cubicBezTo>
                <a:cubicBezTo>
                  <a:pt x="10345" y="8613"/>
                  <a:pt x="10235" y="8503"/>
                  <a:pt x="10097" y="8503"/>
                </a:cubicBezTo>
                <a:close/>
                <a:moveTo>
                  <a:pt x="11319" y="8503"/>
                </a:moveTo>
                <a:cubicBezTo>
                  <a:pt x="11097" y="8503"/>
                  <a:pt x="10987" y="8769"/>
                  <a:pt x="11144" y="8923"/>
                </a:cubicBezTo>
                <a:cubicBezTo>
                  <a:pt x="11194" y="8974"/>
                  <a:pt x="11255" y="8996"/>
                  <a:pt x="11316" y="8996"/>
                </a:cubicBezTo>
                <a:cubicBezTo>
                  <a:pt x="11442" y="8996"/>
                  <a:pt x="11564" y="8898"/>
                  <a:pt x="11564" y="8747"/>
                </a:cubicBezTo>
                <a:cubicBezTo>
                  <a:pt x="11564" y="8613"/>
                  <a:pt x="11454" y="8503"/>
                  <a:pt x="11319" y="8503"/>
                </a:cubicBezTo>
                <a:close/>
                <a:moveTo>
                  <a:pt x="12538" y="8503"/>
                </a:moveTo>
                <a:cubicBezTo>
                  <a:pt x="12316" y="8503"/>
                  <a:pt x="12206" y="8769"/>
                  <a:pt x="12363" y="8923"/>
                </a:cubicBezTo>
                <a:cubicBezTo>
                  <a:pt x="12414" y="8974"/>
                  <a:pt x="12476" y="8996"/>
                  <a:pt x="12536" y="8996"/>
                </a:cubicBezTo>
                <a:cubicBezTo>
                  <a:pt x="12663" y="8996"/>
                  <a:pt x="12783" y="8898"/>
                  <a:pt x="12783" y="8747"/>
                </a:cubicBezTo>
                <a:cubicBezTo>
                  <a:pt x="12783" y="8613"/>
                  <a:pt x="12673" y="8503"/>
                  <a:pt x="12538" y="8503"/>
                </a:cubicBezTo>
                <a:close/>
                <a:moveTo>
                  <a:pt x="13757" y="8503"/>
                </a:moveTo>
                <a:cubicBezTo>
                  <a:pt x="13538" y="8503"/>
                  <a:pt x="13425" y="8769"/>
                  <a:pt x="13582" y="8923"/>
                </a:cubicBezTo>
                <a:cubicBezTo>
                  <a:pt x="13633" y="8974"/>
                  <a:pt x="13695" y="8996"/>
                  <a:pt x="13756" y="8996"/>
                </a:cubicBezTo>
                <a:cubicBezTo>
                  <a:pt x="13883" y="8996"/>
                  <a:pt x="14005" y="8898"/>
                  <a:pt x="14005" y="8747"/>
                </a:cubicBezTo>
                <a:cubicBezTo>
                  <a:pt x="14002" y="8613"/>
                  <a:pt x="13892" y="8503"/>
                  <a:pt x="13757" y="8503"/>
                </a:cubicBezTo>
                <a:close/>
                <a:moveTo>
                  <a:pt x="14976" y="8503"/>
                </a:moveTo>
                <a:cubicBezTo>
                  <a:pt x="14757" y="8503"/>
                  <a:pt x="14647" y="8769"/>
                  <a:pt x="14801" y="8923"/>
                </a:cubicBezTo>
                <a:cubicBezTo>
                  <a:pt x="14852" y="8974"/>
                  <a:pt x="14914" y="8996"/>
                  <a:pt x="14975" y="8996"/>
                </a:cubicBezTo>
                <a:cubicBezTo>
                  <a:pt x="15102" y="8996"/>
                  <a:pt x="15224" y="8898"/>
                  <a:pt x="15224" y="8747"/>
                </a:cubicBezTo>
                <a:cubicBezTo>
                  <a:pt x="15224" y="8613"/>
                  <a:pt x="15111" y="8503"/>
                  <a:pt x="14976" y="8503"/>
                </a:cubicBezTo>
                <a:close/>
                <a:moveTo>
                  <a:pt x="16196" y="8503"/>
                </a:moveTo>
                <a:cubicBezTo>
                  <a:pt x="15976" y="8503"/>
                  <a:pt x="15866" y="8769"/>
                  <a:pt x="16020" y="8923"/>
                </a:cubicBezTo>
                <a:cubicBezTo>
                  <a:pt x="16071" y="8974"/>
                  <a:pt x="16133" y="8996"/>
                  <a:pt x="16194" y="8996"/>
                </a:cubicBezTo>
                <a:cubicBezTo>
                  <a:pt x="16322" y="8996"/>
                  <a:pt x="16443" y="8898"/>
                  <a:pt x="16443" y="8747"/>
                </a:cubicBezTo>
                <a:cubicBezTo>
                  <a:pt x="16443" y="8613"/>
                  <a:pt x="16333" y="8503"/>
                  <a:pt x="16196" y="8503"/>
                </a:cubicBezTo>
                <a:close/>
                <a:moveTo>
                  <a:pt x="17415" y="8503"/>
                </a:moveTo>
                <a:cubicBezTo>
                  <a:pt x="17195" y="8503"/>
                  <a:pt x="17086" y="8769"/>
                  <a:pt x="17242" y="8923"/>
                </a:cubicBezTo>
                <a:cubicBezTo>
                  <a:pt x="17292" y="8974"/>
                  <a:pt x="17354" y="8996"/>
                  <a:pt x="17414" y="8996"/>
                </a:cubicBezTo>
                <a:cubicBezTo>
                  <a:pt x="17541" y="8996"/>
                  <a:pt x="17662" y="8898"/>
                  <a:pt x="17662" y="8747"/>
                </a:cubicBezTo>
                <a:cubicBezTo>
                  <a:pt x="17662" y="8613"/>
                  <a:pt x="17552" y="8503"/>
                  <a:pt x="17415" y="8503"/>
                </a:cubicBezTo>
                <a:close/>
                <a:moveTo>
                  <a:pt x="18634" y="8503"/>
                </a:moveTo>
                <a:cubicBezTo>
                  <a:pt x="18414" y="8503"/>
                  <a:pt x="18305" y="8769"/>
                  <a:pt x="18461" y="8923"/>
                </a:cubicBezTo>
                <a:cubicBezTo>
                  <a:pt x="18511" y="8974"/>
                  <a:pt x="18573" y="8996"/>
                  <a:pt x="18633" y="8996"/>
                </a:cubicBezTo>
                <a:cubicBezTo>
                  <a:pt x="18760" y="8996"/>
                  <a:pt x="18881" y="8898"/>
                  <a:pt x="18881" y="8747"/>
                </a:cubicBezTo>
                <a:cubicBezTo>
                  <a:pt x="18881" y="8613"/>
                  <a:pt x="18772" y="8503"/>
                  <a:pt x="18634" y="8503"/>
                </a:cubicBezTo>
                <a:close/>
                <a:moveTo>
                  <a:pt x="19856" y="8503"/>
                </a:moveTo>
                <a:cubicBezTo>
                  <a:pt x="19633" y="8503"/>
                  <a:pt x="19524" y="8769"/>
                  <a:pt x="19680" y="8923"/>
                </a:cubicBezTo>
                <a:cubicBezTo>
                  <a:pt x="19730" y="8974"/>
                  <a:pt x="19792" y="8996"/>
                  <a:pt x="19852" y="8996"/>
                </a:cubicBezTo>
                <a:cubicBezTo>
                  <a:pt x="19979" y="8996"/>
                  <a:pt x="20100" y="8898"/>
                  <a:pt x="20100" y="8747"/>
                </a:cubicBezTo>
                <a:cubicBezTo>
                  <a:pt x="20100" y="8613"/>
                  <a:pt x="19991" y="8503"/>
                  <a:pt x="19856" y="8503"/>
                </a:cubicBezTo>
                <a:close/>
                <a:moveTo>
                  <a:pt x="21075" y="8503"/>
                </a:moveTo>
                <a:cubicBezTo>
                  <a:pt x="20852" y="8503"/>
                  <a:pt x="20743" y="8769"/>
                  <a:pt x="20899" y="8923"/>
                </a:cubicBezTo>
                <a:cubicBezTo>
                  <a:pt x="20950" y="8974"/>
                  <a:pt x="21012" y="8996"/>
                  <a:pt x="21073" y="8996"/>
                </a:cubicBezTo>
                <a:cubicBezTo>
                  <a:pt x="21199" y="8996"/>
                  <a:pt x="21319" y="8898"/>
                  <a:pt x="21319" y="8747"/>
                </a:cubicBezTo>
                <a:cubicBezTo>
                  <a:pt x="21319" y="8613"/>
                  <a:pt x="21210" y="8503"/>
                  <a:pt x="21075" y="8503"/>
                </a:cubicBezTo>
                <a:close/>
                <a:moveTo>
                  <a:pt x="22294" y="8503"/>
                </a:moveTo>
                <a:cubicBezTo>
                  <a:pt x="22075" y="8503"/>
                  <a:pt x="21965" y="8769"/>
                  <a:pt x="22118" y="8923"/>
                </a:cubicBezTo>
                <a:cubicBezTo>
                  <a:pt x="22169" y="8974"/>
                  <a:pt x="22232" y="8996"/>
                  <a:pt x="22293" y="8996"/>
                </a:cubicBezTo>
                <a:cubicBezTo>
                  <a:pt x="22420" y="8996"/>
                  <a:pt x="22541" y="8898"/>
                  <a:pt x="22541" y="8747"/>
                </a:cubicBezTo>
                <a:cubicBezTo>
                  <a:pt x="22541" y="8613"/>
                  <a:pt x="22429" y="8503"/>
                  <a:pt x="22294" y="8503"/>
                </a:cubicBezTo>
                <a:close/>
                <a:moveTo>
                  <a:pt x="23513" y="8503"/>
                </a:moveTo>
                <a:cubicBezTo>
                  <a:pt x="23294" y="8503"/>
                  <a:pt x="23184" y="8769"/>
                  <a:pt x="23337" y="8923"/>
                </a:cubicBezTo>
                <a:cubicBezTo>
                  <a:pt x="23388" y="8974"/>
                  <a:pt x="23451" y="8996"/>
                  <a:pt x="23512" y="8996"/>
                </a:cubicBezTo>
                <a:cubicBezTo>
                  <a:pt x="23639" y="8996"/>
                  <a:pt x="23761" y="8898"/>
                  <a:pt x="23761" y="8747"/>
                </a:cubicBezTo>
                <a:cubicBezTo>
                  <a:pt x="23761" y="8613"/>
                  <a:pt x="23648" y="8503"/>
                  <a:pt x="23513" y="8503"/>
                </a:cubicBezTo>
                <a:close/>
                <a:moveTo>
                  <a:pt x="24732" y="8503"/>
                </a:moveTo>
                <a:cubicBezTo>
                  <a:pt x="24513" y="8503"/>
                  <a:pt x="24403" y="8769"/>
                  <a:pt x="24557" y="8923"/>
                </a:cubicBezTo>
                <a:cubicBezTo>
                  <a:pt x="24607" y="8974"/>
                  <a:pt x="24670" y="8996"/>
                  <a:pt x="24731" y="8996"/>
                </a:cubicBezTo>
                <a:cubicBezTo>
                  <a:pt x="24858" y="8996"/>
                  <a:pt x="24980" y="8898"/>
                  <a:pt x="24980" y="8747"/>
                </a:cubicBezTo>
                <a:cubicBezTo>
                  <a:pt x="24980" y="8613"/>
                  <a:pt x="24870" y="8503"/>
                  <a:pt x="24732" y="8503"/>
                </a:cubicBezTo>
                <a:close/>
                <a:moveTo>
                  <a:pt x="56440" y="8503"/>
                </a:moveTo>
                <a:cubicBezTo>
                  <a:pt x="56221" y="8503"/>
                  <a:pt x="56111" y="8769"/>
                  <a:pt x="56264" y="8923"/>
                </a:cubicBezTo>
                <a:cubicBezTo>
                  <a:pt x="56315" y="8974"/>
                  <a:pt x="56378" y="8996"/>
                  <a:pt x="56439" y="8996"/>
                </a:cubicBezTo>
                <a:cubicBezTo>
                  <a:pt x="56566" y="8996"/>
                  <a:pt x="56687" y="8898"/>
                  <a:pt x="56687" y="8747"/>
                </a:cubicBezTo>
                <a:cubicBezTo>
                  <a:pt x="56684" y="8613"/>
                  <a:pt x="56575" y="8503"/>
                  <a:pt x="56440" y="8503"/>
                </a:cubicBezTo>
                <a:close/>
                <a:moveTo>
                  <a:pt x="57659" y="8503"/>
                </a:moveTo>
                <a:cubicBezTo>
                  <a:pt x="57440" y="8503"/>
                  <a:pt x="57330" y="8769"/>
                  <a:pt x="57483" y="8923"/>
                </a:cubicBezTo>
                <a:cubicBezTo>
                  <a:pt x="57534" y="8974"/>
                  <a:pt x="57597" y="8996"/>
                  <a:pt x="57658" y="8996"/>
                </a:cubicBezTo>
                <a:cubicBezTo>
                  <a:pt x="57785" y="8996"/>
                  <a:pt x="57907" y="8898"/>
                  <a:pt x="57907" y="8747"/>
                </a:cubicBezTo>
                <a:cubicBezTo>
                  <a:pt x="57907" y="8613"/>
                  <a:pt x="57794" y="8503"/>
                  <a:pt x="57659" y="8503"/>
                </a:cubicBezTo>
                <a:close/>
                <a:moveTo>
                  <a:pt x="58878" y="8503"/>
                </a:moveTo>
                <a:cubicBezTo>
                  <a:pt x="58659" y="8503"/>
                  <a:pt x="58549" y="8769"/>
                  <a:pt x="58703" y="8923"/>
                </a:cubicBezTo>
                <a:cubicBezTo>
                  <a:pt x="58753" y="8974"/>
                  <a:pt x="58816" y="8996"/>
                  <a:pt x="58877" y="8996"/>
                </a:cubicBezTo>
                <a:cubicBezTo>
                  <a:pt x="59004" y="8996"/>
                  <a:pt x="59126" y="8898"/>
                  <a:pt x="59126" y="8747"/>
                </a:cubicBezTo>
                <a:cubicBezTo>
                  <a:pt x="59126" y="8613"/>
                  <a:pt x="59016" y="8503"/>
                  <a:pt x="58878" y="8503"/>
                </a:cubicBezTo>
                <a:close/>
                <a:moveTo>
                  <a:pt x="60097" y="8503"/>
                </a:moveTo>
                <a:cubicBezTo>
                  <a:pt x="59878" y="8503"/>
                  <a:pt x="59768" y="8769"/>
                  <a:pt x="59925" y="8923"/>
                </a:cubicBezTo>
                <a:cubicBezTo>
                  <a:pt x="59975" y="8974"/>
                  <a:pt x="60036" y="8996"/>
                  <a:pt x="60097" y="8996"/>
                </a:cubicBezTo>
                <a:cubicBezTo>
                  <a:pt x="60223" y="8996"/>
                  <a:pt x="60345" y="8898"/>
                  <a:pt x="60345" y="8747"/>
                </a:cubicBezTo>
                <a:cubicBezTo>
                  <a:pt x="60345" y="8613"/>
                  <a:pt x="60235" y="8503"/>
                  <a:pt x="60097" y="8503"/>
                </a:cubicBezTo>
                <a:close/>
                <a:moveTo>
                  <a:pt x="61316" y="8503"/>
                </a:moveTo>
                <a:cubicBezTo>
                  <a:pt x="61097" y="8503"/>
                  <a:pt x="60987" y="8769"/>
                  <a:pt x="61144" y="8923"/>
                </a:cubicBezTo>
                <a:cubicBezTo>
                  <a:pt x="61194" y="8974"/>
                  <a:pt x="61255" y="8996"/>
                  <a:pt x="61316" y="8996"/>
                </a:cubicBezTo>
                <a:cubicBezTo>
                  <a:pt x="61442" y="8996"/>
                  <a:pt x="61564" y="8898"/>
                  <a:pt x="61564" y="8747"/>
                </a:cubicBezTo>
                <a:cubicBezTo>
                  <a:pt x="61564" y="8613"/>
                  <a:pt x="61454" y="8503"/>
                  <a:pt x="61316" y="8503"/>
                </a:cubicBezTo>
                <a:close/>
                <a:moveTo>
                  <a:pt x="62538" y="8503"/>
                </a:moveTo>
                <a:cubicBezTo>
                  <a:pt x="62316" y="8503"/>
                  <a:pt x="62206" y="8769"/>
                  <a:pt x="62363" y="8923"/>
                </a:cubicBezTo>
                <a:cubicBezTo>
                  <a:pt x="62414" y="8974"/>
                  <a:pt x="62476" y="8996"/>
                  <a:pt x="62536" y="8996"/>
                </a:cubicBezTo>
                <a:cubicBezTo>
                  <a:pt x="62663" y="8996"/>
                  <a:pt x="62783" y="8898"/>
                  <a:pt x="62783" y="8747"/>
                </a:cubicBezTo>
                <a:cubicBezTo>
                  <a:pt x="62783" y="8613"/>
                  <a:pt x="62673" y="8503"/>
                  <a:pt x="62538" y="8503"/>
                </a:cubicBezTo>
                <a:close/>
                <a:moveTo>
                  <a:pt x="63757" y="8503"/>
                </a:moveTo>
                <a:cubicBezTo>
                  <a:pt x="63538" y="8503"/>
                  <a:pt x="63425" y="8769"/>
                  <a:pt x="63582" y="8923"/>
                </a:cubicBezTo>
                <a:cubicBezTo>
                  <a:pt x="63633" y="8974"/>
                  <a:pt x="63695" y="8996"/>
                  <a:pt x="63756" y="8996"/>
                </a:cubicBezTo>
                <a:cubicBezTo>
                  <a:pt x="63883" y="8996"/>
                  <a:pt x="64004" y="8898"/>
                  <a:pt x="64002" y="8747"/>
                </a:cubicBezTo>
                <a:cubicBezTo>
                  <a:pt x="64002" y="8613"/>
                  <a:pt x="63892" y="8503"/>
                  <a:pt x="63757" y="8503"/>
                </a:cubicBezTo>
                <a:close/>
                <a:moveTo>
                  <a:pt x="64976" y="8503"/>
                </a:moveTo>
                <a:cubicBezTo>
                  <a:pt x="64757" y="8503"/>
                  <a:pt x="64647" y="8769"/>
                  <a:pt x="64801" y="8923"/>
                </a:cubicBezTo>
                <a:cubicBezTo>
                  <a:pt x="64852" y="8974"/>
                  <a:pt x="64914" y="8996"/>
                  <a:pt x="64975" y="8996"/>
                </a:cubicBezTo>
                <a:cubicBezTo>
                  <a:pt x="65102" y="8996"/>
                  <a:pt x="65224" y="8898"/>
                  <a:pt x="65224" y="8747"/>
                </a:cubicBezTo>
                <a:cubicBezTo>
                  <a:pt x="65224" y="8613"/>
                  <a:pt x="65111" y="8503"/>
                  <a:pt x="64976" y="8503"/>
                </a:cubicBezTo>
                <a:close/>
                <a:moveTo>
                  <a:pt x="66195" y="8503"/>
                </a:moveTo>
                <a:cubicBezTo>
                  <a:pt x="65976" y="8503"/>
                  <a:pt x="65866" y="8769"/>
                  <a:pt x="66020" y="8923"/>
                </a:cubicBezTo>
                <a:cubicBezTo>
                  <a:pt x="66071" y="8974"/>
                  <a:pt x="66133" y="8996"/>
                  <a:pt x="66194" y="8996"/>
                </a:cubicBezTo>
                <a:cubicBezTo>
                  <a:pt x="66321" y="8996"/>
                  <a:pt x="66443" y="8898"/>
                  <a:pt x="66443" y="8747"/>
                </a:cubicBezTo>
                <a:cubicBezTo>
                  <a:pt x="66443" y="8613"/>
                  <a:pt x="66330" y="8503"/>
                  <a:pt x="66195" y="8503"/>
                </a:cubicBezTo>
                <a:close/>
                <a:moveTo>
                  <a:pt x="67414" y="8503"/>
                </a:moveTo>
                <a:cubicBezTo>
                  <a:pt x="67195" y="8503"/>
                  <a:pt x="67085" y="8769"/>
                  <a:pt x="67239" y="8923"/>
                </a:cubicBezTo>
                <a:cubicBezTo>
                  <a:pt x="67290" y="8974"/>
                  <a:pt x="67352" y="8996"/>
                  <a:pt x="67413" y="8996"/>
                </a:cubicBezTo>
                <a:cubicBezTo>
                  <a:pt x="67541" y="8996"/>
                  <a:pt x="67662" y="8898"/>
                  <a:pt x="67662" y="8747"/>
                </a:cubicBezTo>
                <a:cubicBezTo>
                  <a:pt x="67662" y="8613"/>
                  <a:pt x="67552" y="8503"/>
                  <a:pt x="67414" y="8503"/>
                </a:cubicBezTo>
                <a:close/>
                <a:moveTo>
                  <a:pt x="36929" y="8503"/>
                </a:moveTo>
                <a:cubicBezTo>
                  <a:pt x="36706" y="8503"/>
                  <a:pt x="36597" y="8769"/>
                  <a:pt x="36753" y="8923"/>
                </a:cubicBezTo>
                <a:cubicBezTo>
                  <a:pt x="36804" y="8974"/>
                  <a:pt x="36866" y="8997"/>
                  <a:pt x="36927" y="8997"/>
                </a:cubicBezTo>
                <a:cubicBezTo>
                  <a:pt x="37053" y="8997"/>
                  <a:pt x="37173" y="8898"/>
                  <a:pt x="37173" y="8750"/>
                </a:cubicBezTo>
                <a:cubicBezTo>
                  <a:pt x="37173" y="8613"/>
                  <a:pt x="37064" y="8503"/>
                  <a:pt x="36929" y="8503"/>
                </a:cubicBezTo>
                <a:close/>
                <a:moveTo>
                  <a:pt x="38148" y="8503"/>
                </a:moveTo>
                <a:cubicBezTo>
                  <a:pt x="37925" y="8503"/>
                  <a:pt x="37816" y="8769"/>
                  <a:pt x="37972" y="8923"/>
                </a:cubicBezTo>
                <a:cubicBezTo>
                  <a:pt x="38023" y="8974"/>
                  <a:pt x="38086" y="8997"/>
                  <a:pt x="38146" y="8997"/>
                </a:cubicBezTo>
                <a:cubicBezTo>
                  <a:pt x="38272" y="8997"/>
                  <a:pt x="38392" y="8898"/>
                  <a:pt x="38392" y="8750"/>
                </a:cubicBezTo>
                <a:cubicBezTo>
                  <a:pt x="38392" y="8613"/>
                  <a:pt x="38283" y="8503"/>
                  <a:pt x="38148" y="8503"/>
                </a:cubicBezTo>
                <a:close/>
                <a:moveTo>
                  <a:pt x="39367" y="8503"/>
                </a:moveTo>
                <a:cubicBezTo>
                  <a:pt x="39148" y="8503"/>
                  <a:pt x="39038" y="8769"/>
                  <a:pt x="39191" y="8923"/>
                </a:cubicBezTo>
                <a:cubicBezTo>
                  <a:pt x="39242" y="8974"/>
                  <a:pt x="39305" y="8997"/>
                  <a:pt x="39366" y="8997"/>
                </a:cubicBezTo>
                <a:cubicBezTo>
                  <a:pt x="39493" y="8997"/>
                  <a:pt x="39614" y="8898"/>
                  <a:pt x="39614" y="8750"/>
                </a:cubicBezTo>
                <a:cubicBezTo>
                  <a:pt x="39614" y="8613"/>
                  <a:pt x="39502" y="8503"/>
                  <a:pt x="39367" y="8503"/>
                </a:cubicBezTo>
                <a:close/>
                <a:moveTo>
                  <a:pt x="40586" y="8503"/>
                </a:moveTo>
                <a:cubicBezTo>
                  <a:pt x="40367" y="8503"/>
                  <a:pt x="40257" y="8769"/>
                  <a:pt x="40410" y="8923"/>
                </a:cubicBezTo>
                <a:cubicBezTo>
                  <a:pt x="40461" y="8974"/>
                  <a:pt x="40524" y="8997"/>
                  <a:pt x="40585" y="8997"/>
                </a:cubicBezTo>
                <a:cubicBezTo>
                  <a:pt x="40712" y="8997"/>
                  <a:pt x="40834" y="8898"/>
                  <a:pt x="40834" y="8750"/>
                </a:cubicBezTo>
                <a:cubicBezTo>
                  <a:pt x="40834" y="8613"/>
                  <a:pt x="40721" y="8503"/>
                  <a:pt x="40586" y="8503"/>
                </a:cubicBezTo>
                <a:close/>
                <a:moveTo>
                  <a:pt x="41805" y="8503"/>
                </a:moveTo>
                <a:cubicBezTo>
                  <a:pt x="41586" y="8503"/>
                  <a:pt x="41476" y="8769"/>
                  <a:pt x="41630" y="8923"/>
                </a:cubicBezTo>
                <a:cubicBezTo>
                  <a:pt x="41680" y="8974"/>
                  <a:pt x="41743" y="8997"/>
                  <a:pt x="41804" y="8997"/>
                </a:cubicBezTo>
                <a:cubicBezTo>
                  <a:pt x="41931" y="8997"/>
                  <a:pt x="42053" y="8898"/>
                  <a:pt x="42053" y="8750"/>
                </a:cubicBezTo>
                <a:cubicBezTo>
                  <a:pt x="42053" y="8613"/>
                  <a:pt x="41943" y="8503"/>
                  <a:pt x="41805" y="8503"/>
                </a:cubicBezTo>
                <a:close/>
                <a:moveTo>
                  <a:pt x="43024" y="8503"/>
                </a:moveTo>
                <a:cubicBezTo>
                  <a:pt x="42805" y="8503"/>
                  <a:pt x="42695" y="8769"/>
                  <a:pt x="42852" y="8923"/>
                </a:cubicBezTo>
                <a:cubicBezTo>
                  <a:pt x="42902" y="8974"/>
                  <a:pt x="42964" y="8997"/>
                  <a:pt x="43024" y="8997"/>
                </a:cubicBezTo>
                <a:cubicBezTo>
                  <a:pt x="43150" y="8997"/>
                  <a:pt x="43272" y="8898"/>
                  <a:pt x="43272" y="8750"/>
                </a:cubicBezTo>
                <a:cubicBezTo>
                  <a:pt x="43272" y="8613"/>
                  <a:pt x="43162" y="8503"/>
                  <a:pt x="43024" y="8503"/>
                </a:cubicBezTo>
                <a:close/>
                <a:moveTo>
                  <a:pt x="44243" y="8503"/>
                </a:moveTo>
                <a:cubicBezTo>
                  <a:pt x="44024" y="8503"/>
                  <a:pt x="43914" y="8769"/>
                  <a:pt x="44071" y="8923"/>
                </a:cubicBezTo>
                <a:cubicBezTo>
                  <a:pt x="44121" y="8974"/>
                  <a:pt x="44183" y="8997"/>
                  <a:pt x="44243" y="8997"/>
                </a:cubicBezTo>
                <a:cubicBezTo>
                  <a:pt x="44369" y="8997"/>
                  <a:pt x="44491" y="8898"/>
                  <a:pt x="44491" y="8750"/>
                </a:cubicBezTo>
                <a:cubicBezTo>
                  <a:pt x="44491" y="8613"/>
                  <a:pt x="44381" y="8503"/>
                  <a:pt x="44243" y="8503"/>
                </a:cubicBezTo>
                <a:close/>
                <a:moveTo>
                  <a:pt x="44105" y="9766"/>
                </a:moveTo>
                <a:lnTo>
                  <a:pt x="44105" y="9766"/>
                </a:lnTo>
                <a:cubicBezTo>
                  <a:pt x="44086" y="9778"/>
                  <a:pt x="44068" y="9794"/>
                  <a:pt x="44052" y="9813"/>
                </a:cubicBezTo>
                <a:cubicBezTo>
                  <a:pt x="44071" y="9797"/>
                  <a:pt x="44086" y="9781"/>
                  <a:pt x="44105" y="9766"/>
                </a:cubicBezTo>
                <a:close/>
                <a:moveTo>
                  <a:pt x="24723" y="9722"/>
                </a:moveTo>
                <a:cubicBezTo>
                  <a:pt x="24591" y="9728"/>
                  <a:pt x="24484" y="9835"/>
                  <a:pt x="24484" y="9969"/>
                </a:cubicBezTo>
                <a:cubicBezTo>
                  <a:pt x="24484" y="9991"/>
                  <a:pt x="24488" y="10010"/>
                  <a:pt x="24494" y="10032"/>
                </a:cubicBezTo>
                <a:cubicBezTo>
                  <a:pt x="24578" y="9935"/>
                  <a:pt x="24654" y="9832"/>
                  <a:pt x="24723" y="9722"/>
                </a:cubicBezTo>
                <a:close/>
                <a:moveTo>
                  <a:pt x="7659" y="9722"/>
                </a:moveTo>
                <a:cubicBezTo>
                  <a:pt x="7574" y="9722"/>
                  <a:pt x="7496" y="9766"/>
                  <a:pt x="7449" y="9838"/>
                </a:cubicBezTo>
                <a:cubicBezTo>
                  <a:pt x="7590" y="9922"/>
                  <a:pt x="7734" y="10004"/>
                  <a:pt x="7878" y="10082"/>
                </a:cubicBezTo>
                <a:cubicBezTo>
                  <a:pt x="7963" y="9916"/>
                  <a:pt x="7844" y="9722"/>
                  <a:pt x="7659" y="9722"/>
                </a:cubicBezTo>
                <a:close/>
                <a:moveTo>
                  <a:pt x="38148" y="9722"/>
                </a:moveTo>
                <a:cubicBezTo>
                  <a:pt x="37985" y="9722"/>
                  <a:pt x="37869" y="9872"/>
                  <a:pt x="37910" y="10029"/>
                </a:cubicBezTo>
                <a:cubicBezTo>
                  <a:pt x="38019" y="10085"/>
                  <a:pt x="38132" y="10142"/>
                  <a:pt x="38248" y="10195"/>
                </a:cubicBezTo>
                <a:cubicBezTo>
                  <a:pt x="38489" y="10085"/>
                  <a:pt x="38414" y="9722"/>
                  <a:pt x="38148" y="9722"/>
                </a:cubicBezTo>
                <a:close/>
                <a:moveTo>
                  <a:pt x="67413" y="9721"/>
                </a:moveTo>
                <a:cubicBezTo>
                  <a:pt x="67281" y="9721"/>
                  <a:pt x="67167" y="9829"/>
                  <a:pt x="67167" y="9969"/>
                </a:cubicBezTo>
                <a:cubicBezTo>
                  <a:pt x="67167" y="10073"/>
                  <a:pt x="67236" y="10170"/>
                  <a:pt x="67336" y="10201"/>
                </a:cubicBezTo>
                <a:cubicBezTo>
                  <a:pt x="67380" y="10045"/>
                  <a:pt x="67421" y="9885"/>
                  <a:pt x="67458" y="9725"/>
                </a:cubicBezTo>
                <a:cubicBezTo>
                  <a:pt x="67443" y="9722"/>
                  <a:pt x="67428" y="9721"/>
                  <a:pt x="67413" y="9721"/>
                </a:cubicBezTo>
                <a:close/>
                <a:moveTo>
                  <a:pt x="8878" y="9722"/>
                </a:moveTo>
                <a:cubicBezTo>
                  <a:pt x="8659" y="9722"/>
                  <a:pt x="8549" y="9988"/>
                  <a:pt x="8706" y="10142"/>
                </a:cubicBezTo>
                <a:cubicBezTo>
                  <a:pt x="8756" y="10193"/>
                  <a:pt x="8818" y="10216"/>
                  <a:pt x="8878" y="10216"/>
                </a:cubicBezTo>
                <a:cubicBezTo>
                  <a:pt x="9004" y="10216"/>
                  <a:pt x="9126" y="10117"/>
                  <a:pt x="9126" y="9969"/>
                </a:cubicBezTo>
                <a:cubicBezTo>
                  <a:pt x="9126" y="9832"/>
                  <a:pt x="9016" y="9722"/>
                  <a:pt x="8878" y="9722"/>
                </a:cubicBezTo>
                <a:close/>
                <a:moveTo>
                  <a:pt x="10097" y="9722"/>
                </a:moveTo>
                <a:cubicBezTo>
                  <a:pt x="9878" y="9722"/>
                  <a:pt x="9768" y="9988"/>
                  <a:pt x="9925" y="10142"/>
                </a:cubicBezTo>
                <a:cubicBezTo>
                  <a:pt x="9975" y="10193"/>
                  <a:pt x="10037" y="10216"/>
                  <a:pt x="10097" y="10216"/>
                </a:cubicBezTo>
                <a:cubicBezTo>
                  <a:pt x="10223" y="10216"/>
                  <a:pt x="10345" y="10117"/>
                  <a:pt x="10345" y="9969"/>
                </a:cubicBezTo>
                <a:cubicBezTo>
                  <a:pt x="10345" y="9832"/>
                  <a:pt x="10235" y="9722"/>
                  <a:pt x="10097" y="9722"/>
                </a:cubicBezTo>
                <a:close/>
                <a:moveTo>
                  <a:pt x="11319" y="9722"/>
                </a:moveTo>
                <a:cubicBezTo>
                  <a:pt x="11097" y="9722"/>
                  <a:pt x="10987" y="9988"/>
                  <a:pt x="11144" y="10142"/>
                </a:cubicBezTo>
                <a:cubicBezTo>
                  <a:pt x="11194" y="10193"/>
                  <a:pt x="11256" y="10216"/>
                  <a:pt x="11316" y="10216"/>
                </a:cubicBezTo>
                <a:cubicBezTo>
                  <a:pt x="11442" y="10216"/>
                  <a:pt x="11564" y="10117"/>
                  <a:pt x="11564" y="9969"/>
                </a:cubicBezTo>
                <a:cubicBezTo>
                  <a:pt x="11564" y="9832"/>
                  <a:pt x="11454" y="9722"/>
                  <a:pt x="11319" y="9722"/>
                </a:cubicBezTo>
                <a:close/>
                <a:moveTo>
                  <a:pt x="12538" y="9722"/>
                </a:moveTo>
                <a:cubicBezTo>
                  <a:pt x="12316" y="9722"/>
                  <a:pt x="12206" y="9988"/>
                  <a:pt x="12363" y="10142"/>
                </a:cubicBezTo>
                <a:cubicBezTo>
                  <a:pt x="12414" y="10193"/>
                  <a:pt x="12476" y="10216"/>
                  <a:pt x="12537" y="10216"/>
                </a:cubicBezTo>
                <a:cubicBezTo>
                  <a:pt x="12663" y="10216"/>
                  <a:pt x="12783" y="10117"/>
                  <a:pt x="12783" y="9969"/>
                </a:cubicBezTo>
                <a:cubicBezTo>
                  <a:pt x="12783" y="9832"/>
                  <a:pt x="12673" y="9722"/>
                  <a:pt x="12538" y="9722"/>
                </a:cubicBezTo>
                <a:close/>
                <a:moveTo>
                  <a:pt x="13757" y="9722"/>
                </a:moveTo>
                <a:cubicBezTo>
                  <a:pt x="13538" y="9722"/>
                  <a:pt x="13425" y="9988"/>
                  <a:pt x="13582" y="10142"/>
                </a:cubicBezTo>
                <a:cubicBezTo>
                  <a:pt x="13633" y="10193"/>
                  <a:pt x="13695" y="10216"/>
                  <a:pt x="13757" y="10216"/>
                </a:cubicBezTo>
                <a:cubicBezTo>
                  <a:pt x="13884" y="10216"/>
                  <a:pt x="14005" y="10117"/>
                  <a:pt x="14005" y="9969"/>
                </a:cubicBezTo>
                <a:cubicBezTo>
                  <a:pt x="14005" y="9832"/>
                  <a:pt x="13892" y="9722"/>
                  <a:pt x="13757" y="9722"/>
                </a:cubicBezTo>
                <a:close/>
                <a:moveTo>
                  <a:pt x="14976" y="9722"/>
                </a:moveTo>
                <a:cubicBezTo>
                  <a:pt x="14757" y="9722"/>
                  <a:pt x="14647" y="9988"/>
                  <a:pt x="14801" y="10142"/>
                </a:cubicBezTo>
                <a:cubicBezTo>
                  <a:pt x="14852" y="10193"/>
                  <a:pt x="14915" y="10216"/>
                  <a:pt x="14976" y="10216"/>
                </a:cubicBezTo>
                <a:cubicBezTo>
                  <a:pt x="15103" y="10216"/>
                  <a:pt x="15224" y="10117"/>
                  <a:pt x="15224" y="9969"/>
                </a:cubicBezTo>
                <a:cubicBezTo>
                  <a:pt x="15224" y="9832"/>
                  <a:pt x="15111" y="9722"/>
                  <a:pt x="14976" y="9722"/>
                </a:cubicBezTo>
                <a:close/>
                <a:moveTo>
                  <a:pt x="16196" y="9722"/>
                </a:moveTo>
                <a:cubicBezTo>
                  <a:pt x="15976" y="9722"/>
                  <a:pt x="15866" y="9988"/>
                  <a:pt x="16020" y="10142"/>
                </a:cubicBezTo>
                <a:cubicBezTo>
                  <a:pt x="16071" y="10193"/>
                  <a:pt x="16134" y="10216"/>
                  <a:pt x="16195" y="10216"/>
                </a:cubicBezTo>
                <a:cubicBezTo>
                  <a:pt x="16322" y="10216"/>
                  <a:pt x="16443" y="10117"/>
                  <a:pt x="16443" y="9969"/>
                </a:cubicBezTo>
                <a:cubicBezTo>
                  <a:pt x="16443" y="9832"/>
                  <a:pt x="16333" y="9722"/>
                  <a:pt x="16196" y="9722"/>
                </a:cubicBezTo>
                <a:close/>
                <a:moveTo>
                  <a:pt x="17415" y="9722"/>
                </a:moveTo>
                <a:cubicBezTo>
                  <a:pt x="17195" y="9722"/>
                  <a:pt x="17086" y="9988"/>
                  <a:pt x="17242" y="10142"/>
                </a:cubicBezTo>
                <a:cubicBezTo>
                  <a:pt x="17292" y="10193"/>
                  <a:pt x="17354" y="10216"/>
                  <a:pt x="17415" y="10216"/>
                </a:cubicBezTo>
                <a:cubicBezTo>
                  <a:pt x="17541" y="10216"/>
                  <a:pt x="17662" y="10117"/>
                  <a:pt x="17662" y="9969"/>
                </a:cubicBezTo>
                <a:cubicBezTo>
                  <a:pt x="17662" y="9832"/>
                  <a:pt x="17552" y="9722"/>
                  <a:pt x="17415" y="9722"/>
                </a:cubicBezTo>
                <a:close/>
                <a:moveTo>
                  <a:pt x="18634" y="9722"/>
                </a:moveTo>
                <a:cubicBezTo>
                  <a:pt x="18414" y="9722"/>
                  <a:pt x="18305" y="9988"/>
                  <a:pt x="18461" y="10142"/>
                </a:cubicBezTo>
                <a:cubicBezTo>
                  <a:pt x="18511" y="10193"/>
                  <a:pt x="18573" y="10216"/>
                  <a:pt x="18634" y="10216"/>
                </a:cubicBezTo>
                <a:cubicBezTo>
                  <a:pt x="18760" y="10216"/>
                  <a:pt x="18881" y="10117"/>
                  <a:pt x="18881" y="9969"/>
                </a:cubicBezTo>
                <a:cubicBezTo>
                  <a:pt x="18881" y="9832"/>
                  <a:pt x="18772" y="9722"/>
                  <a:pt x="18634" y="9722"/>
                </a:cubicBezTo>
                <a:close/>
                <a:moveTo>
                  <a:pt x="19856" y="9722"/>
                </a:moveTo>
                <a:cubicBezTo>
                  <a:pt x="19633" y="9722"/>
                  <a:pt x="19524" y="9988"/>
                  <a:pt x="19680" y="10142"/>
                </a:cubicBezTo>
                <a:cubicBezTo>
                  <a:pt x="19730" y="10193"/>
                  <a:pt x="19792" y="10216"/>
                  <a:pt x="19853" y="10216"/>
                </a:cubicBezTo>
                <a:cubicBezTo>
                  <a:pt x="19979" y="10216"/>
                  <a:pt x="20100" y="10117"/>
                  <a:pt x="20100" y="9969"/>
                </a:cubicBezTo>
                <a:cubicBezTo>
                  <a:pt x="20100" y="9832"/>
                  <a:pt x="19991" y="9722"/>
                  <a:pt x="19856" y="9722"/>
                </a:cubicBezTo>
                <a:close/>
                <a:moveTo>
                  <a:pt x="21075" y="9722"/>
                </a:moveTo>
                <a:cubicBezTo>
                  <a:pt x="20852" y="9722"/>
                  <a:pt x="20743" y="9988"/>
                  <a:pt x="20899" y="10142"/>
                </a:cubicBezTo>
                <a:cubicBezTo>
                  <a:pt x="20950" y="10193"/>
                  <a:pt x="21013" y="10216"/>
                  <a:pt x="21073" y="10216"/>
                </a:cubicBezTo>
                <a:cubicBezTo>
                  <a:pt x="21199" y="10216"/>
                  <a:pt x="21319" y="10117"/>
                  <a:pt x="21319" y="9969"/>
                </a:cubicBezTo>
                <a:cubicBezTo>
                  <a:pt x="21319" y="9832"/>
                  <a:pt x="21210" y="9722"/>
                  <a:pt x="21075" y="9722"/>
                </a:cubicBezTo>
                <a:close/>
                <a:moveTo>
                  <a:pt x="22294" y="9722"/>
                </a:moveTo>
                <a:cubicBezTo>
                  <a:pt x="22075" y="9722"/>
                  <a:pt x="21965" y="9988"/>
                  <a:pt x="22118" y="10142"/>
                </a:cubicBezTo>
                <a:cubicBezTo>
                  <a:pt x="22169" y="10193"/>
                  <a:pt x="22232" y="10216"/>
                  <a:pt x="22293" y="10216"/>
                </a:cubicBezTo>
                <a:cubicBezTo>
                  <a:pt x="22420" y="10216"/>
                  <a:pt x="22541" y="10117"/>
                  <a:pt x="22541" y="9969"/>
                </a:cubicBezTo>
                <a:cubicBezTo>
                  <a:pt x="22541" y="9832"/>
                  <a:pt x="22429" y="9722"/>
                  <a:pt x="22294" y="9722"/>
                </a:cubicBezTo>
                <a:close/>
                <a:moveTo>
                  <a:pt x="23513" y="9722"/>
                </a:moveTo>
                <a:cubicBezTo>
                  <a:pt x="23294" y="9722"/>
                  <a:pt x="23184" y="9988"/>
                  <a:pt x="23337" y="10142"/>
                </a:cubicBezTo>
                <a:cubicBezTo>
                  <a:pt x="23388" y="10193"/>
                  <a:pt x="23451" y="10216"/>
                  <a:pt x="23512" y="10216"/>
                </a:cubicBezTo>
                <a:cubicBezTo>
                  <a:pt x="23639" y="10216"/>
                  <a:pt x="23761" y="10117"/>
                  <a:pt x="23761" y="9969"/>
                </a:cubicBezTo>
                <a:cubicBezTo>
                  <a:pt x="23761" y="9832"/>
                  <a:pt x="23648" y="9722"/>
                  <a:pt x="23513" y="9722"/>
                </a:cubicBezTo>
                <a:close/>
                <a:moveTo>
                  <a:pt x="39367" y="9722"/>
                </a:moveTo>
                <a:cubicBezTo>
                  <a:pt x="39148" y="9722"/>
                  <a:pt x="39038" y="9988"/>
                  <a:pt x="39191" y="10142"/>
                </a:cubicBezTo>
                <a:cubicBezTo>
                  <a:pt x="39242" y="10193"/>
                  <a:pt x="39305" y="10216"/>
                  <a:pt x="39366" y="10216"/>
                </a:cubicBezTo>
                <a:cubicBezTo>
                  <a:pt x="39493" y="10216"/>
                  <a:pt x="39614" y="10117"/>
                  <a:pt x="39614" y="9969"/>
                </a:cubicBezTo>
                <a:cubicBezTo>
                  <a:pt x="39614" y="9832"/>
                  <a:pt x="39502" y="9722"/>
                  <a:pt x="39367" y="9722"/>
                </a:cubicBezTo>
                <a:close/>
                <a:moveTo>
                  <a:pt x="40586" y="9722"/>
                </a:moveTo>
                <a:cubicBezTo>
                  <a:pt x="40367" y="9722"/>
                  <a:pt x="40257" y="9988"/>
                  <a:pt x="40410" y="10142"/>
                </a:cubicBezTo>
                <a:cubicBezTo>
                  <a:pt x="40461" y="10193"/>
                  <a:pt x="40524" y="10216"/>
                  <a:pt x="40585" y="10216"/>
                </a:cubicBezTo>
                <a:cubicBezTo>
                  <a:pt x="40712" y="10216"/>
                  <a:pt x="40834" y="10117"/>
                  <a:pt x="40834" y="9969"/>
                </a:cubicBezTo>
                <a:cubicBezTo>
                  <a:pt x="40834" y="9832"/>
                  <a:pt x="40721" y="9722"/>
                  <a:pt x="40586" y="9722"/>
                </a:cubicBezTo>
                <a:close/>
                <a:moveTo>
                  <a:pt x="41805" y="9722"/>
                </a:moveTo>
                <a:cubicBezTo>
                  <a:pt x="41586" y="9722"/>
                  <a:pt x="41476" y="9988"/>
                  <a:pt x="41630" y="10142"/>
                </a:cubicBezTo>
                <a:cubicBezTo>
                  <a:pt x="41680" y="10193"/>
                  <a:pt x="41743" y="10216"/>
                  <a:pt x="41804" y="10216"/>
                </a:cubicBezTo>
                <a:cubicBezTo>
                  <a:pt x="41931" y="10216"/>
                  <a:pt x="42053" y="10117"/>
                  <a:pt x="42053" y="9969"/>
                </a:cubicBezTo>
                <a:cubicBezTo>
                  <a:pt x="42053" y="9832"/>
                  <a:pt x="41943" y="9722"/>
                  <a:pt x="41805" y="9722"/>
                </a:cubicBezTo>
                <a:close/>
                <a:moveTo>
                  <a:pt x="43024" y="9722"/>
                </a:moveTo>
                <a:cubicBezTo>
                  <a:pt x="42805" y="9722"/>
                  <a:pt x="42695" y="9988"/>
                  <a:pt x="42852" y="10142"/>
                </a:cubicBezTo>
                <a:cubicBezTo>
                  <a:pt x="42902" y="10193"/>
                  <a:pt x="42964" y="10216"/>
                  <a:pt x="43024" y="10216"/>
                </a:cubicBezTo>
                <a:cubicBezTo>
                  <a:pt x="43150" y="10216"/>
                  <a:pt x="43272" y="10117"/>
                  <a:pt x="43272" y="9969"/>
                </a:cubicBezTo>
                <a:cubicBezTo>
                  <a:pt x="43272" y="9832"/>
                  <a:pt x="43162" y="9722"/>
                  <a:pt x="43024" y="9722"/>
                </a:cubicBezTo>
                <a:close/>
                <a:moveTo>
                  <a:pt x="56440" y="9722"/>
                </a:moveTo>
                <a:cubicBezTo>
                  <a:pt x="56221" y="9722"/>
                  <a:pt x="56111" y="9988"/>
                  <a:pt x="56264" y="10142"/>
                </a:cubicBezTo>
                <a:cubicBezTo>
                  <a:pt x="56315" y="10193"/>
                  <a:pt x="56378" y="10216"/>
                  <a:pt x="56439" y="10216"/>
                </a:cubicBezTo>
                <a:cubicBezTo>
                  <a:pt x="56566" y="10216"/>
                  <a:pt x="56687" y="10117"/>
                  <a:pt x="56687" y="9969"/>
                </a:cubicBezTo>
                <a:cubicBezTo>
                  <a:pt x="56687" y="9832"/>
                  <a:pt x="56575" y="9722"/>
                  <a:pt x="56440" y="9722"/>
                </a:cubicBezTo>
                <a:close/>
                <a:moveTo>
                  <a:pt x="57659" y="9722"/>
                </a:moveTo>
                <a:cubicBezTo>
                  <a:pt x="57440" y="9722"/>
                  <a:pt x="57330" y="9988"/>
                  <a:pt x="57483" y="10142"/>
                </a:cubicBezTo>
                <a:cubicBezTo>
                  <a:pt x="57534" y="10193"/>
                  <a:pt x="57597" y="10216"/>
                  <a:pt x="57658" y="10216"/>
                </a:cubicBezTo>
                <a:cubicBezTo>
                  <a:pt x="57785" y="10216"/>
                  <a:pt x="57907" y="10117"/>
                  <a:pt x="57907" y="9969"/>
                </a:cubicBezTo>
                <a:cubicBezTo>
                  <a:pt x="57907" y="9832"/>
                  <a:pt x="57794" y="9722"/>
                  <a:pt x="57659" y="9722"/>
                </a:cubicBezTo>
                <a:close/>
                <a:moveTo>
                  <a:pt x="58878" y="9722"/>
                </a:moveTo>
                <a:cubicBezTo>
                  <a:pt x="58659" y="9722"/>
                  <a:pt x="58549" y="9988"/>
                  <a:pt x="58703" y="10142"/>
                </a:cubicBezTo>
                <a:cubicBezTo>
                  <a:pt x="58753" y="10193"/>
                  <a:pt x="58816" y="10216"/>
                  <a:pt x="58877" y="10216"/>
                </a:cubicBezTo>
                <a:cubicBezTo>
                  <a:pt x="59004" y="10216"/>
                  <a:pt x="59126" y="10117"/>
                  <a:pt x="59126" y="9969"/>
                </a:cubicBezTo>
                <a:cubicBezTo>
                  <a:pt x="59126" y="9832"/>
                  <a:pt x="59016" y="9722"/>
                  <a:pt x="58878" y="9722"/>
                </a:cubicBezTo>
                <a:close/>
                <a:moveTo>
                  <a:pt x="60097" y="9722"/>
                </a:moveTo>
                <a:cubicBezTo>
                  <a:pt x="59878" y="9722"/>
                  <a:pt x="59768" y="9988"/>
                  <a:pt x="59925" y="10142"/>
                </a:cubicBezTo>
                <a:cubicBezTo>
                  <a:pt x="59975" y="10193"/>
                  <a:pt x="60037" y="10216"/>
                  <a:pt x="60097" y="10216"/>
                </a:cubicBezTo>
                <a:cubicBezTo>
                  <a:pt x="60223" y="10216"/>
                  <a:pt x="60345" y="10117"/>
                  <a:pt x="60345" y="9969"/>
                </a:cubicBezTo>
                <a:cubicBezTo>
                  <a:pt x="60345" y="9832"/>
                  <a:pt x="60235" y="9722"/>
                  <a:pt x="60097" y="9722"/>
                </a:cubicBezTo>
                <a:close/>
                <a:moveTo>
                  <a:pt x="61316" y="9722"/>
                </a:moveTo>
                <a:cubicBezTo>
                  <a:pt x="61097" y="9722"/>
                  <a:pt x="60987" y="9988"/>
                  <a:pt x="61144" y="10142"/>
                </a:cubicBezTo>
                <a:cubicBezTo>
                  <a:pt x="61194" y="10193"/>
                  <a:pt x="61256" y="10216"/>
                  <a:pt x="61316" y="10216"/>
                </a:cubicBezTo>
                <a:cubicBezTo>
                  <a:pt x="61442" y="10216"/>
                  <a:pt x="61564" y="10117"/>
                  <a:pt x="61564" y="9969"/>
                </a:cubicBezTo>
                <a:cubicBezTo>
                  <a:pt x="61564" y="9832"/>
                  <a:pt x="61454" y="9722"/>
                  <a:pt x="61316" y="9722"/>
                </a:cubicBezTo>
                <a:close/>
                <a:moveTo>
                  <a:pt x="62538" y="9722"/>
                </a:moveTo>
                <a:cubicBezTo>
                  <a:pt x="62316" y="9722"/>
                  <a:pt x="62206" y="9988"/>
                  <a:pt x="62363" y="10142"/>
                </a:cubicBezTo>
                <a:cubicBezTo>
                  <a:pt x="62414" y="10193"/>
                  <a:pt x="62476" y="10216"/>
                  <a:pt x="62537" y="10216"/>
                </a:cubicBezTo>
                <a:cubicBezTo>
                  <a:pt x="62663" y="10216"/>
                  <a:pt x="62783" y="10117"/>
                  <a:pt x="62783" y="9969"/>
                </a:cubicBezTo>
                <a:cubicBezTo>
                  <a:pt x="62783" y="9832"/>
                  <a:pt x="62673" y="9722"/>
                  <a:pt x="62538" y="9722"/>
                </a:cubicBezTo>
                <a:close/>
                <a:moveTo>
                  <a:pt x="63757" y="9722"/>
                </a:moveTo>
                <a:cubicBezTo>
                  <a:pt x="63538" y="9722"/>
                  <a:pt x="63425" y="9988"/>
                  <a:pt x="63582" y="10142"/>
                </a:cubicBezTo>
                <a:cubicBezTo>
                  <a:pt x="63633" y="10193"/>
                  <a:pt x="63695" y="10216"/>
                  <a:pt x="63756" y="10216"/>
                </a:cubicBezTo>
                <a:cubicBezTo>
                  <a:pt x="63882" y="10216"/>
                  <a:pt x="64002" y="10117"/>
                  <a:pt x="64002" y="9969"/>
                </a:cubicBezTo>
                <a:cubicBezTo>
                  <a:pt x="64002" y="9832"/>
                  <a:pt x="63892" y="9722"/>
                  <a:pt x="63757" y="9722"/>
                </a:cubicBezTo>
                <a:close/>
                <a:moveTo>
                  <a:pt x="64976" y="9722"/>
                </a:moveTo>
                <a:cubicBezTo>
                  <a:pt x="64757" y="9722"/>
                  <a:pt x="64647" y="9988"/>
                  <a:pt x="64801" y="10142"/>
                </a:cubicBezTo>
                <a:cubicBezTo>
                  <a:pt x="64852" y="10193"/>
                  <a:pt x="64914" y="10216"/>
                  <a:pt x="64976" y="10216"/>
                </a:cubicBezTo>
                <a:cubicBezTo>
                  <a:pt x="65103" y="10216"/>
                  <a:pt x="65224" y="10117"/>
                  <a:pt x="65224" y="9969"/>
                </a:cubicBezTo>
                <a:cubicBezTo>
                  <a:pt x="65224" y="9832"/>
                  <a:pt x="65111" y="9722"/>
                  <a:pt x="64976" y="9722"/>
                </a:cubicBezTo>
                <a:close/>
                <a:moveTo>
                  <a:pt x="66195" y="9722"/>
                </a:moveTo>
                <a:cubicBezTo>
                  <a:pt x="65976" y="9722"/>
                  <a:pt x="65866" y="9988"/>
                  <a:pt x="66020" y="10142"/>
                </a:cubicBezTo>
                <a:cubicBezTo>
                  <a:pt x="66071" y="10193"/>
                  <a:pt x="66133" y="10216"/>
                  <a:pt x="66195" y="10216"/>
                </a:cubicBezTo>
                <a:cubicBezTo>
                  <a:pt x="66322" y="10216"/>
                  <a:pt x="66443" y="10117"/>
                  <a:pt x="66443" y="9969"/>
                </a:cubicBezTo>
                <a:cubicBezTo>
                  <a:pt x="66443" y="9832"/>
                  <a:pt x="66330" y="9722"/>
                  <a:pt x="66195" y="9722"/>
                </a:cubicBezTo>
                <a:close/>
                <a:moveTo>
                  <a:pt x="10097" y="10941"/>
                </a:moveTo>
                <a:cubicBezTo>
                  <a:pt x="10025" y="10941"/>
                  <a:pt x="9956" y="10972"/>
                  <a:pt x="9912" y="11029"/>
                </a:cubicBezTo>
                <a:cubicBezTo>
                  <a:pt x="10056" y="11085"/>
                  <a:pt x="10201" y="11138"/>
                  <a:pt x="10345" y="11192"/>
                </a:cubicBezTo>
                <a:lnTo>
                  <a:pt x="10345" y="11188"/>
                </a:lnTo>
                <a:cubicBezTo>
                  <a:pt x="10345" y="11051"/>
                  <a:pt x="10235" y="10941"/>
                  <a:pt x="10097" y="10941"/>
                </a:cubicBezTo>
                <a:close/>
                <a:moveTo>
                  <a:pt x="56440" y="10941"/>
                </a:moveTo>
                <a:cubicBezTo>
                  <a:pt x="56221" y="10941"/>
                  <a:pt x="56111" y="11207"/>
                  <a:pt x="56264" y="11361"/>
                </a:cubicBezTo>
                <a:cubicBezTo>
                  <a:pt x="56315" y="11412"/>
                  <a:pt x="56378" y="11435"/>
                  <a:pt x="56439" y="11435"/>
                </a:cubicBezTo>
                <a:cubicBezTo>
                  <a:pt x="56566" y="11435"/>
                  <a:pt x="56687" y="11337"/>
                  <a:pt x="56687" y="11188"/>
                </a:cubicBezTo>
                <a:cubicBezTo>
                  <a:pt x="56687" y="11051"/>
                  <a:pt x="56575" y="10941"/>
                  <a:pt x="56440" y="10941"/>
                </a:cubicBezTo>
                <a:close/>
                <a:moveTo>
                  <a:pt x="57659" y="10941"/>
                </a:moveTo>
                <a:cubicBezTo>
                  <a:pt x="57440" y="10941"/>
                  <a:pt x="57330" y="11207"/>
                  <a:pt x="57483" y="11361"/>
                </a:cubicBezTo>
                <a:cubicBezTo>
                  <a:pt x="57534" y="11412"/>
                  <a:pt x="57597" y="11435"/>
                  <a:pt x="57658" y="11435"/>
                </a:cubicBezTo>
                <a:cubicBezTo>
                  <a:pt x="57785" y="11435"/>
                  <a:pt x="57907" y="11337"/>
                  <a:pt x="57907" y="11188"/>
                </a:cubicBezTo>
                <a:cubicBezTo>
                  <a:pt x="57907" y="11051"/>
                  <a:pt x="57794" y="10941"/>
                  <a:pt x="57659" y="10941"/>
                </a:cubicBezTo>
                <a:close/>
                <a:moveTo>
                  <a:pt x="58878" y="10941"/>
                </a:moveTo>
                <a:cubicBezTo>
                  <a:pt x="58659" y="10941"/>
                  <a:pt x="58549" y="11207"/>
                  <a:pt x="58703" y="11361"/>
                </a:cubicBezTo>
                <a:cubicBezTo>
                  <a:pt x="58753" y="11412"/>
                  <a:pt x="58816" y="11435"/>
                  <a:pt x="58877" y="11435"/>
                </a:cubicBezTo>
                <a:cubicBezTo>
                  <a:pt x="59004" y="11435"/>
                  <a:pt x="59126" y="11337"/>
                  <a:pt x="59126" y="11188"/>
                </a:cubicBezTo>
                <a:cubicBezTo>
                  <a:pt x="59126" y="11051"/>
                  <a:pt x="59016" y="10941"/>
                  <a:pt x="58878" y="10941"/>
                </a:cubicBezTo>
                <a:close/>
                <a:moveTo>
                  <a:pt x="60097" y="10941"/>
                </a:moveTo>
                <a:cubicBezTo>
                  <a:pt x="59878" y="10941"/>
                  <a:pt x="59768" y="11207"/>
                  <a:pt x="59925" y="11361"/>
                </a:cubicBezTo>
                <a:cubicBezTo>
                  <a:pt x="59975" y="11412"/>
                  <a:pt x="60037" y="11435"/>
                  <a:pt x="60097" y="11435"/>
                </a:cubicBezTo>
                <a:cubicBezTo>
                  <a:pt x="60223" y="11435"/>
                  <a:pt x="60345" y="11337"/>
                  <a:pt x="60345" y="11188"/>
                </a:cubicBezTo>
                <a:cubicBezTo>
                  <a:pt x="60345" y="11051"/>
                  <a:pt x="60235" y="10941"/>
                  <a:pt x="60097" y="10941"/>
                </a:cubicBezTo>
                <a:close/>
                <a:moveTo>
                  <a:pt x="61316" y="10941"/>
                </a:moveTo>
                <a:cubicBezTo>
                  <a:pt x="61097" y="10941"/>
                  <a:pt x="60987" y="11207"/>
                  <a:pt x="61144" y="11361"/>
                </a:cubicBezTo>
                <a:cubicBezTo>
                  <a:pt x="61194" y="11412"/>
                  <a:pt x="61256" y="11435"/>
                  <a:pt x="61316" y="11435"/>
                </a:cubicBezTo>
                <a:cubicBezTo>
                  <a:pt x="61442" y="11435"/>
                  <a:pt x="61564" y="11337"/>
                  <a:pt x="61564" y="11188"/>
                </a:cubicBezTo>
                <a:cubicBezTo>
                  <a:pt x="61564" y="11051"/>
                  <a:pt x="61454" y="10941"/>
                  <a:pt x="61316" y="10941"/>
                </a:cubicBezTo>
                <a:close/>
                <a:moveTo>
                  <a:pt x="62538" y="10941"/>
                </a:moveTo>
                <a:cubicBezTo>
                  <a:pt x="62316" y="10941"/>
                  <a:pt x="62206" y="11207"/>
                  <a:pt x="62363" y="11361"/>
                </a:cubicBezTo>
                <a:cubicBezTo>
                  <a:pt x="62414" y="11412"/>
                  <a:pt x="62476" y="11435"/>
                  <a:pt x="62537" y="11435"/>
                </a:cubicBezTo>
                <a:cubicBezTo>
                  <a:pt x="62663" y="11435"/>
                  <a:pt x="62783" y="11337"/>
                  <a:pt x="62783" y="11188"/>
                </a:cubicBezTo>
                <a:cubicBezTo>
                  <a:pt x="62783" y="11051"/>
                  <a:pt x="62673" y="10941"/>
                  <a:pt x="62538" y="10941"/>
                </a:cubicBezTo>
                <a:close/>
                <a:moveTo>
                  <a:pt x="63757" y="10941"/>
                </a:moveTo>
                <a:cubicBezTo>
                  <a:pt x="63538" y="10941"/>
                  <a:pt x="63425" y="11207"/>
                  <a:pt x="63582" y="11361"/>
                </a:cubicBezTo>
                <a:cubicBezTo>
                  <a:pt x="63633" y="11412"/>
                  <a:pt x="63695" y="11435"/>
                  <a:pt x="63756" y="11435"/>
                </a:cubicBezTo>
                <a:cubicBezTo>
                  <a:pt x="63882" y="11435"/>
                  <a:pt x="64002" y="11337"/>
                  <a:pt x="64002" y="11188"/>
                </a:cubicBezTo>
                <a:cubicBezTo>
                  <a:pt x="64002" y="11051"/>
                  <a:pt x="63892" y="10941"/>
                  <a:pt x="63757" y="10941"/>
                </a:cubicBezTo>
                <a:close/>
                <a:moveTo>
                  <a:pt x="64976" y="10941"/>
                </a:moveTo>
                <a:cubicBezTo>
                  <a:pt x="64757" y="10941"/>
                  <a:pt x="64647" y="11207"/>
                  <a:pt x="64801" y="11361"/>
                </a:cubicBezTo>
                <a:cubicBezTo>
                  <a:pt x="64852" y="11412"/>
                  <a:pt x="64914" y="11435"/>
                  <a:pt x="64976" y="11435"/>
                </a:cubicBezTo>
                <a:cubicBezTo>
                  <a:pt x="65103" y="11435"/>
                  <a:pt x="65224" y="11337"/>
                  <a:pt x="65224" y="11188"/>
                </a:cubicBezTo>
                <a:cubicBezTo>
                  <a:pt x="65224" y="11051"/>
                  <a:pt x="65111" y="10941"/>
                  <a:pt x="64976" y="10941"/>
                </a:cubicBezTo>
                <a:close/>
                <a:moveTo>
                  <a:pt x="66195" y="10941"/>
                </a:moveTo>
                <a:cubicBezTo>
                  <a:pt x="65976" y="10941"/>
                  <a:pt x="65866" y="11207"/>
                  <a:pt x="66020" y="11361"/>
                </a:cubicBezTo>
                <a:cubicBezTo>
                  <a:pt x="66071" y="11412"/>
                  <a:pt x="66133" y="11435"/>
                  <a:pt x="66195" y="11435"/>
                </a:cubicBezTo>
                <a:cubicBezTo>
                  <a:pt x="66322" y="11435"/>
                  <a:pt x="66443" y="11337"/>
                  <a:pt x="66443" y="11188"/>
                </a:cubicBezTo>
                <a:cubicBezTo>
                  <a:pt x="66443" y="11051"/>
                  <a:pt x="66330" y="10941"/>
                  <a:pt x="66195" y="10941"/>
                </a:cubicBezTo>
                <a:close/>
                <a:moveTo>
                  <a:pt x="11319" y="10941"/>
                </a:moveTo>
                <a:cubicBezTo>
                  <a:pt x="11097" y="10941"/>
                  <a:pt x="10987" y="11207"/>
                  <a:pt x="11144" y="11364"/>
                </a:cubicBezTo>
                <a:cubicBezTo>
                  <a:pt x="11193" y="11413"/>
                  <a:pt x="11254" y="11436"/>
                  <a:pt x="11315" y="11436"/>
                </a:cubicBezTo>
                <a:cubicBezTo>
                  <a:pt x="11441" y="11436"/>
                  <a:pt x="11564" y="11337"/>
                  <a:pt x="11564" y="11188"/>
                </a:cubicBezTo>
                <a:cubicBezTo>
                  <a:pt x="11564" y="11051"/>
                  <a:pt x="11454" y="10941"/>
                  <a:pt x="11319" y="10941"/>
                </a:cubicBezTo>
                <a:close/>
                <a:moveTo>
                  <a:pt x="12538" y="10941"/>
                </a:moveTo>
                <a:cubicBezTo>
                  <a:pt x="12316" y="10941"/>
                  <a:pt x="12206" y="11207"/>
                  <a:pt x="12363" y="11364"/>
                </a:cubicBezTo>
                <a:cubicBezTo>
                  <a:pt x="12413" y="11413"/>
                  <a:pt x="12475" y="11436"/>
                  <a:pt x="12535" y="11436"/>
                </a:cubicBezTo>
                <a:cubicBezTo>
                  <a:pt x="12662" y="11436"/>
                  <a:pt x="12783" y="11337"/>
                  <a:pt x="12783" y="11188"/>
                </a:cubicBezTo>
                <a:cubicBezTo>
                  <a:pt x="12783" y="11051"/>
                  <a:pt x="12673" y="10941"/>
                  <a:pt x="12538" y="10941"/>
                </a:cubicBezTo>
                <a:close/>
                <a:moveTo>
                  <a:pt x="13757" y="10941"/>
                </a:moveTo>
                <a:cubicBezTo>
                  <a:pt x="13538" y="10941"/>
                  <a:pt x="13425" y="11207"/>
                  <a:pt x="13582" y="11364"/>
                </a:cubicBezTo>
                <a:cubicBezTo>
                  <a:pt x="13632" y="11413"/>
                  <a:pt x="13694" y="11436"/>
                  <a:pt x="13755" y="11436"/>
                </a:cubicBezTo>
                <a:cubicBezTo>
                  <a:pt x="13883" y="11436"/>
                  <a:pt x="14005" y="11337"/>
                  <a:pt x="14005" y="11188"/>
                </a:cubicBezTo>
                <a:cubicBezTo>
                  <a:pt x="14005" y="11051"/>
                  <a:pt x="13892" y="10941"/>
                  <a:pt x="13757" y="10941"/>
                </a:cubicBezTo>
                <a:close/>
                <a:moveTo>
                  <a:pt x="14976" y="10941"/>
                </a:moveTo>
                <a:cubicBezTo>
                  <a:pt x="14757" y="10941"/>
                  <a:pt x="14647" y="11207"/>
                  <a:pt x="14801" y="11364"/>
                </a:cubicBezTo>
                <a:cubicBezTo>
                  <a:pt x="14851" y="11413"/>
                  <a:pt x="14913" y="11436"/>
                  <a:pt x="14974" y="11436"/>
                </a:cubicBezTo>
                <a:cubicBezTo>
                  <a:pt x="15102" y="11436"/>
                  <a:pt x="15224" y="11337"/>
                  <a:pt x="15224" y="11188"/>
                </a:cubicBezTo>
                <a:cubicBezTo>
                  <a:pt x="15224" y="11051"/>
                  <a:pt x="15111" y="10941"/>
                  <a:pt x="14976" y="10941"/>
                </a:cubicBezTo>
                <a:close/>
                <a:moveTo>
                  <a:pt x="16196" y="10941"/>
                </a:moveTo>
                <a:cubicBezTo>
                  <a:pt x="15976" y="10941"/>
                  <a:pt x="15866" y="11207"/>
                  <a:pt x="16020" y="11364"/>
                </a:cubicBezTo>
                <a:cubicBezTo>
                  <a:pt x="16070" y="11413"/>
                  <a:pt x="16132" y="11436"/>
                  <a:pt x="16193" y="11436"/>
                </a:cubicBezTo>
                <a:cubicBezTo>
                  <a:pt x="16321" y="11436"/>
                  <a:pt x="16443" y="11337"/>
                  <a:pt x="16443" y="11188"/>
                </a:cubicBezTo>
                <a:cubicBezTo>
                  <a:pt x="16443" y="11051"/>
                  <a:pt x="16333" y="10941"/>
                  <a:pt x="16196" y="10941"/>
                </a:cubicBezTo>
                <a:close/>
                <a:moveTo>
                  <a:pt x="17415" y="10941"/>
                </a:moveTo>
                <a:cubicBezTo>
                  <a:pt x="17195" y="10941"/>
                  <a:pt x="17086" y="11207"/>
                  <a:pt x="17242" y="11364"/>
                </a:cubicBezTo>
                <a:cubicBezTo>
                  <a:pt x="17292" y="11413"/>
                  <a:pt x="17353" y="11436"/>
                  <a:pt x="17413" y="11436"/>
                </a:cubicBezTo>
                <a:cubicBezTo>
                  <a:pt x="17540" y="11436"/>
                  <a:pt x="17662" y="11337"/>
                  <a:pt x="17662" y="11188"/>
                </a:cubicBezTo>
                <a:cubicBezTo>
                  <a:pt x="17662" y="11051"/>
                  <a:pt x="17552" y="10941"/>
                  <a:pt x="17415" y="10941"/>
                </a:cubicBezTo>
                <a:close/>
                <a:moveTo>
                  <a:pt x="18634" y="10941"/>
                </a:moveTo>
                <a:cubicBezTo>
                  <a:pt x="18414" y="10941"/>
                  <a:pt x="18305" y="11207"/>
                  <a:pt x="18461" y="11364"/>
                </a:cubicBezTo>
                <a:cubicBezTo>
                  <a:pt x="18511" y="11413"/>
                  <a:pt x="18572" y="11436"/>
                  <a:pt x="18632" y="11436"/>
                </a:cubicBezTo>
                <a:cubicBezTo>
                  <a:pt x="18759" y="11436"/>
                  <a:pt x="18881" y="11337"/>
                  <a:pt x="18881" y="11188"/>
                </a:cubicBezTo>
                <a:cubicBezTo>
                  <a:pt x="18881" y="11051"/>
                  <a:pt x="18772" y="10941"/>
                  <a:pt x="18634" y="10941"/>
                </a:cubicBezTo>
                <a:close/>
                <a:moveTo>
                  <a:pt x="19856" y="10941"/>
                </a:moveTo>
                <a:cubicBezTo>
                  <a:pt x="19633" y="10941"/>
                  <a:pt x="19524" y="11207"/>
                  <a:pt x="19680" y="11364"/>
                </a:cubicBezTo>
                <a:cubicBezTo>
                  <a:pt x="19730" y="11413"/>
                  <a:pt x="19791" y="11436"/>
                  <a:pt x="19851" y="11436"/>
                </a:cubicBezTo>
                <a:cubicBezTo>
                  <a:pt x="19978" y="11436"/>
                  <a:pt x="20100" y="11337"/>
                  <a:pt x="20100" y="11188"/>
                </a:cubicBezTo>
                <a:cubicBezTo>
                  <a:pt x="20100" y="11051"/>
                  <a:pt x="19991" y="10941"/>
                  <a:pt x="19856" y="10941"/>
                </a:cubicBezTo>
                <a:close/>
                <a:moveTo>
                  <a:pt x="21075" y="10941"/>
                </a:moveTo>
                <a:cubicBezTo>
                  <a:pt x="20852" y="10941"/>
                  <a:pt x="20743" y="11207"/>
                  <a:pt x="20899" y="11364"/>
                </a:cubicBezTo>
                <a:cubicBezTo>
                  <a:pt x="20950" y="11413"/>
                  <a:pt x="21011" y="11436"/>
                  <a:pt x="21071" y="11436"/>
                </a:cubicBezTo>
                <a:cubicBezTo>
                  <a:pt x="21198" y="11436"/>
                  <a:pt x="21319" y="11337"/>
                  <a:pt x="21319" y="11188"/>
                </a:cubicBezTo>
                <a:cubicBezTo>
                  <a:pt x="21319" y="11051"/>
                  <a:pt x="21210" y="10941"/>
                  <a:pt x="21075" y="10941"/>
                </a:cubicBezTo>
                <a:close/>
                <a:moveTo>
                  <a:pt x="22294" y="10941"/>
                </a:moveTo>
                <a:cubicBezTo>
                  <a:pt x="22075" y="10941"/>
                  <a:pt x="21965" y="11207"/>
                  <a:pt x="22118" y="11364"/>
                </a:cubicBezTo>
                <a:cubicBezTo>
                  <a:pt x="22169" y="11413"/>
                  <a:pt x="22231" y="11436"/>
                  <a:pt x="22291" y="11436"/>
                </a:cubicBezTo>
                <a:cubicBezTo>
                  <a:pt x="22419" y="11436"/>
                  <a:pt x="22541" y="11337"/>
                  <a:pt x="22541" y="11188"/>
                </a:cubicBezTo>
                <a:cubicBezTo>
                  <a:pt x="22541" y="11051"/>
                  <a:pt x="22429" y="10941"/>
                  <a:pt x="22294" y="10941"/>
                </a:cubicBezTo>
                <a:close/>
                <a:moveTo>
                  <a:pt x="14976" y="12160"/>
                </a:moveTo>
                <a:cubicBezTo>
                  <a:pt x="14917" y="12160"/>
                  <a:pt x="14861" y="12182"/>
                  <a:pt x="14814" y="12223"/>
                </a:cubicBezTo>
                <a:cubicBezTo>
                  <a:pt x="14933" y="12235"/>
                  <a:pt x="15052" y="12248"/>
                  <a:pt x="15171" y="12257"/>
                </a:cubicBezTo>
                <a:cubicBezTo>
                  <a:pt x="15124" y="12198"/>
                  <a:pt x="15052" y="12160"/>
                  <a:pt x="14976" y="12160"/>
                </a:cubicBezTo>
                <a:close/>
                <a:moveTo>
                  <a:pt x="18634" y="12160"/>
                </a:moveTo>
                <a:cubicBezTo>
                  <a:pt x="18546" y="12160"/>
                  <a:pt x="18464" y="12207"/>
                  <a:pt x="18421" y="12285"/>
                </a:cubicBezTo>
                <a:cubicBezTo>
                  <a:pt x="18555" y="12273"/>
                  <a:pt x="18690" y="12263"/>
                  <a:pt x="18825" y="12248"/>
                </a:cubicBezTo>
                <a:cubicBezTo>
                  <a:pt x="18778" y="12191"/>
                  <a:pt x="18709" y="12160"/>
                  <a:pt x="18634" y="12160"/>
                </a:cubicBezTo>
                <a:close/>
                <a:moveTo>
                  <a:pt x="16196" y="12160"/>
                </a:moveTo>
                <a:cubicBezTo>
                  <a:pt x="16095" y="12160"/>
                  <a:pt x="16004" y="12223"/>
                  <a:pt x="15967" y="12314"/>
                </a:cubicBezTo>
                <a:cubicBezTo>
                  <a:pt x="16123" y="12323"/>
                  <a:pt x="16277" y="12329"/>
                  <a:pt x="16431" y="12332"/>
                </a:cubicBezTo>
                <a:cubicBezTo>
                  <a:pt x="16399" y="12232"/>
                  <a:pt x="16302" y="12160"/>
                  <a:pt x="16196" y="12160"/>
                </a:cubicBezTo>
                <a:close/>
                <a:moveTo>
                  <a:pt x="17415" y="12160"/>
                </a:moveTo>
                <a:cubicBezTo>
                  <a:pt x="17305" y="12160"/>
                  <a:pt x="17208" y="12235"/>
                  <a:pt x="17180" y="12339"/>
                </a:cubicBezTo>
                <a:cubicBezTo>
                  <a:pt x="17336" y="12339"/>
                  <a:pt x="17493" y="12335"/>
                  <a:pt x="17650" y="12329"/>
                </a:cubicBezTo>
                <a:cubicBezTo>
                  <a:pt x="17615" y="12229"/>
                  <a:pt x="17521" y="12160"/>
                  <a:pt x="17415" y="12160"/>
                </a:cubicBezTo>
                <a:close/>
                <a:moveTo>
                  <a:pt x="56440" y="12160"/>
                </a:moveTo>
                <a:cubicBezTo>
                  <a:pt x="56365" y="12160"/>
                  <a:pt x="56293" y="12194"/>
                  <a:pt x="56246" y="12254"/>
                </a:cubicBezTo>
                <a:cubicBezTo>
                  <a:pt x="56327" y="12389"/>
                  <a:pt x="56412" y="12520"/>
                  <a:pt x="56503" y="12646"/>
                </a:cubicBezTo>
                <a:cubicBezTo>
                  <a:pt x="56781" y="12574"/>
                  <a:pt x="56728" y="12160"/>
                  <a:pt x="56440" y="12160"/>
                </a:cubicBezTo>
                <a:close/>
                <a:moveTo>
                  <a:pt x="60097" y="12160"/>
                </a:moveTo>
                <a:cubicBezTo>
                  <a:pt x="59878" y="12160"/>
                  <a:pt x="59768" y="12426"/>
                  <a:pt x="59925" y="12580"/>
                </a:cubicBezTo>
                <a:cubicBezTo>
                  <a:pt x="59975" y="12631"/>
                  <a:pt x="60037" y="12654"/>
                  <a:pt x="60097" y="12654"/>
                </a:cubicBezTo>
                <a:cubicBezTo>
                  <a:pt x="60223" y="12654"/>
                  <a:pt x="60345" y="12556"/>
                  <a:pt x="60345" y="12408"/>
                </a:cubicBezTo>
                <a:cubicBezTo>
                  <a:pt x="60345" y="12270"/>
                  <a:pt x="60235" y="12160"/>
                  <a:pt x="60097" y="12160"/>
                </a:cubicBezTo>
                <a:close/>
                <a:moveTo>
                  <a:pt x="62538" y="12160"/>
                </a:moveTo>
                <a:cubicBezTo>
                  <a:pt x="62316" y="12160"/>
                  <a:pt x="62206" y="12426"/>
                  <a:pt x="62363" y="12580"/>
                </a:cubicBezTo>
                <a:cubicBezTo>
                  <a:pt x="62414" y="12631"/>
                  <a:pt x="62476" y="12654"/>
                  <a:pt x="62537" y="12654"/>
                </a:cubicBezTo>
                <a:cubicBezTo>
                  <a:pt x="62663" y="12654"/>
                  <a:pt x="62783" y="12556"/>
                  <a:pt x="62783" y="12408"/>
                </a:cubicBezTo>
                <a:cubicBezTo>
                  <a:pt x="62783" y="12270"/>
                  <a:pt x="62673" y="12160"/>
                  <a:pt x="62538" y="12160"/>
                </a:cubicBezTo>
                <a:close/>
                <a:moveTo>
                  <a:pt x="64976" y="12160"/>
                </a:moveTo>
                <a:cubicBezTo>
                  <a:pt x="64757" y="12160"/>
                  <a:pt x="64647" y="12426"/>
                  <a:pt x="64801" y="12580"/>
                </a:cubicBezTo>
                <a:cubicBezTo>
                  <a:pt x="64852" y="12631"/>
                  <a:pt x="64914" y="12654"/>
                  <a:pt x="64976" y="12654"/>
                </a:cubicBezTo>
                <a:cubicBezTo>
                  <a:pt x="65103" y="12654"/>
                  <a:pt x="65224" y="12556"/>
                  <a:pt x="65224" y="12408"/>
                </a:cubicBezTo>
                <a:cubicBezTo>
                  <a:pt x="65224" y="12270"/>
                  <a:pt x="65111" y="12160"/>
                  <a:pt x="64976" y="12160"/>
                </a:cubicBezTo>
                <a:close/>
                <a:moveTo>
                  <a:pt x="57659" y="12160"/>
                </a:moveTo>
                <a:cubicBezTo>
                  <a:pt x="57440" y="12160"/>
                  <a:pt x="57330" y="12426"/>
                  <a:pt x="57483" y="12583"/>
                </a:cubicBezTo>
                <a:cubicBezTo>
                  <a:pt x="57534" y="12632"/>
                  <a:pt x="57596" y="12655"/>
                  <a:pt x="57656" y="12655"/>
                </a:cubicBezTo>
                <a:cubicBezTo>
                  <a:pt x="57784" y="12655"/>
                  <a:pt x="57907" y="12556"/>
                  <a:pt x="57907" y="12408"/>
                </a:cubicBezTo>
                <a:cubicBezTo>
                  <a:pt x="57907" y="12270"/>
                  <a:pt x="57794" y="12160"/>
                  <a:pt x="57659" y="12160"/>
                </a:cubicBezTo>
                <a:close/>
                <a:moveTo>
                  <a:pt x="58878" y="12160"/>
                </a:moveTo>
                <a:cubicBezTo>
                  <a:pt x="58659" y="12160"/>
                  <a:pt x="58549" y="12426"/>
                  <a:pt x="58703" y="12583"/>
                </a:cubicBezTo>
                <a:cubicBezTo>
                  <a:pt x="58753" y="12632"/>
                  <a:pt x="58815" y="12655"/>
                  <a:pt x="58875" y="12655"/>
                </a:cubicBezTo>
                <a:cubicBezTo>
                  <a:pt x="59003" y="12655"/>
                  <a:pt x="59126" y="12556"/>
                  <a:pt x="59126" y="12408"/>
                </a:cubicBezTo>
                <a:cubicBezTo>
                  <a:pt x="59126" y="12270"/>
                  <a:pt x="59016" y="12160"/>
                  <a:pt x="58878" y="12160"/>
                </a:cubicBezTo>
                <a:close/>
                <a:moveTo>
                  <a:pt x="61316" y="12160"/>
                </a:moveTo>
                <a:cubicBezTo>
                  <a:pt x="61097" y="12160"/>
                  <a:pt x="60987" y="12426"/>
                  <a:pt x="61144" y="12583"/>
                </a:cubicBezTo>
                <a:cubicBezTo>
                  <a:pt x="61193" y="12632"/>
                  <a:pt x="61254" y="12655"/>
                  <a:pt x="61314" y="12655"/>
                </a:cubicBezTo>
                <a:cubicBezTo>
                  <a:pt x="61441" y="12655"/>
                  <a:pt x="61564" y="12556"/>
                  <a:pt x="61564" y="12408"/>
                </a:cubicBezTo>
                <a:cubicBezTo>
                  <a:pt x="61564" y="12270"/>
                  <a:pt x="61454" y="12160"/>
                  <a:pt x="61316" y="12160"/>
                </a:cubicBezTo>
                <a:close/>
                <a:moveTo>
                  <a:pt x="63757" y="12160"/>
                </a:moveTo>
                <a:cubicBezTo>
                  <a:pt x="63538" y="12160"/>
                  <a:pt x="63425" y="12426"/>
                  <a:pt x="63582" y="12583"/>
                </a:cubicBezTo>
                <a:cubicBezTo>
                  <a:pt x="63632" y="12632"/>
                  <a:pt x="63694" y="12655"/>
                  <a:pt x="63755" y="12655"/>
                </a:cubicBezTo>
                <a:cubicBezTo>
                  <a:pt x="63882" y="12655"/>
                  <a:pt x="64004" y="12556"/>
                  <a:pt x="64002" y="12408"/>
                </a:cubicBezTo>
                <a:cubicBezTo>
                  <a:pt x="64002" y="12270"/>
                  <a:pt x="63892" y="12160"/>
                  <a:pt x="63757" y="12160"/>
                </a:cubicBezTo>
                <a:close/>
                <a:moveTo>
                  <a:pt x="66195" y="12160"/>
                </a:moveTo>
                <a:cubicBezTo>
                  <a:pt x="65976" y="12160"/>
                  <a:pt x="65866" y="12426"/>
                  <a:pt x="66020" y="12583"/>
                </a:cubicBezTo>
                <a:cubicBezTo>
                  <a:pt x="66070" y="12632"/>
                  <a:pt x="66132" y="12655"/>
                  <a:pt x="66193" y="12655"/>
                </a:cubicBezTo>
                <a:cubicBezTo>
                  <a:pt x="66321" y="12655"/>
                  <a:pt x="66443" y="12556"/>
                  <a:pt x="66443" y="12408"/>
                </a:cubicBezTo>
                <a:cubicBezTo>
                  <a:pt x="66443" y="12270"/>
                  <a:pt x="66330" y="12160"/>
                  <a:pt x="66195" y="12160"/>
                </a:cubicBezTo>
                <a:close/>
                <a:moveTo>
                  <a:pt x="66155" y="13382"/>
                </a:moveTo>
                <a:lnTo>
                  <a:pt x="66155" y="13382"/>
                </a:lnTo>
                <a:cubicBezTo>
                  <a:pt x="66036" y="13404"/>
                  <a:pt x="65948" y="13508"/>
                  <a:pt x="65948" y="13627"/>
                </a:cubicBezTo>
                <a:cubicBezTo>
                  <a:pt x="65948" y="13655"/>
                  <a:pt x="65954" y="13683"/>
                  <a:pt x="65964" y="13711"/>
                </a:cubicBezTo>
                <a:cubicBezTo>
                  <a:pt x="66029" y="13605"/>
                  <a:pt x="66092" y="13498"/>
                  <a:pt x="66155" y="13382"/>
                </a:cubicBezTo>
                <a:close/>
                <a:moveTo>
                  <a:pt x="57659" y="13379"/>
                </a:moveTo>
                <a:cubicBezTo>
                  <a:pt x="57521" y="13379"/>
                  <a:pt x="57411" y="13492"/>
                  <a:pt x="57411" y="13627"/>
                </a:cubicBezTo>
                <a:cubicBezTo>
                  <a:pt x="57411" y="13633"/>
                  <a:pt x="57411" y="13636"/>
                  <a:pt x="57415" y="13642"/>
                </a:cubicBezTo>
                <a:cubicBezTo>
                  <a:pt x="57505" y="13721"/>
                  <a:pt x="57599" y="13799"/>
                  <a:pt x="57697" y="13871"/>
                </a:cubicBezTo>
                <a:cubicBezTo>
                  <a:pt x="57825" y="13849"/>
                  <a:pt x="57916" y="13736"/>
                  <a:pt x="57903" y="13608"/>
                </a:cubicBezTo>
                <a:cubicBezTo>
                  <a:pt x="57894" y="13479"/>
                  <a:pt x="57787" y="13379"/>
                  <a:pt x="57659" y="13379"/>
                </a:cubicBezTo>
                <a:close/>
                <a:moveTo>
                  <a:pt x="58878" y="13379"/>
                </a:moveTo>
                <a:cubicBezTo>
                  <a:pt x="58659" y="13379"/>
                  <a:pt x="58549" y="13645"/>
                  <a:pt x="58703" y="13802"/>
                </a:cubicBezTo>
                <a:cubicBezTo>
                  <a:pt x="58753" y="13852"/>
                  <a:pt x="58815" y="13874"/>
                  <a:pt x="58875" y="13874"/>
                </a:cubicBezTo>
                <a:cubicBezTo>
                  <a:pt x="59003" y="13874"/>
                  <a:pt x="59126" y="13775"/>
                  <a:pt x="59126" y="13627"/>
                </a:cubicBezTo>
                <a:cubicBezTo>
                  <a:pt x="59126" y="13492"/>
                  <a:pt x="59016" y="13379"/>
                  <a:pt x="58878" y="13379"/>
                </a:cubicBezTo>
                <a:close/>
                <a:moveTo>
                  <a:pt x="60097" y="13379"/>
                </a:moveTo>
                <a:cubicBezTo>
                  <a:pt x="59878" y="13379"/>
                  <a:pt x="59768" y="13645"/>
                  <a:pt x="59925" y="13802"/>
                </a:cubicBezTo>
                <a:cubicBezTo>
                  <a:pt x="59974" y="13852"/>
                  <a:pt x="60035" y="13874"/>
                  <a:pt x="60095" y="13874"/>
                </a:cubicBezTo>
                <a:cubicBezTo>
                  <a:pt x="60222" y="13874"/>
                  <a:pt x="60345" y="13775"/>
                  <a:pt x="60345" y="13627"/>
                </a:cubicBezTo>
                <a:cubicBezTo>
                  <a:pt x="60345" y="13492"/>
                  <a:pt x="60235" y="13379"/>
                  <a:pt x="60097" y="13379"/>
                </a:cubicBezTo>
                <a:close/>
                <a:moveTo>
                  <a:pt x="61316" y="13379"/>
                </a:moveTo>
                <a:cubicBezTo>
                  <a:pt x="61097" y="13379"/>
                  <a:pt x="60987" y="13645"/>
                  <a:pt x="61144" y="13802"/>
                </a:cubicBezTo>
                <a:cubicBezTo>
                  <a:pt x="61193" y="13852"/>
                  <a:pt x="61254" y="13874"/>
                  <a:pt x="61314" y="13874"/>
                </a:cubicBezTo>
                <a:cubicBezTo>
                  <a:pt x="61441" y="13874"/>
                  <a:pt x="61564" y="13775"/>
                  <a:pt x="61564" y="13627"/>
                </a:cubicBezTo>
                <a:cubicBezTo>
                  <a:pt x="61564" y="13492"/>
                  <a:pt x="61454" y="13379"/>
                  <a:pt x="61316" y="13379"/>
                </a:cubicBezTo>
                <a:close/>
                <a:moveTo>
                  <a:pt x="62538" y="13379"/>
                </a:moveTo>
                <a:cubicBezTo>
                  <a:pt x="62316" y="13379"/>
                  <a:pt x="62206" y="13645"/>
                  <a:pt x="62363" y="13802"/>
                </a:cubicBezTo>
                <a:cubicBezTo>
                  <a:pt x="62413" y="13852"/>
                  <a:pt x="62475" y="13874"/>
                  <a:pt x="62535" y="13874"/>
                </a:cubicBezTo>
                <a:cubicBezTo>
                  <a:pt x="62662" y="13874"/>
                  <a:pt x="62783" y="13775"/>
                  <a:pt x="62783" y="13627"/>
                </a:cubicBezTo>
                <a:cubicBezTo>
                  <a:pt x="62783" y="13492"/>
                  <a:pt x="62673" y="13379"/>
                  <a:pt x="62538" y="13379"/>
                </a:cubicBezTo>
                <a:close/>
                <a:moveTo>
                  <a:pt x="63757" y="13379"/>
                </a:moveTo>
                <a:cubicBezTo>
                  <a:pt x="63538" y="13379"/>
                  <a:pt x="63425" y="13645"/>
                  <a:pt x="63582" y="13802"/>
                </a:cubicBezTo>
                <a:cubicBezTo>
                  <a:pt x="63632" y="13852"/>
                  <a:pt x="63694" y="13874"/>
                  <a:pt x="63754" y="13874"/>
                </a:cubicBezTo>
                <a:cubicBezTo>
                  <a:pt x="63881" y="13874"/>
                  <a:pt x="64002" y="13775"/>
                  <a:pt x="64002" y="13627"/>
                </a:cubicBezTo>
                <a:cubicBezTo>
                  <a:pt x="64002" y="13492"/>
                  <a:pt x="63892" y="13379"/>
                  <a:pt x="63757" y="13379"/>
                </a:cubicBezTo>
                <a:close/>
                <a:moveTo>
                  <a:pt x="64976" y="13379"/>
                </a:moveTo>
                <a:cubicBezTo>
                  <a:pt x="64757" y="13379"/>
                  <a:pt x="64647" y="13645"/>
                  <a:pt x="64801" y="13802"/>
                </a:cubicBezTo>
                <a:cubicBezTo>
                  <a:pt x="64851" y="13852"/>
                  <a:pt x="64913" y="13874"/>
                  <a:pt x="64974" y="13874"/>
                </a:cubicBezTo>
                <a:cubicBezTo>
                  <a:pt x="65101" y="13874"/>
                  <a:pt x="65224" y="13775"/>
                  <a:pt x="65224" y="13627"/>
                </a:cubicBezTo>
                <a:cubicBezTo>
                  <a:pt x="65224" y="13492"/>
                  <a:pt x="65111" y="13379"/>
                  <a:pt x="64976" y="13379"/>
                </a:cubicBezTo>
                <a:close/>
                <a:moveTo>
                  <a:pt x="64977" y="14600"/>
                </a:moveTo>
                <a:cubicBezTo>
                  <a:pt x="64850" y="14600"/>
                  <a:pt x="64729" y="14698"/>
                  <a:pt x="64729" y="14846"/>
                </a:cubicBezTo>
                <a:cubicBezTo>
                  <a:pt x="64729" y="14877"/>
                  <a:pt x="64735" y="14905"/>
                  <a:pt x="64744" y="14933"/>
                </a:cubicBezTo>
                <a:cubicBezTo>
                  <a:pt x="64889" y="14861"/>
                  <a:pt x="65027" y="14774"/>
                  <a:pt x="65152" y="14673"/>
                </a:cubicBezTo>
                <a:cubicBezTo>
                  <a:pt x="65101" y="14622"/>
                  <a:pt x="65038" y="14600"/>
                  <a:pt x="64977" y="14600"/>
                </a:cubicBezTo>
                <a:close/>
                <a:moveTo>
                  <a:pt x="60097" y="14598"/>
                </a:moveTo>
                <a:cubicBezTo>
                  <a:pt x="59922" y="14598"/>
                  <a:pt x="59802" y="14783"/>
                  <a:pt x="59871" y="14943"/>
                </a:cubicBezTo>
                <a:cubicBezTo>
                  <a:pt x="59994" y="14980"/>
                  <a:pt x="60119" y="15015"/>
                  <a:pt x="60241" y="15046"/>
                </a:cubicBezTo>
                <a:cubicBezTo>
                  <a:pt x="60435" y="14906"/>
                  <a:pt x="60339" y="14601"/>
                  <a:pt x="60101" y="14601"/>
                </a:cubicBezTo>
                <a:cubicBezTo>
                  <a:pt x="60099" y="14601"/>
                  <a:pt x="60098" y="14601"/>
                  <a:pt x="60097" y="14601"/>
                </a:cubicBezTo>
                <a:lnTo>
                  <a:pt x="60097" y="14598"/>
                </a:lnTo>
                <a:close/>
                <a:moveTo>
                  <a:pt x="61316" y="14598"/>
                </a:moveTo>
                <a:cubicBezTo>
                  <a:pt x="61097" y="14598"/>
                  <a:pt x="60987" y="14864"/>
                  <a:pt x="61144" y="15021"/>
                </a:cubicBezTo>
                <a:cubicBezTo>
                  <a:pt x="61193" y="15072"/>
                  <a:pt x="61254" y="15094"/>
                  <a:pt x="61315" y="15094"/>
                </a:cubicBezTo>
                <a:cubicBezTo>
                  <a:pt x="61441" y="15094"/>
                  <a:pt x="61564" y="14994"/>
                  <a:pt x="61564" y="14846"/>
                </a:cubicBezTo>
                <a:cubicBezTo>
                  <a:pt x="61564" y="14711"/>
                  <a:pt x="61454" y="14601"/>
                  <a:pt x="61316" y="14601"/>
                </a:cubicBezTo>
                <a:lnTo>
                  <a:pt x="61316" y="14598"/>
                </a:lnTo>
                <a:close/>
                <a:moveTo>
                  <a:pt x="62538" y="14598"/>
                </a:moveTo>
                <a:cubicBezTo>
                  <a:pt x="62316" y="14598"/>
                  <a:pt x="62206" y="14864"/>
                  <a:pt x="62363" y="15021"/>
                </a:cubicBezTo>
                <a:cubicBezTo>
                  <a:pt x="62413" y="15072"/>
                  <a:pt x="62475" y="15094"/>
                  <a:pt x="62535" y="15094"/>
                </a:cubicBezTo>
                <a:cubicBezTo>
                  <a:pt x="62662" y="15094"/>
                  <a:pt x="62783" y="14994"/>
                  <a:pt x="62783" y="14846"/>
                </a:cubicBezTo>
                <a:cubicBezTo>
                  <a:pt x="62783" y="14711"/>
                  <a:pt x="62673" y="14601"/>
                  <a:pt x="62538" y="14601"/>
                </a:cubicBezTo>
                <a:lnTo>
                  <a:pt x="62538" y="14598"/>
                </a:lnTo>
                <a:close/>
                <a:moveTo>
                  <a:pt x="63757" y="14598"/>
                </a:moveTo>
                <a:cubicBezTo>
                  <a:pt x="63538" y="14598"/>
                  <a:pt x="63425" y="14864"/>
                  <a:pt x="63582" y="15021"/>
                </a:cubicBezTo>
                <a:cubicBezTo>
                  <a:pt x="63632" y="15072"/>
                  <a:pt x="63694" y="15094"/>
                  <a:pt x="63754" y="15094"/>
                </a:cubicBezTo>
                <a:cubicBezTo>
                  <a:pt x="63881" y="15094"/>
                  <a:pt x="64002" y="14994"/>
                  <a:pt x="64002" y="14846"/>
                </a:cubicBezTo>
                <a:cubicBezTo>
                  <a:pt x="64002" y="14713"/>
                  <a:pt x="63895" y="14601"/>
                  <a:pt x="63763" y="14601"/>
                </a:cubicBezTo>
                <a:cubicBezTo>
                  <a:pt x="63761" y="14601"/>
                  <a:pt x="63759" y="14601"/>
                  <a:pt x="63757" y="14601"/>
                </a:cubicBezTo>
                <a:lnTo>
                  <a:pt x="63757" y="1459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75"/>
        <p:cNvGrpSpPr/>
        <p:nvPr/>
      </p:nvGrpSpPr>
      <p:grpSpPr>
        <a:xfrm>
          <a:off x="0" y="0"/>
          <a:ext cx="0" cy="0"/>
          <a:chOff x="0" y="0"/>
          <a:chExt cx="0" cy="0"/>
        </a:xfrm>
      </p:grpSpPr>
      <p:sp>
        <p:nvSpPr>
          <p:cNvPr id="476" name="Google Shape;476;p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477" name="Google Shape;477;p4"/>
          <p:cNvSpPr txBox="1">
            <a:spLocks noGrp="1"/>
          </p:cNvSpPr>
          <p:nvPr>
            <p:ph type="body" idx="1"/>
          </p:nvPr>
        </p:nvSpPr>
        <p:spPr>
          <a:xfrm>
            <a:off x="713225" y="1243375"/>
            <a:ext cx="7717500" cy="3365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Font typeface="Livvic"/>
              <a:buAutoNum type="arabicPeriod"/>
              <a:defRPr sz="1200"/>
            </a:lvl1pPr>
            <a:lvl2pPr marL="914400" lvl="1" indent="-304800" rtl="0">
              <a:spcBef>
                <a:spcPts val="1600"/>
              </a:spcBef>
              <a:spcAft>
                <a:spcPts val="0"/>
              </a:spcAft>
              <a:buClr>
                <a:srgbClr val="434343"/>
              </a:buClr>
              <a:buSzPts val="1200"/>
              <a:buFont typeface="Roboto Condensed Light"/>
              <a:buAutoNum type="alphaLcPeriod"/>
              <a:defRPr/>
            </a:lvl2pPr>
            <a:lvl3pPr marL="1371600" lvl="2" indent="-304800" rtl="0">
              <a:spcBef>
                <a:spcPts val="1600"/>
              </a:spcBef>
              <a:spcAft>
                <a:spcPts val="0"/>
              </a:spcAft>
              <a:buClr>
                <a:srgbClr val="434343"/>
              </a:buClr>
              <a:buSzPts val="1200"/>
              <a:buFont typeface="Roboto Condensed Light"/>
              <a:buAutoNum type="romanLcPeriod"/>
              <a:defRPr/>
            </a:lvl3pPr>
            <a:lvl4pPr marL="1828800" lvl="3" indent="-304800" rtl="0">
              <a:spcBef>
                <a:spcPts val="1600"/>
              </a:spcBef>
              <a:spcAft>
                <a:spcPts val="0"/>
              </a:spcAft>
              <a:buClr>
                <a:srgbClr val="434343"/>
              </a:buClr>
              <a:buSzPts val="1200"/>
              <a:buFont typeface="Roboto Condensed Light"/>
              <a:buAutoNum type="arabicPeriod"/>
              <a:defRPr/>
            </a:lvl4pPr>
            <a:lvl5pPr marL="2286000" lvl="4" indent="-304800" rtl="0">
              <a:spcBef>
                <a:spcPts val="1600"/>
              </a:spcBef>
              <a:spcAft>
                <a:spcPts val="0"/>
              </a:spcAft>
              <a:buClr>
                <a:srgbClr val="434343"/>
              </a:buClr>
              <a:buSzPts val="1200"/>
              <a:buFont typeface="Roboto Condensed Light"/>
              <a:buAutoNum type="alphaLcPeriod"/>
              <a:defRPr/>
            </a:lvl5pPr>
            <a:lvl6pPr marL="2743200" lvl="5" indent="-304800" rtl="0">
              <a:spcBef>
                <a:spcPts val="1600"/>
              </a:spcBef>
              <a:spcAft>
                <a:spcPts val="0"/>
              </a:spcAft>
              <a:buClr>
                <a:srgbClr val="434343"/>
              </a:buClr>
              <a:buSzPts val="1200"/>
              <a:buFont typeface="Roboto Condensed Light"/>
              <a:buAutoNum type="romanLcPeriod"/>
              <a:defRPr/>
            </a:lvl6pPr>
            <a:lvl7pPr marL="3200400" lvl="6" indent="-304800" rtl="0">
              <a:spcBef>
                <a:spcPts val="1600"/>
              </a:spcBef>
              <a:spcAft>
                <a:spcPts val="0"/>
              </a:spcAft>
              <a:buClr>
                <a:srgbClr val="434343"/>
              </a:buClr>
              <a:buSzPts val="1200"/>
              <a:buFont typeface="Roboto Condensed Light"/>
              <a:buAutoNum type="arabicPeriod"/>
              <a:defRPr/>
            </a:lvl7pPr>
            <a:lvl8pPr marL="3657600" lvl="7" indent="-304800" rtl="0">
              <a:spcBef>
                <a:spcPts val="1600"/>
              </a:spcBef>
              <a:spcAft>
                <a:spcPts val="0"/>
              </a:spcAft>
              <a:buClr>
                <a:srgbClr val="434343"/>
              </a:buClr>
              <a:buSzPts val="1200"/>
              <a:buFont typeface="Roboto Condensed Light"/>
              <a:buAutoNum type="alphaLcPeriod"/>
              <a:defRPr/>
            </a:lvl8pPr>
            <a:lvl9pPr marL="4114800" lvl="8" indent="-304800" rtl="0">
              <a:spcBef>
                <a:spcPts val="1600"/>
              </a:spcBef>
              <a:spcAft>
                <a:spcPts val="1600"/>
              </a:spcAft>
              <a:buClr>
                <a:srgbClr val="434343"/>
              </a:buClr>
              <a:buSzPts val="1200"/>
              <a:buFont typeface="Roboto Condensed Light"/>
              <a:buAutoNum type="romanLcPeriod"/>
              <a:defRPr/>
            </a:lvl9pPr>
          </a:lstStyle>
          <a:p>
            <a:endParaRPr/>
          </a:p>
        </p:txBody>
      </p:sp>
      <p:grpSp>
        <p:nvGrpSpPr>
          <p:cNvPr id="478" name="Google Shape;478;p4"/>
          <p:cNvGrpSpPr/>
          <p:nvPr/>
        </p:nvGrpSpPr>
        <p:grpSpPr>
          <a:xfrm flipH="1">
            <a:off x="114086" y="0"/>
            <a:ext cx="1198286" cy="501563"/>
            <a:chOff x="6713654" y="1083027"/>
            <a:chExt cx="1198286" cy="501563"/>
          </a:xfrm>
        </p:grpSpPr>
        <p:sp>
          <p:nvSpPr>
            <p:cNvPr id="479" name="Google Shape;479;p4"/>
            <p:cNvSpPr/>
            <p:nvPr/>
          </p:nvSpPr>
          <p:spPr>
            <a:xfrm rot="10800000" flipH="1">
              <a:off x="7522470" y="1562851"/>
              <a:ext cx="5586" cy="1579"/>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
            <p:cNvSpPr/>
            <p:nvPr/>
          </p:nvSpPr>
          <p:spPr>
            <a:xfrm rot="10800000" flipH="1">
              <a:off x="7462355" y="1562851"/>
              <a:ext cx="23074" cy="1372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
            <p:cNvSpPr/>
            <p:nvPr/>
          </p:nvSpPr>
          <p:spPr>
            <a:xfrm rot="10800000" flipH="1">
              <a:off x="7410377" y="1562851"/>
              <a:ext cx="24046" cy="19674"/>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
            <p:cNvSpPr/>
            <p:nvPr/>
          </p:nvSpPr>
          <p:spPr>
            <a:xfrm rot="10800000" flipH="1">
              <a:off x="7353541" y="1562851"/>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
            <p:cNvSpPr/>
            <p:nvPr/>
          </p:nvSpPr>
          <p:spPr>
            <a:xfrm rot="10800000" flipH="1">
              <a:off x="7300106" y="1562851"/>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
            <p:cNvSpPr/>
            <p:nvPr/>
          </p:nvSpPr>
          <p:spPr>
            <a:xfrm rot="10800000" flipH="1">
              <a:off x="7246792" y="1562851"/>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
            <p:cNvSpPr/>
            <p:nvPr/>
          </p:nvSpPr>
          <p:spPr>
            <a:xfrm rot="10800000" flipH="1">
              <a:off x="7193478" y="1562851"/>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
            <p:cNvSpPr/>
            <p:nvPr/>
          </p:nvSpPr>
          <p:spPr>
            <a:xfrm rot="10800000" flipH="1">
              <a:off x="7140164" y="1562851"/>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
            <p:cNvSpPr/>
            <p:nvPr/>
          </p:nvSpPr>
          <p:spPr>
            <a:xfrm rot="10800000" flipH="1">
              <a:off x="7620353" y="1509537"/>
              <a:ext cx="24774" cy="17488"/>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
            <p:cNvSpPr/>
            <p:nvPr/>
          </p:nvSpPr>
          <p:spPr>
            <a:xfrm rot="10800000" flipH="1">
              <a:off x="7566675" y="1509537"/>
              <a:ext cx="25381" cy="21738"/>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
            <p:cNvSpPr/>
            <p:nvPr/>
          </p:nvSpPr>
          <p:spPr>
            <a:xfrm rot="10800000" flipH="1">
              <a:off x="7513361" y="1509537"/>
              <a:ext cx="25503" cy="21738"/>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
            <p:cNvSpPr/>
            <p:nvPr/>
          </p:nvSpPr>
          <p:spPr>
            <a:xfrm rot="10800000" flipH="1">
              <a:off x="7460169" y="1509537"/>
              <a:ext cx="25260" cy="21738"/>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
            <p:cNvSpPr/>
            <p:nvPr/>
          </p:nvSpPr>
          <p:spPr>
            <a:xfrm rot="10800000" flipH="1">
              <a:off x="7406855"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
            <p:cNvSpPr/>
            <p:nvPr/>
          </p:nvSpPr>
          <p:spPr>
            <a:xfrm rot="10800000" flipH="1">
              <a:off x="7353541" y="1509537"/>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
            <p:cNvSpPr/>
            <p:nvPr/>
          </p:nvSpPr>
          <p:spPr>
            <a:xfrm rot="10800000" flipH="1">
              <a:off x="7300106" y="1509537"/>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
            <p:cNvSpPr/>
            <p:nvPr/>
          </p:nvSpPr>
          <p:spPr>
            <a:xfrm rot="10800000" flipH="1">
              <a:off x="7246792" y="1509537"/>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
            <p:cNvSpPr/>
            <p:nvPr/>
          </p:nvSpPr>
          <p:spPr>
            <a:xfrm rot="10800000" flipH="1">
              <a:off x="7193478" y="1509537"/>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
            <p:cNvSpPr/>
            <p:nvPr/>
          </p:nvSpPr>
          <p:spPr>
            <a:xfrm rot="10800000" flipH="1">
              <a:off x="7140164" y="1509537"/>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
            <p:cNvSpPr/>
            <p:nvPr/>
          </p:nvSpPr>
          <p:spPr>
            <a:xfrm rot="10800000" flipH="1">
              <a:off x="7086972"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
            <p:cNvSpPr/>
            <p:nvPr/>
          </p:nvSpPr>
          <p:spPr>
            <a:xfrm rot="10800000" flipH="1">
              <a:off x="7730260" y="1456223"/>
              <a:ext cx="16152" cy="12509"/>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
            <p:cNvSpPr/>
            <p:nvPr/>
          </p:nvSpPr>
          <p:spPr>
            <a:xfrm rot="10800000" flipH="1">
              <a:off x="7673424"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
            <p:cNvSpPr/>
            <p:nvPr/>
          </p:nvSpPr>
          <p:spPr>
            <a:xfrm rot="10800000" flipH="1">
              <a:off x="7619989"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
            <p:cNvSpPr/>
            <p:nvPr/>
          </p:nvSpPr>
          <p:spPr>
            <a:xfrm rot="10800000" flipH="1">
              <a:off x="7566675"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
            <p:cNvSpPr/>
            <p:nvPr/>
          </p:nvSpPr>
          <p:spPr>
            <a:xfrm rot="10800000" flipH="1">
              <a:off x="7513361" y="1456224"/>
              <a:ext cx="25503" cy="21738"/>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
            <p:cNvSpPr/>
            <p:nvPr/>
          </p:nvSpPr>
          <p:spPr>
            <a:xfrm rot="10800000" flipH="1">
              <a:off x="7463812" y="1456224"/>
              <a:ext cx="21617" cy="21738"/>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
            <p:cNvSpPr/>
            <p:nvPr/>
          </p:nvSpPr>
          <p:spPr>
            <a:xfrm rot="10800000" flipH="1">
              <a:off x="7406855"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
            <p:cNvSpPr/>
            <p:nvPr/>
          </p:nvSpPr>
          <p:spPr>
            <a:xfrm rot="10800000" flipH="1">
              <a:off x="7353541"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
            <p:cNvSpPr/>
            <p:nvPr/>
          </p:nvSpPr>
          <p:spPr>
            <a:xfrm rot="10800000" flipH="1">
              <a:off x="7303749" y="1456224"/>
              <a:ext cx="21738" cy="21738"/>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
            <p:cNvSpPr/>
            <p:nvPr/>
          </p:nvSpPr>
          <p:spPr>
            <a:xfrm rot="10800000" flipH="1">
              <a:off x="7246792" y="1456224"/>
              <a:ext cx="25381" cy="21738"/>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
            <p:cNvSpPr/>
            <p:nvPr/>
          </p:nvSpPr>
          <p:spPr>
            <a:xfrm rot="10800000" flipH="1">
              <a:off x="7193478" y="1456224"/>
              <a:ext cx="25260" cy="21738"/>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
            <p:cNvSpPr/>
            <p:nvPr/>
          </p:nvSpPr>
          <p:spPr>
            <a:xfrm rot="10800000" flipH="1">
              <a:off x="7143808" y="1456224"/>
              <a:ext cx="21617" cy="21738"/>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
            <p:cNvSpPr/>
            <p:nvPr/>
          </p:nvSpPr>
          <p:spPr>
            <a:xfrm rot="10800000" flipH="1">
              <a:off x="7086972"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
            <p:cNvSpPr/>
            <p:nvPr/>
          </p:nvSpPr>
          <p:spPr>
            <a:xfrm rot="10800000" flipH="1">
              <a:off x="7783695" y="1402910"/>
              <a:ext cx="21131" cy="20767"/>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
            <p:cNvSpPr/>
            <p:nvPr/>
          </p:nvSpPr>
          <p:spPr>
            <a:xfrm rot="10800000" flipH="1">
              <a:off x="7726738" y="1402910"/>
              <a:ext cx="25260" cy="21738"/>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
            <p:cNvSpPr/>
            <p:nvPr/>
          </p:nvSpPr>
          <p:spPr>
            <a:xfrm rot="10800000" flipH="1">
              <a:off x="7673424"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
            <p:cNvSpPr/>
            <p:nvPr/>
          </p:nvSpPr>
          <p:spPr>
            <a:xfrm rot="10800000" flipH="1">
              <a:off x="7619989" y="1402910"/>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
            <p:cNvSpPr/>
            <p:nvPr/>
          </p:nvSpPr>
          <p:spPr>
            <a:xfrm rot="10800000" flipH="1">
              <a:off x="7566675" y="1402910"/>
              <a:ext cx="25381" cy="21738"/>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
            <p:cNvSpPr/>
            <p:nvPr/>
          </p:nvSpPr>
          <p:spPr>
            <a:xfrm rot="10800000" flipH="1">
              <a:off x="7513361" y="1402910"/>
              <a:ext cx="25503" cy="21738"/>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
            <p:cNvSpPr/>
            <p:nvPr/>
          </p:nvSpPr>
          <p:spPr>
            <a:xfrm rot="10800000" flipH="1">
              <a:off x="7460169" y="1402910"/>
              <a:ext cx="25260" cy="21738"/>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
            <p:cNvSpPr/>
            <p:nvPr/>
          </p:nvSpPr>
          <p:spPr>
            <a:xfrm rot="10800000" flipH="1">
              <a:off x="7406855"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
            <p:cNvSpPr/>
            <p:nvPr/>
          </p:nvSpPr>
          <p:spPr>
            <a:xfrm rot="10800000" flipH="1">
              <a:off x="7353541"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
            <p:cNvSpPr/>
            <p:nvPr/>
          </p:nvSpPr>
          <p:spPr>
            <a:xfrm rot="10800000" flipH="1">
              <a:off x="7300106" y="1402910"/>
              <a:ext cx="25381" cy="21738"/>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
            <p:cNvSpPr/>
            <p:nvPr/>
          </p:nvSpPr>
          <p:spPr>
            <a:xfrm rot="10800000" flipH="1">
              <a:off x="7246792" y="1402910"/>
              <a:ext cx="25381" cy="21738"/>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
            <p:cNvSpPr/>
            <p:nvPr/>
          </p:nvSpPr>
          <p:spPr>
            <a:xfrm rot="10800000" flipH="1">
              <a:off x="7193478" y="1402910"/>
              <a:ext cx="25260" cy="21738"/>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
            <p:cNvSpPr/>
            <p:nvPr/>
          </p:nvSpPr>
          <p:spPr>
            <a:xfrm rot="10800000" flipH="1">
              <a:off x="7140164" y="1402910"/>
              <a:ext cx="25260" cy="21738"/>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
            <p:cNvSpPr/>
            <p:nvPr/>
          </p:nvSpPr>
          <p:spPr>
            <a:xfrm rot="10800000" flipH="1">
              <a:off x="7086972"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
            <p:cNvSpPr/>
            <p:nvPr/>
          </p:nvSpPr>
          <p:spPr>
            <a:xfrm rot="10800000" flipH="1">
              <a:off x="7033537" y="1402910"/>
              <a:ext cx="25381" cy="21738"/>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
            <p:cNvSpPr/>
            <p:nvPr/>
          </p:nvSpPr>
          <p:spPr>
            <a:xfrm rot="10800000" flipH="1">
              <a:off x="7837009" y="1349596"/>
              <a:ext cx="20767" cy="21374"/>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
            <p:cNvSpPr/>
            <p:nvPr/>
          </p:nvSpPr>
          <p:spPr>
            <a:xfrm rot="10800000" flipH="1">
              <a:off x="7780052" y="1349596"/>
              <a:ext cx="25260" cy="21617"/>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
            <p:cNvSpPr/>
            <p:nvPr/>
          </p:nvSpPr>
          <p:spPr>
            <a:xfrm rot="10800000" flipH="1">
              <a:off x="7726738" y="1349596"/>
              <a:ext cx="25260" cy="21617"/>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
            <p:cNvSpPr/>
            <p:nvPr/>
          </p:nvSpPr>
          <p:spPr>
            <a:xfrm rot="10800000" flipH="1">
              <a:off x="7673424"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
            <p:cNvSpPr/>
            <p:nvPr/>
          </p:nvSpPr>
          <p:spPr>
            <a:xfrm rot="10800000" flipH="1">
              <a:off x="7619989" y="1349596"/>
              <a:ext cx="25381" cy="21617"/>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
            <p:cNvSpPr/>
            <p:nvPr/>
          </p:nvSpPr>
          <p:spPr>
            <a:xfrm rot="10800000" flipH="1">
              <a:off x="7566675"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
            <p:cNvSpPr/>
            <p:nvPr/>
          </p:nvSpPr>
          <p:spPr>
            <a:xfrm rot="10800000" flipH="1">
              <a:off x="7513361" y="1349596"/>
              <a:ext cx="25503" cy="21617"/>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
            <p:cNvSpPr/>
            <p:nvPr/>
          </p:nvSpPr>
          <p:spPr>
            <a:xfrm rot="10800000" flipH="1">
              <a:off x="7460169" y="1349596"/>
              <a:ext cx="25260" cy="21617"/>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
            <p:cNvSpPr/>
            <p:nvPr/>
          </p:nvSpPr>
          <p:spPr>
            <a:xfrm rot="10800000" flipH="1">
              <a:off x="7406855"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
            <p:cNvSpPr/>
            <p:nvPr/>
          </p:nvSpPr>
          <p:spPr>
            <a:xfrm rot="10800000" flipH="1">
              <a:off x="7353541"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
            <p:cNvSpPr/>
            <p:nvPr/>
          </p:nvSpPr>
          <p:spPr>
            <a:xfrm rot="10800000" flipH="1">
              <a:off x="7300106" y="1349596"/>
              <a:ext cx="25381" cy="21617"/>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
            <p:cNvSpPr/>
            <p:nvPr/>
          </p:nvSpPr>
          <p:spPr>
            <a:xfrm rot="10800000" flipH="1">
              <a:off x="7246792"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
            <p:cNvSpPr/>
            <p:nvPr/>
          </p:nvSpPr>
          <p:spPr>
            <a:xfrm rot="10800000" flipH="1">
              <a:off x="7193478" y="1349596"/>
              <a:ext cx="25260" cy="21617"/>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
            <p:cNvSpPr/>
            <p:nvPr/>
          </p:nvSpPr>
          <p:spPr>
            <a:xfrm rot="10800000" flipH="1">
              <a:off x="7140164"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
            <p:cNvSpPr/>
            <p:nvPr/>
          </p:nvSpPr>
          <p:spPr>
            <a:xfrm rot="10800000" flipH="1">
              <a:off x="7086972"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
            <p:cNvSpPr/>
            <p:nvPr/>
          </p:nvSpPr>
          <p:spPr>
            <a:xfrm rot="10800000" flipH="1">
              <a:off x="7033537" y="1349596"/>
              <a:ext cx="25381" cy="21617"/>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
            <p:cNvSpPr/>
            <p:nvPr/>
          </p:nvSpPr>
          <p:spPr>
            <a:xfrm rot="10800000" flipH="1">
              <a:off x="6980223" y="1349596"/>
              <a:ext cx="25381" cy="21617"/>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
            <p:cNvSpPr/>
            <p:nvPr/>
          </p:nvSpPr>
          <p:spPr>
            <a:xfrm rot="10800000" flipH="1">
              <a:off x="6926909"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
            <p:cNvSpPr/>
            <p:nvPr/>
          </p:nvSpPr>
          <p:spPr>
            <a:xfrm rot="10800000" flipH="1">
              <a:off x="6873595"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
            <p:cNvSpPr/>
            <p:nvPr/>
          </p:nvSpPr>
          <p:spPr>
            <a:xfrm rot="10800000" flipH="1">
              <a:off x="7890323" y="1296403"/>
              <a:ext cx="9837" cy="14695"/>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
            <p:cNvSpPr/>
            <p:nvPr/>
          </p:nvSpPr>
          <p:spPr>
            <a:xfrm rot="10800000" flipH="1">
              <a:off x="7833244"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
            <p:cNvSpPr/>
            <p:nvPr/>
          </p:nvSpPr>
          <p:spPr>
            <a:xfrm rot="10800000" flipH="1">
              <a:off x="7780052" y="1296282"/>
              <a:ext cx="25260" cy="21617"/>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
            <p:cNvSpPr/>
            <p:nvPr/>
          </p:nvSpPr>
          <p:spPr>
            <a:xfrm rot="10800000" flipH="1">
              <a:off x="7726738" y="1296282"/>
              <a:ext cx="25260" cy="21617"/>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
            <p:cNvSpPr/>
            <p:nvPr/>
          </p:nvSpPr>
          <p:spPr>
            <a:xfrm rot="10800000" flipH="1">
              <a:off x="7673424"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
            <p:cNvSpPr/>
            <p:nvPr/>
          </p:nvSpPr>
          <p:spPr>
            <a:xfrm rot="10800000" flipH="1">
              <a:off x="7619989" y="1296282"/>
              <a:ext cx="25381" cy="21617"/>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
            <p:cNvSpPr/>
            <p:nvPr/>
          </p:nvSpPr>
          <p:spPr>
            <a:xfrm rot="10800000" flipH="1">
              <a:off x="7566675"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
            <p:cNvSpPr/>
            <p:nvPr/>
          </p:nvSpPr>
          <p:spPr>
            <a:xfrm rot="10800000" flipH="1">
              <a:off x="7513361"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
            <p:cNvSpPr/>
            <p:nvPr/>
          </p:nvSpPr>
          <p:spPr>
            <a:xfrm rot="10800000" flipH="1">
              <a:off x="7460169" y="1296282"/>
              <a:ext cx="25260" cy="21617"/>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
            <p:cNvSpPr/>
            <p:nvPr/>
          </p:nvSpPr>
          <p:spPr>
            <a:xfrm rot="10800000" flipH="1">
              <a:off x="7406855"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
            <p:cNvSpPr/>
            <p:nvPr/>
          </p:nvSpPr>
          <p:spPr>
            <a:xfrm rot="10800000" flipH="1">
              <a:off x="7353541"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
            <p:cNvSpPr/>
            <p:nvPr/>
          </p:nvSpPr>
          <p:spPr>
            <a:xfrm rot="10800000" flipH="1">
              <a:off x="7300106" y="1296282"/>
              <a:ext cx="25381" cy="21617"/>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
            <p:cNvSpPr/>
            <p:nvPr/>
          </p:nvSpPr>
          <p:spPr>
            <a:xfrm rot="10800000" flipH="1">
              <a:off x="7246792"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
            <p:cNvSpPr/>
            <p:nvPr/>
          </p:nvSpPr>
          <p:spPr>
            <a:xfrm rot="10800000" flipH="1">
              <a:off x="7193478" y="1296282"/>
              <a:ext cx="25260" cy="21617"/>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
            <p:cNvSpPr/>
            <p:nvPr/>
          </p:nvSpPr>
          <p:spPr>
            <a:xfrm rot="10800000" flipH="1">
              <a:off x="7140164" y="1296282"/>
              <a:ext cx="25260" cy="21617"/>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
            <p:cNvSpPr/>
            <p:nvPr/>
          </p:nvSpPr>
          <p:spPr>
            <a:xfrm rot="10800000" flipH="1">
              <a:off x="7086972"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
            <p:cNvSpPr/>
            <p:nvPr/>
          </p:nvSpPr>
          <p:spPr>
            <a:xfrm rot="10800000" flipH="1">
              <a:off x="7033537" y="1296282"/>
              <a:ext cx="25381" cy="21617"/>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
            <p:cNvSpPr/>
            <p:nvPr/>
          </p:nvSpPr>
          <p:spPr>
            <a:xfrm rot="10800000" flipH="1">
              <a:off x="6980223" y="1296282"/>
              <a:ext cx="25381" cy="21617"/>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
            <p:cNvSpPr/>
            <p:nvPr/>
          </p:nvSpPr>
          <p:spPr>
            <a:xfrm rot="10800000" flipH="1">
              <a:off x="6926909"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
            <p:cNvSpPr/>
            <p:nvPr/>
          </p:nvSpPr>
          <p:spPr>
            <a:xfrm rot="10800000" flipH="1">
              <a:off x="6873595" y="1296282"/>
              <a:ext cx="25260" cy="21617"/>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
            <p:cNvSpPr/>
            <p:nvPr/>
          </p:nvSpPr>
          <p:spPr>
            <a:xfrm rot="10800000" flipH="1">
              <a:off x="6820281" y="1296282"/>
              <a:ext cx="25260" cy="21617"/>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
            <p:cNvSpPr/>
            <p:nvPr/>
          </p:nvSpPr>
          <p:spPr>
            <a:xfrm rot="10800000" flipH="1">
              <a:off x="6767089" y="1296282"/>
              <a:ext cx="25260" cy="21617"/>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
            <p:cNvSpPr/>
            <p:nvPr/>
          </p:nvSpPr>
          <p:spPr>
            <a:xfrm rot="10800000" flipH="1">
              <a:off x="7886558"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
            <p:cNvSpPr/>
            <p:nvPr/>
          </p:nvSpPr>
          <p:spPr>
            <a:xfrm rot="10800000" flipH="1">
              <a:off x="7833244"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
            <p:cNvSpPr/>
            <p:nvPr/>
          </p:nvSpPr>
          <p:spPr>
            <a:xfrm rot="10800000" flipH="1">
              <a:off x="7780052" y="1242968"/>
              <a:ext cx="25260" cy="21738"/>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
            <p:cNvSpPr/>
            <p:nvPr/>
          </p:nvSpPr>
          <p:spPr>
            <a:xfrm rot="10800000" flipH="1">
              <a:off x="7726738" y="1242968"/>
              <a:ext cx="25260" cy="21738"/>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
            <p:cNvSpPr/>
            <p:nvPr/>
          </p:nvSpPr>
          <p:spPr>
            <a:xfrm rot="10800000" flipH="1">
              <a:off x="7673424"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
            <p:cNvSpPr/>
            <p:nvPr/>
          </p:nvSpPr>
          <p:spPr>
            <a:xfrm rot="10800000" flipH="1">
              <a:off x="7619989"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
            <p:cNvSpPr/>
            <p:nvPr/>
          </p:nvSpPr>
          <p:spPr>
            <a:xfrm rot="10800000" flipH="1">
              <a:off x="7566675"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
            <p:cNvSpPr/>
            <p:nvPr/>
          </p:nvSpPr>
          <p:spPr>
            <a:xfrm rot="10800000" flipH="1">
              <a:off x="7513361"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
            <p:cNvSpPr/>
            <p:nvPr/>
          </p:nvSpPr>
          <p:spPr>
            <a:xfrm rot="10800000" flipH="1">
              <a:off x="7460169" y="1242968"/>
              <a:ext cx="25260" cy="21738"/>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
            <p:cNvSpPr/>
            <p:nvPr/>
          </p:nvSpPr>
          <p:spPr>
            <a:xfrm rot="10800000" flipH="1">
              <a:off x="7406855"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
            <p:cNvSpPr/>
            <p:nvPr/>
          </p:nvSpPr>
          <p:spPr>
            <a:xfrm rot="10800000" flipH="1">
              <a:off x="7353541"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
            <p:cNvSpPr/>
            <p:nvPr/>
          </p:nvSpPr>
          <p:spPr>
            <a:xfrm rot="10800000" flipH="1">
              <a:off x="7300106" y="1242968"/>
              <a:ext cx="25381" cy="21738"/>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
            <p:cNvSpPr/>
            <p:nvPr/>
          </p:nvSpPr>
          <p:spPr>
            <a:xfrm rot="10800000" flipH="1">
              <a:off x="7246792"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
            <p:cNvSpPr/>
            <p:nvPr/>
          </p:nvSpPr>
          <p:spPr>
            <a:xfrm rot="10800000" flipH="1">
              <a:off x="7193478" y="1242968"/>
              <a:ext cx="25260" cy="21738"/>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
            <p:cNvSpPr/>
            <p:nvPr/>
          </p:nvSpPr>
          <p:spPr>
            <a:xfrm rot="10800000" flipH="1">
              <a:off x="7140164" y="1242968"/>
              <a:ext cx="25260" cy="21738"/>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
            <p:cNvSpPr/>
            <p:nvPr/>
          </p:nvSpPr>
          <p:spPr>
            <a:xfrm rot="10800000" flipH="1">
              <a:off x="7086972"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
            <p:cNvSpPr/>
            <p:nvPr/>
          </p:nvSpPr>
          <p:spPr>
            <a:xfrm rot="10800000" flipH="1">
              <a:off x="7033537" y="1242968"/>
              <a:ext cx="25381" cy="21738"/>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
            <p:cNvSpPr/>
            <p:nvPr/>
          </p:nvSpPr>
          <p:spPr>
            <a:xfrm rot="10800000" flipH="1">
              <a:off x="6980223" y="1242968"/>
              <a:ext cx="25381" cy="21738"/>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
            <p:cNvSpPr/>
            <p:nvPr/>
          </p:nvSpPr>
          <p:spPr>
            <a:xfrm rot="10800000" flipH="1">
              <a:off x="6926909"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
            <p:cNvSpPr/>
            <p:nvPr/>
          </p:nvSpPr>
          <p:spPr>
            <a:xfrm rot="10800000" flipH="1">
              <a:off x="6873595" y="1242968"/>
              <a:ext cx="25260" cy="21738"/>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
            <p:cNvSpPr/>
            <p:nvPr/>
          </p:nvSpPr>
          <p:spPr>
            <a:xfrm rot="10800000" flipH="1">
              <a:off x="6820281" y="1242968"/>
              <a:ext cx="25260" cy="21738"/>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
            <p:cNvSpPr/>
            <p:nvPr/>
          </p:nvSpPr>
          <p:spPr>
            <a:xfrm rot="10800000" flipH="1">
              <a:off x="6767089" y="1242968"/>
              <a:ext cx="25260" cy="21738"/>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
            <p:cNvSpPr/>
            <p:nvPr/>
          </p:nvSpPr>
          <p:spPr>
            <a:xfrm rot="10800000" flipH="1">
              <a:off x="6713654" y="1242968"/>
              <a:ext cx="25381" cy="21738"/>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rot="10800000" flipH="1">
              <a:off x="7890323" y="1189654"/>
              <a:ext cx="21617" cy="21738"/>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rot="10800000" flipH="1">
              <a:off x="7833244" y="1189654"/>
              <a:ext cx="25503" cy="21738"/>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rot="10800000" flipH="1">
              <a:off x="7780052" y="1189654"/>
              <a:ext cx="25260" cy="21738"/>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
            <p:cNvSpPr/>
            <p:nvPr/>
          </p:nvSpPr>
          <p:spPr>
            <a:xfrm rot="10800000" flipH="1">
              <a:off x="7726738" y="1189654"/>
              <a:ext cx="25260" cy="21738"/>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rot="10800000" flipH="1">
              <a:off x="7673424"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rot="10800000" flipH="1">
              <a:off x="7619989"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rot="10800000" flipH="1">
              <a:off x="7566675"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
            <p:cNvSpPr/>
            <p:nvPr/>
          </p:nvSpPr>
          <p:spPr>
            <a:xfrm rot="10800000" flipH="1">
              <a:off x="7513361" y="1189654"/>
              <a:ext cx="25503" cy="21738"/>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
            <p:cNvSpPr/>
            <p:nvPr/>
          </p:nvSpPr>
          <p:spPr>
            <a:xfrm rot="10800000" flipH="1">
              <a:off x="7463812" y="1189654"/>
              <a:ext cx="21617" cy="21738"/>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
            <p:cNvSpPr/>
            <p:nvPr/>
          </p:nvSpPr>
          <p:spPr>
            <a:xfrm rot="10800000" flipH="1">
              <a:off x="7406855"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rot="10800000" flipH="1">
              <a:off x="7353541"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rot="10800000" flipH="1">
              <a:off x="7303749" y="1189654"/>
              <a:ext cx="21738" cy="21738"/>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rot="10800000" flipH="1">
              <a:off x="7246792"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rot="10800000" flipH="1">
              <a:off x="7193478" y="1189654"/>
              <a:ext cx="25260" cy="21738"/>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rot="10800000" flipH="1">
              <a:off x="7143808" y="1189654"/>
              <a:ext cx="21617" cy="21738"/>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rot="10800000" flipH="1">
              <a:off x="7086972"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rot="10800000" flipH="1">
              <a:off x="7033537" y="1189654"/>
              <a:ext cx="25381" cy="21738"/>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rot="10800000" flipH="1">
              <a:off x="6980223" y="1189654"/>
              <a:ext cx="25381" cy="21738"/>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
            <p:cNvSpPr/>
            <p:nvPr/>
          </p:nvSpPr>
          <p:spPr>
            <a:xfrm rot="10800000" flipH="1">
              <a:off x="6926909"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
            <p:cNvSpPr/>
            <p:nvPr/>
          </p:nvSpPr>
          <p:spPr>
            <a:xfrm rot="10800000" flipH="1">
              <a:off x="6873595" y="1189654"/>
              <a:ext cx="25260" cy="21738"/>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
            <p:cNvSpPr/>
            <p:nvPr/>
          </p:nvSpPr>
          <p:spPr>
            <a:xfrm rot="10800000" flipH="1">
              <a:off x="6820281" y="1189654"/>
              <a:ext cx="25260" cy="21738"/>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
            <p:cNvSpPr/>
            <p:nvPr/>
          </p:nvSpPr>
          <p:spPr>
            <a:xfrm rot="10800000" flipH="1">
              <a:off x="6767089" y="1189654"/>
              <a:ext cx="25260" cy="21738"/>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
            <p:cNvSpPr/>
            <p:nvPr/>
          </p:nvSpPr>
          <p:spPr>
            <a:xfrm rot="10800000" flipH="1">
              <a:off x="6713654" y="1189654"/>
              <a:ext cx="25381" cy="21738"/>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
            <p:cNvSpPr/>
            <p:nvPr/>
          </p:nvSpPr>
          <p:spPr>
            <a:xfrm rot="10800000" flipH="1">
              <a:off x="7886558" y="1136340"/>
              <a:ext cx="25381" cy="21738"/>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
            <p:cNvSpPr/>
            <p:nvPr/>
          </p:nvSpPr>
          <p:spPr>
            <a:xfrm rot="10800000" flipH="1">
              <a:off x="7833244"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
            <p:cNvSpPr/>
            <p:nvPr/>
          </p:nvSpPr>
          <p:spPr>
            <a:xfrm rot="10800000" flipH="1">
              <a:off x="7780052" y="1136340"/>
              <a:ext cx="25260" cy="21738"/>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
            <p:cNvSpPr/>
            <p:nvPr/>
          </p:nvSpPr>
          <p:spPr>
            <a:xfrm rot="10800000" flipH="1">
              <a:off x="7726738" y="1136340"/>
              <a:ext cx="25260" cy="21738"/>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
            <p:cNvSpPr/>
            <p:nvPr/>
          </p:nvSpPr>
          <p:spPr>
            <a:xfrm rot="10800000" flipH="1">
              <a:off x="7673424"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
            <p:cNvSpPr/>
            <p:nvPr/>
          </p:nvSpPr>
          <p:spPr>
            <a:xfrm rot="10800000" flipH="1">
              <a:off x="7619989" y="1136340"/>
              <a:ext cx="25381" cy="21738"/>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
            <p:cNvSpPr/>
            <p:nvPr/>
          </p:nvSpPr>
          <p:spPr>
            <a:xfrm rot="10800000" flipH="1">
              <a:off x="7566675" y="1136340"/>
              <a:ext cx="25381" cy="21738"/>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
            <p:cNvSpPr/>
            <p:nvPr/>
          </p:nvSpPr>
          <p:spPr>
            <a:xfrm rot="10800000" flipH="1">
              <a:off x="7513361"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
            <p:cNvSpPr/>
            <p:nvPr/>
          </p:nvSpPr>
          <p:spPr>
            <a:xfrm rot="10800000" flipH="1">
              <a:off x="7460169" y="1136340"/>
              <a:ext cx="25260" cy="21738"/>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
            <p:cNvSpPr/>
            <p:nvPr/>
          </p:nvSpPr>
          <p:spPr>
            <a:xfrm rot="10800000" flipH="1">
              <a:off x="7406855"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
            <p:cNvSpPr/>
            <p:nvPr/>
          </p:nvSpPr>
          <p:spPr>
            <a:xfrm rot="10800000" flipH="1">
              <a:off x="7353541"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
            <p:cNvSpPr/>
            <p:nvPr/>
          </p:nvSpPr>
          <p:spPr>
            <a:xfrm rot="10800000" flipH="1">
              <a:off x="7300106" y="1136340"/>
              <a:ext cx="25381" cy="21738"/>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
            <p:cNvSpPr/>
            <p:nvPr/>
          </p:nvSpPr>
          <p:spPr>
            <a:xfrm rot="10800000" flipH="1">
              <a:off x="7246792" y="1136340"/>
              <a:ext cx="25381" cy="21738"/>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
            <p:cNvSpPr/>
            <p:nvPr/>
          </p:nvSpPr>
          <p:spPr>
            <a:xfrm rot="10800000" flipH="1">
              <a:off x="7193478" y="1136340"/>
              <a:ext cx="25260" cy="21738"/>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
            <p:cNvSpPr/>
            <p:nvPr/>
          </p:nvSpPr>
          <p:spPr>
            <a:xfrm rot="10800000" flipH="1">
              <a:off x="7140164"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
            <p:cNvSpPr/>
            <p:nvPr/>
          </p:nvSpPr>
          <p:spPr>
            <a:xfrm rot="10800000" flipH="1">
              <a:off x="7086972"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
            <p:cNvSpPr/>
            <p:nvPr/>
          </p:nvSpPr>
          <p:spPr>
            <a:xfrm rot="10800000" flipH="1">
              <a:off x="7033537"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
            <p:cNvSpPr/>
            <p:nvPr/>
          </p:nvSpPr>
          <p:spPr>
            <a:xfrm rot="10800000" flipH="1">
              <a:off x="6980223" y="1136340"/>
              <a:ext cx="25381" cy="21738"/>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
            <p:cNvSpPr/>
            <p:nvPr/>
          </p:nvSpPr>
          <p:spPr>
            <a:xfrm rot="10800000" flipH="1">
              <a:off x="6926909" y="1136340"/>
              <a:ext cx="25381" cy="21738"/>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
            <p:cNvSpPr/>
            <p:nvPr/>
          </p:nvSpPr>
          <p:spPr>
            <a:xfrm rot="10800000" flipH="1">
              <a:off x="6873595"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
            <p:cNvSpPr/>
            <p:nvPr/>
          </p:nvSpPr>
          <p:spPr>
            <a:xfrm rot="10800000" flipH="1">
              <a:off x="6820281" y="1136340"/>
              <a:ext cx="25260" cy="21738"/>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
            <p:cNvSpPr/>
            <p:nvPr/>
          </p:nvSpPr>
          <p:spPr>
            <a:xfrm rot="10800000" flipH="1">
              <a:off x="6767089" y="1136340"/>
              <a:ext cx="25260" cy="21738"/>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
            <p:cNvSpPr/>
            <p:nvPr/>
          </p:nvSpPr>
          <p:spPr>
            <a:xfrm rot="10800000" flipH="1">
              <a:off x="6713654"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
            <p:cNvSpPr/>
            <p:nvPr/>
          </p:nvSpPr>
          <p:spPr>
            <a:xfrm rot="10800000" flipH="1">
              <a:off x="7886680" y="1083027"/>
              <a:ext cx="25260" cy="21617"/>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
            <p:cNvSpPr/>
            <p:nvPr/>
          </p:nvSpPr>
          <p:spPr>
            <a:xfrm rot="10800000" flipH="1">
              <a:off x="7837009" y="1083027"/>
              <a:ext cx="25260" cy="21738"/>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
            <p:cNvSpPr/>
            <p:nvPr/>
          </p:nvSpPr>
          <p:spPr>
            <a:xfrm rot="10800000" flipH="1">
              <a:off x="7780052" y="1083027"/>
              <a:ext cx="25260" cy="21617"/>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
            <p:cNvSpPr/>
            <p:nvPr/>
          </p:nvSpPr>
          <p:spPr>
            <a:xfrm rot="10800000" flipH="1">
              <a:off x="7726738" y="1083027"/>
              <a:ext cx="25260" cy="21617"/>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
            <p:cNvSpPr/>
            <p:nvPr/>
          </p:nvSpPr>
          <p:spPr>
            <a:xfrm rot="10800000" flipH="1">
              <a:off x="7673424" y="1083027"/>
              <a:ext cx="25260" cy="21617"/>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
            <p:cNvSpPr/>
            <p:nvPr/>
          </p:nvSpPr>
          <p:spPr>
            <a:xfrm rot="10800000" flipH="1">
              <a:off x="7619989"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
            <p:cNvSpPr/>
            <p:nvPr/>
          </p:nvSpPr>
          <p:spPr>
            <a:xfrm rot="10800000" flipH="1">
              <a:off x="7566797" y="1083027"/>
              <a:ext cx="25260" cy="21617"/>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
            <p:cNvSpPr/>
            <p:nvPr/>
          </p:nvSpPr>
          <p:spPr>
            <a:xfrm rot="10800000" flipH="1">
              <a:off x="7513361" y="1083027"/>
              <a:ext cx="25503" cy="21617"/>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
            <p:cNvSpPr/>
            <p:nvPr/>
          </p:nvSpPr>
          <p:spPr>
            <a:xfrm rot="10800000" flipH="1">
              <a:off x="7460169"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
            <p:cNvSpPr/>
            <p:nvPr/>
          </p:nvSpPr>
          <p:spPr>
            <a:xfrm rot="10800000" flipH="1">
              <a:off x="7406855"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
            <p:cNvSpPr/>
            <p:nvPr/>
          </p:nvSpPr>
          <p:spPr>
            <a:xfrm rot="10800000" flipH="1">
              <a:off x="7353541" y="1083027"/>
              <a:ext cx="25260" cy="21617"/>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
            <p:cNvSpPr/>
            <p:nvPr/>
          </p:nvSpPr>
          <p:spPr>
            <a:xfrm rot="10800000" flipH="1">
              <a:off x="7300106" y="1083027"/>
              <a:ext cx="25381" cy="21617"/>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
            <p:cNvSpPr/>
            <p:nvPr/>
          </p:nvSpPr>
          <p:spPr>
            <a:xfrm rot="10800000" flipH="1">
              <a:off x="7246792" y="1083027"/>
              <a:ext cx="25381" cy="21617"/>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
            <p:cNvSpPr/>
            <p:nvPr/>
          </p:nvSpPr>
          <p:spPr>
            <a:xfrm rot="10800000" flipH="1">
              <a:off x="7193478" y="1083027"/>
              <a:ext cx="25260" cy="21617"/>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
            <p:cNvSpPr/>
            <p:nvPr/>
          </p:nvSpPr>
          <p:spPr>
            <a:xfrm rot="10800000" flipH="1">
              <a:off x="7140286"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
            <p:cNvSpPr/>
            <p:nvPr/>
          </p:nvSpPr>
          <p:spPr>
            <a:xfrm rot="10800000" flipH="1">
              <a:off x="7086972"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
            <p:cNvSpPr/>
            <p:nvPr/>
          </p:nvSpPr>
          <p:spPr>
            <a:xfrm rot="10800000" flipH="1">
              <a:off x="7037180" y="1083027"/>
              <a:ext cx="25381" cy="21738"/>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
            <p:cNvSpPr/>
            <p:nvPr/>
          </p:nvSpPr>
          <p:spPr>
            <a:xfrm rot="10800000" flipH="1">
              <a:off x="6980223"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
            <p:cNvSpPr/>
            <p:nvPr/>
          </p:nvSpPr>
          <p:spPr>
            <a:xfrm rot="10800000" flipH="1">
              <a:off x="6926909" y="1083027"/>
              <a:ext cx="25381" cy="21617"/>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
            <p:cNvSpPr/>
            <p:nvPr/>
          </p:nvSpPr>
          <p:spPr>
            <a:xfrm rot="10800000" flipH="1">
              <a:off x="6877360" y="1083027"/>
              <a:ext cx="25260" cy="21738"/>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
            <p:cNvSpPr/>
            <p:nvPr/>
          </p:nvSpPr>
          <p:spPr>
            <a:xfrm rot="10800000" flipH="1">
              <a:off x="6820403"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
            <p:cNvSpPr/>
            <p:nvPr/>
          </p:nvSpPr>
          <p:spPr>
            <a:xfrm rot="10800000" flipH="1">
              <a:off x="6767089" y="1083027"/>
              <a:ext cx="25260" cy="21617"/>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
            <p:cNvSpPr/>
            <p:nvPr/>
          </p:nvSpPr>
          <p:spPr>
            <a:xfrm rot="10800000" flipH="1">
              <a:off x="6717297" y="1083027"/>
              <a:ext cx="25260" cy="21738"/>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 name="Google Shape;659;p4"/>
          <p:cNvSpPr/>
          <p:nvPr/>
        </p:nvSpPr>
        <p:spPr>
          <a:xfrm rot="-5400000" flipH="1">
            <a:off x="-213826" y="213815"/>
            <a:ext cx="1268297" cy="840668"/>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
          <p:cNvSpPr/>
          <p:nvPr/>
        </p:nvSpPr>
        <p:spPr>
          <a:xfrm rot="10800000">
            <a:off x="8028145" y="0"/>
            <a:ext cx="1115866" cy="1189742"/>
          </a:xfrm>
          <a:custGeom>
            <a:avLst/>
            <a:gdLst/>
            <a:ahLst/>
            <a:cxnLst/>
            <a:rect l="l" t="t" r="r" b="b"/>
            <a:pathLst>
              <a:path w="9244" h="9856" extrusionOk="0">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
          <p:cNvSpPr/>
          <p:nvPr/>
        </p:nvSpPr>
        <p:spPr>
          <a:xfrm>
            <a:off x="-2" y="0"/>
            <a:ext cx="1084183" cy="799753"/>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
          <p:cNvSpPr/>
          <p:nvPr/>
        </p:nvSpPr>
        <p:spPr>
          <a:xfrm flipH="1">
            <a:off x="8043991" y="0"/>
            <a:ext cx="1084180" cy="733951"/>
          </a:xfrm>
          <a:custGeom>
            <a:avLst/>
            <a:gdLst/>
            <a:ahLst/>
            <a:cxnLst/>
            <a:rect l="l" t="t" r="r" b="b"/>
            <a:pathLst>
              <a:path w="10262" h="6947" extrusionOk="0">
                <a:moveTo>
                  <a:pt x="1" y="1"/>
                </a:moveTo>
                <a:lnTo>
                  <a:pt x="1" y="6417"/>
                </a:lnTo>
                <a:cubicBezTo>
                  <a:pt x="628" y="6763"/>
                  <a:pt x="1349" y="6947"/>
                  <a:pt x="1998" y="6947"/>
                </a:cubicBezTo>
                <a:cubicBezTo>
                  <a:pt x="3145" y="6947"/>
                  <a:pt x="4065" y="6373"/>
                  <a:pt x="3837" y="5101"/>
                </a:cubicBezTo>
                <a:cubicBezTo>
                  <a:pt x="3505" y="3239"/>
                  <a:pt x="3374" y="2151"/>
                  <a:pt x="4767" y="2151"/>
                </a:cubicBezTo>
                <a:cubicBezTo>
                  <a:pt x="4864" y="2151"/>
                  <a:pt x="4968" y="2156"/>
                  <a:pt x="5080" y="2167"/>
                </a:cubicBezTo>
                <a:cubicBezTo>
                  <a:pt x="6145" y="2267"/>
                  <a:pt x="7113" y="3315"/>
                  <a:pt x="8049" y="3315"/>
                </a:cubicBezTo>
                <a:cubicBezTo>
                  <a:pt x="8375" y="3315"/>
                  <a:pt x="8697" y="3188"/>
                  <a:pt x="9018" y="2850"/>
                </a:cubicBezTo>
                <a:cubicBezTo>
                  <a:pt x="10262" y="1540"/>
                  <a:pt x="9373" y="1"/>
                  <a:pt x="9373"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4"/>
        <p:cNvGrpSpPr/>
        <p:nvPr/>
      </p:nvGrpSpPr>
      <p:grpSpPr>
        <a:xfrm>
          <a:off x="0" y="0"/>
          <a:ext cx="0" cy="0"/>
          <a:chOff x="0" y="0"/>
          <a:chExt cx="0" cy="0"/>
        </a:xfrm>
      </p:grpSpPr>
      <p:sp>
        <p:nvSpPr>
          <p:cNvPr id="675" name="Google Shape;675;p6"/>
          <p:cNvSpPr/>
          <p:nvPr/>
        </p:nvSpPr>
        <p:spPr>
          <a:xfrm rot="10800000" flipH="1">
            <a:off x="-12" y="145540"/>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677" name="Google Shape;677;p6"/>
          <p:cNvSpPr/>
          <p:nvPr/>
        </p:nvSpPr>
        <p:spPr>
          <a:xfrm>
            <a:off x="0" y="5917"/>
            <a:ext cx="1070660" cy="721006"/>
          </a:xfrm>
          <a:custGeom>
            <a:avLst/>
            <a:gdLst/>
            <a:ahLst/>
            <a:cxnLst/>
            <a:rect l="l" t="t" r="r" b="b"/>
            <a:pathLst>
              <a:path w="11942" h="8042" extrusionOk="0">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8196724" y="0"/>
            <a:ext cx="947279" cy="1009994"/>
          </a:xfrm>
          <a:custGeom>
            <a:avLst/>
            <a:gdLst/>
            <a:ahLst/>
            <a:cxnLst/>
            <a:rect l="l" t="t" r="r" b="b"/>
            <a:pathLst>
              <a:path w="9244" h="9856" extrusionOk="0">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6"/>
          <p:cNvGrpSpPr/>
          <p:nvPr/>
        </p:nvGrpSpPr>
        <p:grpSpPr>
          <a:xfrm>
            <a:off x="8183280" y="19688"/>
            <a:ext cx="947275" cy="1003441"/>
            <a:chOff x="3473775" y="266850"/>
            <a:chExt cx="221450" cy="234575"/>
          </a:xfrm>
        </p:grpSpPr>
        <p:sp>
          <p:nvSpPr>
            <p:cNvPr id="680" name="Google Shape;680;p6"/>
            <p:cNvSpPr/>
            <p:nvPr/>
          </p:nvSpPr>
          <p:spPr>
            <a:xfrm>
              <a:off x="3666800"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
            <p:cNvSpPr/>
            <p:nvPr/>
          </p:nvSpPr>
          <p:spPr>
            <a:xfrm>
              <a:off x="3678300" y="496750"/>
              <a:ext cx="5450" cy="4675"/>
            </a:xfrm>
            <a:custGeom>
              <a:avLst/>
              <a:gdLst/>
              <a:ahLst/>
              <a:cxnLst/>
              <a:rect l="l" t="t" r="r" b="b"/>
              <a:pathLst>
                <a:path w="218" h="187" extrusionOk="0">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
            <p:cNvSpPr/>
            <p:nvPr/>
          </p:nvSpPr>
          <p:spPr>
            <a:xfrm>
              <a:off x="3678300" y="48525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3689775" y="496750"/>
              <a:ext cx="5450" cy="4675"/>
            </a:xfrm>
            <a:custGeom>
              <a:avLst/>
              <a:gdLst/>
              <a:ahLst/>
              <a:cxnLst/>
              <a:rect l="l" t="t" r="r" b="b"/>
              <a:pathLst>
                <a:path w="218" h="187" extrusionOk="0">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3689775"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3666800"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3678300" y="473750"/>
              <a:ext cx="5450" cy="4700"/>
            </a:xfrm>
            <a:custGeom>
              <a:avLst/>
              <a:gdLst/>
              <a:ahLst/>
              <a:cxnLst/>
              <a:rect l="l" t="t" r="r" b="b"/>
              <a:pathLst>
                <a:path w="218" h="188" extrusionOk="0">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3689775"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3657650" y="462275"/>
              <a:ext cx="2325" cy="4350"/>
            </a:xfrm>
            <a:custGeom>
              <a:avLst/>
              <a:gdLst/>
              <a:ahLst/>
              <a:cxnLst/>
              <a:rect l="l" t="t" r="r" b="b"/>
              <a:pathLst>
                <a:path w="93" h="174" extrusionOk="0">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
            <p:cNvSpPr/>
            <p:nvPr/>
          </p:nvSpPr>
          <p:spPr>
            <a:xfrm>
              <a:off x="3666800" y="462275"/>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
            <p:cNvSpPr/>
            <p:nvPr/>
          </p:nvSpPr>
          <p:spPr>
            <a:xfrm>
              <a:off x="3678300" y="462275"/>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3689725" y="462275"/>
              <a:ext cx="4775" cy="4675"/>
            </a:xfrm>
            <a:custGeom>
              <a:avLst/>
              <a:gdLst/>
              <a:ahLst/>
              <a:cxnLst/>
              <a:rect l="l" t="t" r="r" b="b"/>
              <a:pathLst>
                <a:path w="191" h="187" extrusionOk="0">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3655400" y="450775"/>
              <a:ext cx="5250" cy="4675"/>
            </a:xfrm>
            <a:custGeom>
              <a:avLst/>
              <a:gdLst/>
              <a:ahLst/>
              <a:cxnLst/>
              <a:rect l="l" t="t" r="r" b="b"/>
              <a:pathLst>
                <a:path w="210" h="187" extrusionOk="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3666800"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3678300" y="450775"/>
              <a:ext cx="5450" cy="4675"/>
            </a:xfrm>
            <a:custGeom>
              <a:avLst/>
              <a:gdLst/>
              <a:ahLst/>
              <a:cxnLst/>
              <a:rect l="l" t="t" r="r" b="b"/>
              <a:pathLst>
                <a:path w="218" h="187" extrusionOk="0">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3689775"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p:nvPr/>
          </p:nvSpPr>
          <p:spPr>
            <a:xfrm>
              <a:off x="3655275" y="439275"/>
              <a:ext cx="5500" cy="4700"/>
            </a:xfrm>
            <a:custGeom>
              <a:avLst/>
              <a:gdLst/>
              <a:ahLst/>
              <a:cxnLst/>
              <a:rect l="l" t="t" r="r" b="b"/>
              <a:pathLst>
                <a:path w="220" h="188" extrusionOk="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
            <p:cNvSpPr/>
            <p:nvPr/>
          </p:nvSpPr>
          <p:spPr>
            <a:xfrm>
              <a:off x="3666800" y="439275"/>
              <a:ext cx="5450" cy="4700"/>
            </a:xfrm>
            <a:custGeom>
              <a:avLst/>
              <a:gdLst/>
              <a:ahLst/>
              <a:cxnLst/>
              <a:rect l="l" t="t" r="r" b="b"/>
              <a:pathLst>
                <a:path w="218" h="188" extrusionOk="0">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
            <p:cNvSpPr/>
            <p:nvPr/>
          </p:nvSpPr>
          <p:spPr>
            <a:xfrm>
              <a:off x="3678300" y="439275"/>
              <a:ext cx="5450" cy="4700"/>
            </a:xfrm>
            <a:custGeom>
              <a:avLst/>
              <a:gdLst/>
              <a:ahLst/>
              <a:cxnLst/>
              <a:rect l="l" t="t" r="r" b="b"/>
              <a:pathLst>
                <a:path w="218" h="188"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
            <p:cNvSpPr/>
            <p:nvPr/>
          </p:nvSpPr>
          <p:spPr>
            <a:xfrm>
              <a:off x="3689775" y="439275"/>
              <a:ext cx="5450" cy="4700"/>
            </a:xfrm>
            <a:custGeom>
              <a:avLst/>
              <a:gdLst/>
              <a:ahLst/>
              <a:cxnLst/>
              <a:rect l="l" t="t" r="r" b="b"/>
              <a:pathLst>
                <a:path w="218" h="188" extrusionOk="0">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
            <p:cNvSpPr/>
            <p:nvPr/>
          </p:nvSpPr>
          <p:spPr>
            <a:xfrm>
              <a:off x="3655275" y="42777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
            <p:cNvSpPr/>
            <p:nvPr/>
          </p:nvSpPr>
          <p:spPr>
            <a:xfrm>
              <a:off x="3666800"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
            <p:cNvSpPr/>
            <p:nvPr/>
          </p:nvSpPr>
          <p:spPr>
            <a:xfrm>
              <a:off x="3678300" y="42777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
            <p:cNvSpPr/>
            <p:nvPr/>
          </p:nvSpPr>
          <p:spPr>
            <a:xfrm>
              <a:off x="3689775"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
            <p:cNvSpPr/>
            <p:nvPr/>
          </p:nvSpPr>
          <p:spPr>
            <a:xfrm>
              <a:off x="3645650" y="416300"/>
              <a:ext cx="2825" cy="4375"/>
            </a:xfrm>
            <a:custGeom>
              <a:avLst/>
              <a:gdLst/>
              <a:ahLst/>
              <a:cxnLst/>
              <a:rect l="l" t="t" r="r" b="b"/>
              <a:pathLst>
                <a:path w="113" h="175" extrusionOk="0">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
            <p:cNvSpPr/>
            <p:nvPr/>
          </p:nvSpPr>
          <p:spPr>
            <a:xfrm>
              <a:off x="3655250" y="416275"/>
              <a:ext cx="4750" cy="4675"/>
            </a:xfrm>
            <a:custGeom>
              <a:avLst/>
              <a:gdLst/>
              <a:ahLst/>
              <a:cxnLst/>
              <a:rect l="l" t="t" r="r" b="b"/>
              <a:pathLst>
                <a:path w="190" h="187" extrusionOk="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
            <p:cNvSpPr/>
            <p:nvPr/>
          </p:nvSpPr>
          <p:spPr>
            <a:xfrm>
              <a:off x="3666800" y="41627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
            <p:cNvSpPr/>
            <p:nvPr/>
          </p:nvSpPr>
          <p:spPr>
            <a:xfrm>
              <a:off x="3678300" y="41627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
            <p:cNvSpPr/>
            <p:nvPr/>
          </p:nvSpPr>
          <p:spPr>
            <a:xfrm>
              <a:off x="3689725" y="416275"/>
              <a:ext cx="4775" cy="4675"/>
            </a:xfrm>
            <a:custGeom>
              <a:avLst/>
              <a:gdLst/>
              <a:ahLst/>
              <a:cxnLst/>
              <a:rect l="l" t="t" r="r" b="b"/>
              <a:pathLst>
                <a:path w="191" h="187" extrusionOk="0">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
            <p:cNvSpPr/>
            <p:nvPr/>
          </p:nvSpPr>
          <p:spPr>
            <a:xfrm>
              <a:off x="3643800" y="404800"/>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
            <p:cNvSpPr/>
            <p:nvPr/>
          </p:nvSpPr>
          <p:spPr>
            <a:xfrm>
              <a:off x="3655250" y="404800"/>
              <a:ext cx="4750" cy="4675"/>
            </a:xfrm>
            <a:custGeom>
              <a:avLst/>
              <a:gdLst/>
              <a:ahLst/>
              <a:cxnLst/>
              <a:rect l="l" t="t" r="r" b="b"/>
              <a:pathLst>
                <a:path w="190" h="187" extrusionOk="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
            <p:cNvSpPr/>
            <p:nvPr/>
          </p:nvSpPr>
          <p:spPr>
            <a:xfrm>
              <a:off x="3666800" y="40480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
            <p:cNvSpPr/>
            <p:nvPr/>
          </p:nvSpPr>
          <p:spPr>
            <a:xfrm>
              <a:off x="3678300" y="40480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a:off x="3689725" y="404800"/>
              <a:ext cx="4775" cy="4675"/>
            </a:xfrm>
            <a:custGeom>
              <a:avLst/>
              <a:gdLst/>
              <a:ahLst/>
              <a:cxnLst/>
              <a:rect l="l" t="t" r="r" b="b"/>
              <a:pathLst>
                <a:path w="191" h="187" extrusionOk="0">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3632300" y="393275"/>
              <a:ext cx="4700" cy="4700"/>
            </a:xfrm>
            <a:custGeom>
              <a:avLst/>
              <a:gdLst/>
              <a:ahLst/>
              <a:cxnLst/>
              <a:rect l="l" t="t" r="r" b="b"/>
              <a:pathLst>
                <a:path w="188" h="188" extrusionOk="0">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
            <p:cNvSpPr/>
            <p:nvPr/>
          </p:nvSpPr>
          <p:spPr>
            <a:xfrm>
              <a:off x="3643800" y="393300"/>
              <a:ext cx="5475" cy="4675"/>
            </a:xfrm>
            <a:custGeom>
              <a:avLst/>
              <a:gdLst/>
              <a:ahLst/>
              <a:cxnLst/>
              <a:rect l="l" t="t" r="r" b="b"/>
              <a:pathLst>
                <a:path w="219" h="187" extrusionOk="0">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
            <p:cNvSpPr/>
            <p:nvPr/>
          </p:nvSpPr>
          <p:spPr>
            <a:xfrm>
              <a:off x="3655275" y="393300"/>
              <a:ext cx="5500" cy="4675"/>
            </a:xfrm>
            <a:custGeom>
              <a:avLst/>
              <a:gdLst/>
              <a:ahLst/>
              <a:cxnLst/>
              <a:rect l="l" t="t" r="r" b="b"/>
              <a:pathLst>
                <a:path w="220" h="187" extrusionOk="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
            <p:cNvSpPr/>
            <p:nvPr/>
          </p:nvSpPr>
          <p:spPr>
            <a:xfrm>
              <a:off x="3666800"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
            <p:cNvSpPr/>
            <p:nvPr/>
          </p:nvSpPr>
          <p:spPr>
            <a:xfrm>
              <a:off x="3678300" y="393300"/>
              <a:ext cx="5450" cy="4675"/>
            </a:xfrm>
            <a:custGeom>
              <a:avLst/>
              <a:gdLst/>
              <a:ahLst/>
              <a:cxnLst/>
              <a:rect l="l" t="t" r="r" b="b"/>
              <a:pathLst>
                <a:path w="218" h="187" extrusionOk="0">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3689775"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3599375" y="381800"/>
              <a:ext cx="2275" cy="550"/>
            </a:xfrm>
            <a:custGeom>
              <a:avLst/>
              <a:gdLst/>
              <a:ahLst/>
              <a:cxnLst/>
              <a:rect l="l" t="t" r="r" b="b"/>
              <a:pathLst>
                <a:path w="91" h="22" extrusionOk="0">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3609325" y="381800"/>
              <a:ext cx="5225" cy="3425"/>
            </a:xfrm>
            <a:custGeom>
              <a:avLst/>
              <a:gdLst/>
              <a:ahLst/>
              <a:cxnLst/>
              <a:rect l="l" t="t" r="r" b="b"/>
              <a:pathLst>
                <a:path w="209" h="137" extrusionOk="0">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
            <p:cNvSpPr/>
            <p:nvPr/>
          </p:nvSpPr>
          <p:spPr>
            <a:xfrm>
              <a:off x="3620825" y="381800"/>
              <a:ext cx="5450" cy="4700"/>
            </a:xfrm>
            <a:custGeom>
              <a:avLst/>
              <a:gdLst/>
              <a:ahLst/>
              <a:cxnLst/>
              <a:rect l="l" t="t" r="r" b="b"/>
              <a:pathLst>
                <a:path w="218" h="188" extrusionOk="0">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
            <p:cNvSpPr/>
            <p:nvPr/>
          </p:nvSpPr>
          <p:spPr>
            <a:xfrm>
              <a:off x="3632300" y="381800"/>
              <a:ext cx="5450" cy="4700"/>
            </a:xfrm>
            <a:custGeom>
              <a:avLst/>
              <a:gdLst/>
              <a:ahLst/>
              <a:cxnLst/>
              <a:rect l="l" t="t" r="r" b="b"/>
              <a:pathLst>
                <a:path w="218" h="188" extrusionOk="0">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
            <p:cNvSpPr/>
            <p:nvPr/>
          </p:nvSpPr>
          <p:spPr>
            <a:xfrm>
              <a:off x="3643800" y="381800"/>
              <a:ext cx="5475" cy="4700"/>
            </a:xfrm>
            <a:custGeom>
              <a:avLst/>
              <a:gdLst/>
              <a:ahLst/>
              <a:cxnLst/>
              <a:rect l="l" t="t" r="r" b="b"/>
              <a:pathLst>
                <a:path w="219" h="188" extrusionOk="0">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
            <p:cNvSpPr/>
            <p:nvPr/>
          </p:nvSpPr>
          <p:spPr>
            <a:xfrm>
              <a:off x="3655275" y="381800"/>
              <a:ext cx="5500" cy="4700"/>
            </a:xfrm>
            <a:custGeom>
              <a:avLst/>
              <a:gdLst/>
              <a:ahLst/>
              <a:cxnLst/>
              <a:rect l="l" t="t" r="r" b="b"/>
              <a:pathLst>
                <a:path w="220" h="188" extrusionOk="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3666800" y="381800"/>
              <a:ext cx="5450" cy="4700"/>
            </a:xfrm>
            <a:custGeom>
              <a:avLst/>
              <a:gdLst/>
              <a:ahLst/>
              <a:cxnLst/>
              <a:rect l="l" t="t" r="r" b="b"/>
              <a:pathLst>
                <a:path w="218" h="188" extrusionOk="0">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
            <p:cNvSpPr/>
            <p:nvPr/>
          </p:nvSpPr>
          <p:spPr>
            <a:xfrm>
              <a:off x="3678300" y="381800"/>
              <a:ext cx="5450" cy="4700"/>
            </a:xfrm>
            <a:custGeom>
              <a:avLst/>
              <a:gdLst/>
              <a:ahLst/>
              <a:cxnLst/>
              <a:rect l="l" t="t" r="r" b="b"/>
              <a:pathLst>
                <a:path w="218" h="188" extrusionOk="0">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a:off x="3689775" y="381800"/>
              <a:ext cx="5450" cy="4700"/>
            </a:xfrm>
            <a:custGeom>
              <a:avLst/>
              <a:gdLst/>
              <a:ahLst/>
              <a:cxnLst/>
              <a:rect l="l" t="t" r="r" b="b"/>
              <a:pathLst>
                <a:path w="218" h="188" extrusionOk="0">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a:off x="3529725" y="370325"/>
              <a:ext cx="3825" cy="2125"/>
            </a:xfrm>
            <a:custGeom>
              <a:avLst/>
              <a:gdLst/>
              <a:ahLst/>
              <a:cxnLst/>
              <a:rect l="l" t="t" r="r" b="b"/>
              <a:pathLst>
                <a:path w="153" h="85" extrusionOk="0">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
            <p:cNvSpPr/>
            <p:nvPr/>
          </p:nvSpPr>
          <p:spPr>
            <a:xfrm>
              <a:off x="3540350"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
            <p:cNvSpPr/>
            <p:nvPr/>
          </p:nvSpPr>
          <p:spPr>
            <a:xfrm>
              <a:off x="355185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3563350" y="370325"/>
              <a:ext cx="5475" cy="4675"/>
            </a:xfrm>
            <a:custGeom>
              <a:avLst/>
              <a:gdLst/>
              <a:ahLst/>
              <a:cxnLst/>
              <a:rect l="l" t="t" r="r" b="b"/>
              <a:pathLst>
                <a:path w="219" h="187" extrusionOk="0">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
            <p:cNvSpPr/>
            <p:nvPr/>
          </p:nvSpPr>
          <p:spPr>
            <a:xfrm>
              <a:off x="3574825"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a:off x="3586350" y="370325"/>
              <a:ext cx="5450" cy="4675"/>
            </a:xfrm>
            <a:custGeom>
              <a:avLst/>
              <a:gdLst/>
              <a:ahLst/>
              <a:cxnLst/>
              <a:rect l="l" t="t" r="r" b="b"/>
              <a:pathLst>
                <a:path w="218" h="187" extrusionOk="0">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
            <p:cNvSpPr/>
            <p:nvPr/>
          </p:nvSpPr>
          <p:spPr>
            <a:xfrm>
              <a:off x="3597825"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
            <p:cNvSpPr/>
            <p:nvPr/>
          </p:nvSpPr>
          <p:spPr>
            <a:xfrm>
              <a:off x="360932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a:off x="3620825" y="370325"/>
              <a:ext cx="5450" cy="4675"/>
            </a:xfrm>
            <a:custGeom>
              <a:avLst/>
              <a:gdLst/>
              <a:ahLst/>
              <a:cxnLst/>
              <a:rect l="l" t="t" r="r" b="b"/>
              <a:pathLst>
                <a:path w="218" h="187" extrusionOk="0">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363230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
            <p:cNvSpPr/>
            <p:nvPr/>
          </p:nvSpPr>
          <p:spPr>
            <a:xfrm>
              <a:off x="3643800"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
            <p:cNvSpPr/>
            <p:nvPr/>
          </p:nvSpPr>
          <p:spPr>
            <a:xfrm>
              <a:off x="3655275" y="370325"/>
              <a:ext cx="5500" cy="4675"/>
            </a:xfrm>
            <a:custGeom>
              <a:avLst/>
              <a:gdLst/>
              <a:ahLst/>
              <a:cxnLst/>
              <a:rect l="l" t="t" r="r" b="b"/>
              <a:pathLst>
                <a:path w="220" h="187" extrusionOk="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3666800"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
            <p:cNvSpPr/>
            <p:nvPr/>
          </p:nvSpPr>
          <p:spPr>
            <a:xfrm>
              <a:off x="3678300" y="370325"/>
              <a:ext cx="5450" cy="4675"/>
            </a:xfrm>
            <a:custGeom>
              <a:avLst/>
              <a:gdLst/>
              <a:ahLst/>
              <a:cxnLst/>
              <a:rect l="l" t="t" r="r" b="b"/>
              <a:pathLst>
                <a:path w="218" h="187" extrusionOk="0">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
            <p:cNvSpPr/>
            <p:nvPr/>
          </p:nvSpPr>
          <p:spPr>
            <a:xfrm>
              <a:off x="368977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3517375"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
            <p:cNvSpPr/>
            <p:nvPr/>
          </p:nvSpPr>
          <p:spPr>
            <a:xfrm>
              <a:off x="3528875" y="35882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
            <p:cNvSpPr/>
            <p:nvPr/>
          </p:nvSpPr>
          <p:spPr>
            <a:xfrm>
              <a:off x="3540350" y="35880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
            <p:cNvSpPr/>
            <p:nvPr/>
          </p:nvSpPr>
          <p:spPr>
            <a:xfrm>
              <a:off x="3551850" y="35880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
            <p:cNvSpPr/>
            <p:nvPr/>
          </p:nvSpPr>
          <p:spPr>
            <a:xfrm>
              <a:off x="3563350"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3574675" y="358850"/>
              <a:ext cx="5025" cy="4675"/>
            </a:xfrm>
            <a:custGeom>
              <a:avLst/>
              <a:gdLst/>
              <a:ahLst/>
              <a:cxnLst/>
              <a:rect l="l" t="t" r="r" b="b"/>
              <a:pathLst>
                <a:path w="201" h="187" extrusionOk="0">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3586350" y="35882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3597500" y="358825"/>
              <a:ext cx="5325" cy="4675"/>
            </a:xfrm>
            <a:custGeom>
              <a:avLst/>
              <a:gdLst/>
              <a:ahLst/>
              <a:cxnLst/>
              <a:rect l="l" t="t" r="r" b="b"/>
              <a:pathLst>
                <a:path w="213" h="187" extrusionOk="0">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3609325" y="35882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
            <p:cNvSpPr/>
            <p:nvPr/>
          </p:nvSpPr>
          <p:spPr>
            <a:xfrm>
              <a:off x="3620825"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
            <p:cNvSpPr/>
            <p:nvPr/>
          </p:nvSpPr>
          <p:spPr>
            <a:xfrm>
              <a:off x="3632300" y="35880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
            <p:cNvSpPr/>
            <p:nvPr/>
          </p:nvSpPr>
          <p:spPr>
            <a:xfrm>
              <a:off x="3643800" y="35880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3655250" y="358825"/>
              <a:ext cx="4750" cy="4650"/>
            </a:xfrm>
            <a:custGeom>
              <a:avLst/>
              <a:gdLst/>
              <a:ahLst/>
              <a:cxnLst/>
              <a:rect l="l" t="t" r="r" b="b"/>
              <a:pathLst>
                <a:path w="190" h="186" extrusionOk="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3666800"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3678300" y="35880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3689725" y="358825"/>
              <a:ext cx="4775" cy="4650"/>
            </a:xfrm>
            <a:custGeom>
              <a:avLst/>
              <a:gdLst/>
              <a:ahLst/>
              <a:cxnLst/>
              <a:rect l="l" t="t" r="r" b="b"/>
              <a:pathLst>
                <a:path w="191" h="186" extrusionOk="0">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350590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
            <p:cNvSpPr/>
            <p:nvPr/>
          </p:nvSpPr>
          <p:spPr>
            <a:xfrm>
              <a:off x="35173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
            <p:cNvSpPr/>
            <p:nvPr/>
          </p:nvSpPr>
          <p:spPr>
            <a:xfrm>
              <a:off x="3528875"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
            <p:cNvSpPr/>
            <p:nvPr/>
          </p:nvSpPr>
          <p:spPr>
            <a:xfrm>
              <a:off x="3540350"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p:nvPr/>
          </p:nvSpPr>
          <p:spPr>
            <a:xfrm>
              <a:off x="355185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
            <p:cNvSpPr/>
            <p:nvPr/>
          </p:nvSpPr>
          <p:spPr>
            <a:xfrm>
              <a:off x="3563350" y="347325"/>
              <a:ext cx="5475" cy="4675"/>
            </a:xfrm>
            <a:custGeom>
              <a:avLst/>
              <a:gdLst/>
              <a:ahLst/>
              <a:cxnLst/>
              <a:rect l="l" t="t" r="r" b="b"/>
              <a:pathLst>
                <a:path w="219" h="187" extrusionOk="0">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
            <p:cNvSpPr/>
            <p:nvPr/>
          </p:nvSpPr>
          <p:spPr>
            <a:xfrm>
              <a:off x="3574825"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
            <p:cNvSpPr/>
            <p:nvPr/>
          </p:nvSpPr>
          <p:spPr>
            <a:xfrm>
              <a:off x="358635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
            <p:cNvSpPr/>
            <p:nvPr/>
          </p:nvSpPr>
          <p:spPr>
            <a:xfrm>
              <a:off x="3597825"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
            <p:cNvSpPr/>
            <p:nvPr/>
          </p:nvSpPr>
          <p:spPr>
            <a:xfrm>
              <a:off x="360932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
            <p:cNvSpPr/>
            <p:nvPr/>
          </p:nvSpPr>
          <p:spPr>
            <a:xfrm>
              <a:off x="3620825" y="347325"/>
              <a:ext cx="5450" cy="4675"/>
            </a:xfrm>
            <a:custGeom>
              <a:avLst/>
              <a:gdLst/>
              <a:ahLst/>
              <a:cxnLst/>
              <a:rect l="l" t="t" r="r" b="b"/>
              <a:pathLst>
                <a:path w="218" h="187" extrusionOk="0">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
            <p:cNvSpPr/>
            <p:nvPr/>
          </p:nvSpPr>
          <p:spPr>
            <a:xfrm>
              <a:off x="363230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
            <p:cNvSpPr/>
            <p:nvPr/>
          </p:nvSpPr>
          <p:spPr>
            <a:xfrm>
              <a:off x="3643800"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
            <p:cNvSpPr/>
            <p:nvPr/>
          </p:nvSpPr>
          <p:spPr>
            <a:xfrm>
              <a:off x="3655275" y="34732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
            <p:cNvSpPr/>
            <p:nvPr/>
          </p:nvSpPr>
          <p:spPr>
            <a:xfrm>
              <a:off x="3666800"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
            <p:cNvSpPr/>
            <p:nvPr/>
          </p:nvSpPr>
          <p:spPr>
            <a:xfrm>
              <a:off x="3678300"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
            <p:cNvSpPr/>
            <p:nvPr/>
          </p:nvSpPr>
          <p:spPr>
            <a:xfrm>
              <a:off x="36897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
            <p:cNvSpPr/>
            <p:nvPr/>
          </p:nvSpPr>
          <p:spPr>
            <a:xfrm>
              <a:off x="3494325" y="335825"/>
              <a:ext cx="4750" cy="4675"/>
            </a:xfrm>
            <a:custGeom>
              <a:avLst/>
              <a:gdLst/>
              <a:ahLst/>
              <a:cxnLst/>
              <a:rect l="l" t="t" r="r" b="b"/>
              <a:pathLst>
                <a:path w="190" h="187" extrusionOk="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
            <p:cNvSpPr/>
            <p:nvPr/>
          </p:nvSpPr>
          <p:spPr>
            <a:xfrm>
              <a:off x="3505900" y="335825"/>
              <a:ext cx="5450" cy="4675"/>
            </a:xfrm>
            <a:custGeom>
              <a:avLst/>
              <a:gdLst/>
              <a:ahLst/>
              <a:cxnLst/>
              <a:rect l="l" t="t" r="r" b="b"/>
              <a:pathLst>
                <a:path w="218" h="187" extrusionOk="0">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
            <p:cNvSpPr/>
            <p:nvPr/>
          </p:nvSpPr>
          <p:spPr>
            <a:xfrm>
              <a:off x="3517375"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
            <p:cNvSpPr/>
            <p:nvPr/>
          </p:nvSpPr>
          <p:spPr>
            <a:xfrm>
              <a:off x="3528875" y="335825"/>
              <a:ext cx="4675" cy="4675"/>
            </a:xfrm>
            <a:custGeom>
              <a:avLst/>
              <a:gdLst/>
              <a:ahLst/>
              <a:cxnLst/>
              <a:rect l="l" t="t" r="r" b="b"/>
              <a:pathLst>
                <a:path w="187" h="187" extrusionOk="0">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
            <p:cNvSpPr/>
            <p:nvPr/>
          </p:nvSpPr>
          <p:spPr>
            <a:xfrm>
              <a:off x="3540350" y="335825"/>
              <a:ext cx="5475" cy="4675"/>
            </a:xfrm>
            <a:custGeom>
              <a:avLst/>
              <a:gdLst/>
              <a:ahLst/>
              <a:cxnLst/>
              <a:rect l="l" t="t" r="r" b="b"/>
              <a:pathLst>
                <a:path w="219" h="187" extrusionOk="0">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
            <p:cNvSpPr/>
            <p:nvPr/>
          </p:nvSpPr>
          <p:spPr>
            <a:xfrm>
              <a:off x="3551850" y="335825"/>
              <a:ext cx="5450" cy="4675"/>
            </a:xfrm>
            <a:custGeom>
              <a:avLst/>
              <a:gdLst/>
              <a:ahLst/>
              <a:cxnLst/>
              <a:rect l="l" t="t" r="r" b="b"/>
              <a:pathLst>
                <a:path w="218" h="187" extrusionOk="0">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
            <p:cNvSpPr/>
            <p:nvPr/>
          </p:nvSpPr>
          <p:spPr>
            <a:xfrm>
              <a:off x="3563350"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
            <p:cNvSpPr/>
            <p:nvPr/>
          </p:nvSpPr>
          <p:spPr>
            <a:xfrm>
              <a:off x="3574675" y="335850"/>
              <a:ext cx="5025" cy="4675"/>
            </a:xfrm>
            <a:custGeom>
              <a:avLst/>
              <a:gdLst/>
              <a:ahLst/>
              <a:cxnLst/>
              <a:rect l="l" t="t" r="r" b="b"/>
              <a:pathLst>
                <a:path w="201" h="187" extrusionOk="0">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
            <p:cNvSpPr/>
            <p:nvPr/>
          </p:nvSpPr>
          <p:spPr>
            <a:xfrm>
              <a:off x="3586350" y="335825"/>
              <a:ext cx="4650" cy="4675"/>
            </a:xfrm>
            <a:custGeom>
              <a:avLst/>
              <a:gdLst/>
              <a:ahLst/>
              <a:cxnLst/>
              <a:rect l="l" t="t" r="r" b="b"/>
              <a:pathLst>
                <a:path w="186" h="187" extrusionOk="0">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
            <p:cNvSpPr/>
            <p:nvPr/>
          </p:nvSpPr>
          <p:spPr>
            <a:xfrm>
              <a:off x="3597500" y="335825"/>
              <a:ext cx="5325" cy="4675"/>
            </a:xfrm>
            <a:custGeom>
              <a:avLst/>
              <a:gdLst/>
              <a:ahLst/>
              <a:cxnLst/>
              <a:rect l="l" t="t" r="r" b="b"/>
              <a:pathLst>
                <a:path w="213" h="187" extrusionOk="0">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
            <p:cNvSpPr/>
            <p:nvPr/>
          </p:nvSpPr>
          <p:spPr>
            <a:xfrm>
              <a:off x="3609325" y="335825"/>
              <a:ext cx="4675" cy="4675"/>
            </a:xfrm>
            <a:custGeom>
              <a:avLst/>
              <a:gdLst/>
              <a:ahLst/>
              <a:cxnLst/>
              <a:rect l="l" t="t" r="r" b="b"/>
              <a:pathLst>
                <a:path w="187" h="187" extrusionOk="0">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
            <p:cNvSpPr/>
            <p:nvPr/>
          </p:nvSpPr>
          <p:spPr>
            <a:xfrm>
              <a:off x="3620825"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
            <p:cNvSpPr/>
            <p:nvPr/>
          </p:nvSpPr>
          <p:spPr>
            <a:xfrm>
              <a:off x="3632300" y="335825"/>
              <a:ext cx="5450" cy="4675"/>
            </a:xfrm>
            <a:custGeom>
              <a:avLst/>
              <a:gdLst/>
              <a:ahLst/>
              <a:cxnLst/>
              <a:rect l="l" t="t" r="r" b="b"/>
              <a:pathLst>
                <a:path w="218" h="187" extrusionOk="0">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
            <p:cNvSpPr/>
            <p:nvPr/>
          </p:nvSpPr>
          <p:spPr>
            <a:xfrm>
              <a:off x="3643800" y="335825"/>
              <a:ext cx="5475" cy="4675"/>
            </a:xfrm>
            <a:custGeom>
              <a:avLst/>
              <a:gdLst/>
              <a:ahLst/>
              <a:cxnLst/>
              <a:rect l="l" t="t" r="r" b="b"/>
              <a:pathLst>
                <a:path w="219" h="187" extrusionOk="0">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
            <p:cNvSpPr/>
            <p:nvPr/>
          </p:nvSpPr>
          <p:spPr>
            <a:xfrm>
              <a:off x="3655250" y="335825"/>
              <a:ext cx="4750" cy="4675"/>
            </a:xfrm>
            <a:custGeom>
              <a:avLst/>
              <a:gdLst/>
              <a:ahLst/>
              <a:cxnLst/>
              <a:rect l="l" t="t" r="r" b="b"/>
              <a:pathLst>
                <a:path w="190" h="187" extrusionOk="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
            <p:cNvSpPr/>
            <p:nvPr/>
          </p:nvSpPr>
          <p:spPr>
            <a:xfrm>
              <a:off x="3666800"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
            <p:cNvSpPr/>
            <p:nvPr/>
          </p:nvSpPr>
          <p:spPr>
            <a:xfrm>
              <a:off x="3678300" y="33582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
            <p:cNvSpPr/>
            <p:nvPr/>
          </p:nvSpPr>
          <p:spPr>
            <a:xfrm>
              <a:off x="3689725" y="335825"/>
              <a:ext cx="4775" cy="4675"/>
            </a:xfrm>
            <a:custGeom>
              <a:avLst/>
              <a:gdLst/>
              <a:ahLst/>
              <a:cxnLst/>
              <a:rect l="l" t="t" r="r" b="b"/>
              <a:pathLst>
                <a:path w="191" h="187" extrusionOk="0">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
            <p:cNvSpPr/>
            <p:nvPr/>
          </p:nvSpPr>
          <p:spPr>
            <a:xfrm>
              <a:off x="3485550" y="324350"/>
              <a:ext cx="2550" cy="3550"/>
            </a:xfrm>
            <a:custGeom>
              <a:avLst/>
              <a:gdLst/>
              <a:ahLst/>
              <a:cxnLst/>
              <a:rect l="l" t="t" r="r" b="b"/>
              <a:pathLst>
                <a:path w="102" h="142" extrusionOk="0">
                  <a:moveTo>
                    <a:pt x="1" y="1"/>
                  </a:moveTo>
                  <a:cubicBezTo>
                    <a:pt x="22" y="48"/>
                    <a:pt x="43" y="95"/>
                    <a:pt x="67" y="142"/>
                  </a:cubicBezTo>
                  <a:cubicBezTo>
                    <a:pt x="102" y="84"/>
                    <a:pt x="66" y="10"/>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
            <p:cNvSpPr/>
            <p:nvPr/>
          </p:nvSpPr>
          <p:spPr>
            <a:xfrm>
              <a:off x="349437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
            <p:cNvSpPr/>
            <p:nvPr/>
          </p:nvSpPr>
          <p:spPr>
            <a:xfrm>
              <a:off x="350590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
            <p:cNvSpPr/>
            <p:nvPr/>
          </p:nvSpPr>
          <p:spPr>
            <a:xfrm>
              <a:off x="3517375"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
            <p:cNvSpPr/>
            <p:nvPr/>
          </p:nvSpPr>
          <p:spPr>
            <a:xfrm>
              <a:off x="3528875"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
            <p:cNvSpPr/>
            <p:nvPr/>
          </p:nvSpPr>
          <p:spPr>
            <a:xfrm>
              <a:off x="3540350"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
            <p:cNvSpPr/>
            <p:nvPr/>
          </p:nvSpPr>
          <p:spPr>
            <a:xfrm>
              <a:off x="355185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
            <p:cNvSpPr/>
            <p:nvPr/>
          </p:nvSpPr>
          <p:spPr>
            <a:xfrm>
              <a:off x="3563350" y="324325"/>
              <a:ext cx="5475" cy="4700"/>
            </a:xfrm>
            <a:custGeom>
              <a:avLst/>
              <a:gdLst/>
              <a:ahLst/>
              <a:cxnLst/>
              <a:rect l="l" t="t" r="r" b="b"/>
              <a:pathLst>
                <a:path w="219" h="188" extrusionOk="0">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
            <p:cNvSpPr/>
            <p:nvPr/>
          </p:nvSpPr>
          <p:spPr>
            <a:xfrm>
              <a:off x="357482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
            <p:cNvSpPr/>
            <p:nvPr/>
          </p:nvSpPr>
          <p:spPr>
            <a:xfrm>
              <a:off x="358635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
            <p:cNvSpPr/>
            <p:nvPr/>
          </p:nvSpPr>
          <p:spPr>
            <a:xfrm>
              <a:off x="3597825" y="324325"/>
              <a:ext cx="5475" cy="4700"/>
            </a:xfrm>
            <a:custGeom>
              <a:avLst/>
              <a:gdLst/>
              <a:ahLst/>
              <a:cxnLst/>
              <a:rect l="l" t="t" r="r" b="b"/>
              <a:pathLst>
                <a:path w="219" h="188" extrusionOk="0">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
            <p:cNvSpPr/>
            <p:nvPr/>
          </p:nvSpPr>
          <p:spPr>
            <a:xfrm>
              <a:off x="360932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
            <p:cNvSpPr/>
            <p:nvPr/>
          </p:nvSpPr>
          <p:spPr>
            <a:xfrm>
              <a:off x="3620825" y="324325"/>
              <a:ext cx="5450" cy="4700"/>
            </a:xfrm>
            <a:custGeom>
              <a:avLst/>
              <a:gdLst/>
              <a:ahLst/>
              <a:cxnLst/>
              <a:rect l="l" t="t" r="r" b="b"/>
              <a:pathLst>
                <a:path w="218" h="188" extrusionOk="0">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
            <p:cNvSpPr/>
            <p:nvPr/>
          </p:nvSpPr>
          <p:spPr>
            <a:xfrm>
              <a:off x="363230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
            <p:cNvSpPr/>
            <p:nvPr/>
          </p:nvSpPr>
          <p:spPr>
            <a:xfrm>
              <a:off x="3643800"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
            <p:cNvSpPr/>
            <p:nvPr/>
          </p:nvSpPr>
          <p:spPr>
            <a:xfrm>
              <a:off x="3655275" y="324325"/>
              <a:ext cx="5500" cy="4700"/>
            </a:xfrm>
            <a:custGeom>
              <a:avLst/>
              <a:gdLst/>
              <a:ahLst/>
              <a:cxnLst/>
              <a:rect l="l" t="t" r="r" b="b"/>
              <a:pathLst>
                <a:path w="220" h="188" extrusionOk="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
            <p:cNvSpPr/>
            <p:nvPr/>
          </p:nvSpPr>
          <p:spPr>
            <a:xfrm>
              <a:off x="3666800"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
            <p:cNvSpPr/>
            <p:nvPr/>
          </p:nvSpPr>
          <p:spPr>
            <a:xfrm>
              <a:off x="3678300"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
            <p:cNvSpPr/>
            <p:nvPr/>
          </p:nvSpPr>
          <p:spPr>
            <a:xfrm>
              <a:off x="368977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
            <p:cNvSpPr/>
            <p:nvPr/>
          </p:nvSpPr>
          <p:spPr>
            <a:xfrm>
              <a:off x="3482875" y="312850"/>
              <a:ext cx="5475" cy="4675"/>
            </a:xfrm>
            <a:custGeom>
              <a:avLst/>
              <a:gdLst/>
              <a:ahLst/>
              <a:cxnLst/>
              <a:rect l="l" t="t" r="r" b="b"/>
              <a:pathLst>
                <a:path w="219" h="187" extrusionOk="0">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
            <p:cNvSpPr/>
            <p:nvPr/>
          </p:nvSpPr>
          <p:spPr>
            <a:xfrm>
              <a:off x="349437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
            <p:cNvSpPr/>
            <p:nvPr/>
          </p:nvSpPr>
          <p:spPr>
            <a:xfrm>
              <a:off x="350590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
            <p:cNvSpPr/>
            <p:nvPr/>
          </p:nvSpPr>
          <p:spPr>
            <a:xfrm>
              <a:off x="35173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
            <p:cNvSpPr/>
            <p:nvPr/>
          </p:nvSpPr>
          <p:spPr>
            <a:xfrm>
              <a:off x="3528875"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
            <p:cNvSpPr/>
            <p:nvPr/>
          </p:nvSpPr>
          <p:spPr>
            <a:xfrm>
              <a:off x="3540350"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
            <p:cNvSpPr/>
            <p:nvPr/>
          </p:nvSpPr>
          <p:spPr>
            <a:xfrm>
              <a:off x="355185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
            <p:cNvSpPr/>
            <p:nvPr/>
          </p:nvSpPr>
          <p:spPr>
            <a:xfrm>
              <a:off x="3563350" y="312850"/>
              <a:ext cx="5475" cy="4675"/>
            </a:xfrm>
            <a:custGeom>
              <a:avLst/>
              <a:gdLst/>
              <a:ahLst/>
              <a:cxnLst/>
              <a:rect l="l" t="t" r="r" b="b"/>
              <a:pathLst>
                <a:path w="219" h="187" extrusionOk="0">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
            <p:cNvSpPr/>
            <p:nvPr/>
          </p:nvSpPr>
          <p:spPr>
            <a:xfrm>
              <a:off x="357482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
            <p:cNvSpPr/>
            <p:nvPr/>
          </p:nvSpPr>
          <p:spPr>
            <a:xfrm>
              <a:off x="358635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
            <p:cNvSpPr/>
            <p:nvPr/>
          </p:nvSpPr>
          <p:spPr>
            <a:xfrm>
              <a:off x="3597825"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
            <p:cNvSpPr/>
            <p:nvPr/>
          </p:nvSpPr>
          <p:spPr>
            <a:xfrm>
              <a:off x="360932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
            <p:cNvSpPr/>
            <p:nvPr/>
          </p:nvSpPr>
          <p:spPr>
            <a:xfrm>
              <a:off x="3620825" y="312850"/>
              <a:ext cx="5450" cy="4675"/>
            </a:xfrm>
            <a:custGeom>
              <a:avLst/>
              <a:gdLst/>
              <a:ahLst/>
              <a:cxnLst/>
              <a:rect l="l" t="t" r="r" b="b"/>
              <a:pathLst>
                <a:path w="218" h="187" extrusionOk="0">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
            <p:cNvSpPr/>
            <p:nvPr/>
          </p:nvSpPr>
          <p:spPr>
            <a:xfrm>
              <a:off x="363230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
            <p:cNvSpPr/>
            <p:nvPr/>
          </p:nvSpPr>
          <p:spPr>
            <a:xfrm>
              <a:off x="3643800"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
            <p:cNvSpPr/>
            <p:nvPr/>
          </p:nvSpPr>
          <p:spPr>
            <a:xfrm>
              <a:off x="3655275" y="312850"/>
              <a:ext cx="5500" cy="4675"/>
            </a:xfrm>
            <a:custGeom>
              <a:avLst/>
              <a:gdLst/>
              <a:ahLst/>
              <a:cxnLst/>
              <a:rect l="l" t="t" r="r" b="b"/>
              <a:pathLst>
                <a:path w="220" h="187" extrusionOk="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
            <p:cNvSpPr/>
            <p:nvPr/>
          </p:nvSpPr>
          <p:spPr>
            <a:xfrm>
              <a:off x="3666800"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
            <p:cNvSpPr/>
            <p:nvPr/>
          </p:nvSpPr>
          <p:spPr>
            <a:xfrm>
              <a:off x="3678300"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
            <p:cNvSpPr/>
            <p:nvPr/>
          </p:nvSpPr>
          <p:spPr>
            <a:xfrm>
              <a:off x="36897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
            <p:cNvSpPr/>
            <p:nvPr/>
          </p:nvSpPr>
          <p:spPr>
            <a:xfrm>
              <a:off x="3482875" y="301350"/>
              <a:ext cx="5475" cy="4675"/>
            </a:xfrm>
            <a:custGeom>
              <a:avLst/>
              <a:gdLst/>
              <a:ahLst/>
              <a:cxnLst/>
              <a:rect l="l" t="t" r="r" b="b"/>
              <a:pathLst>
                <a:path w="219" h="187" extrusionOk="0">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
            <p:cNvSpPr/>
            <p:nvPr/>
          </p:nvSpPr>
          <p:spPr>
            <a:xfrm>
              <a:off x="349437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
            <p:cNvSpPr/>
            <p:nvPr/>
          </p:nvSpPr>
          <p:spPr>
            <a:xfrm>
              <a:off x="350590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
            <p:cNvSpPr/>
            <p:nvPr/>
          </p:nvSpPr>
          <p:spPr>
            <a:xfrm>
              <a:off x="35173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
            <p:cNvSpPr/>
            <p:nvPr/>
          </p:nvSpPr>
          <p:spPr>
            <a:xfrm>
              <a:off x="3528875"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
            <p:cNvSpPr/>
            <p:nvPr/>
          </p:nvSpPr>
          <p:spPr>
            <a:xfrm>
              <a:off x="3540350"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
            <p:cNvSpPr/>
            <p:nvPr/>
          </p:nvSpPr>
          <p:spPr>
            <a:xfrm>
              <a:off x="3551850" y="301350"/>
              <a:ext cx="5450" cy="4675"/>
            </a:xfrm>
            <a:custGeom>
              <a:avLst/>
              <a:gdLst/>
              <a:ahLst/>
              <a:cxnLst/>
              <a:rect l="l" t="t" r="r" b="b"/>
              <a:pathLst>
                <a:path w="218" h="187" extrusionOk="0">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
            <p:cNvSpPr/>
            <p:nvPr/>
          </p:nvSpPr>
          <p:spPr>
            <a:xfrm>
              <a:off x="3563350" y="301350"/>
              <a:ext cx="5475" cy="4675"/>
            </a:xfrm>
            <a:custGeom>
              <a:avLst/>
              <a:gdLst/>
              <a:ahLst/>
              <a:cxnLst/>
              <a:rect l="l" t="t" r="r" b="b"/>
              <a:pathLst>
                <a:path w="219" h="187" extrusionOk="0">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
            <p:cNvSpPr/>
            <p:nvPr/>
          </p:nvSpPr>
          <p:spPr>
            <a:xfrm>
              <a:off x="357482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
            <p:cNvSpPr/>
            <p:nvPr/>
          </p:nvSpPr>
          <p:spPr>
            <a:xfrm>
              <a:off x="358635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
            <p:cNvSpPr/>
            <p:nvPr/>
          </p:nvSpPr>
          <p:spPr>
            <a:xfrm>
              <a:off x="3597825"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
            <p:cNvSpPr/>
            <p:nvPr/>
          </p:nvSpPr>
          <p:spPr>
            <a:xfrm>
              <a:off x="360932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
            <p:cNvSpPr/>
            <p:nvPr/>
          </p:nvSpPr>
          <p:spPr>
            <a:xfrm>
              <a:off x="3620825" y="301350"/>
              <a:ext cx="5450" cy="4675"/>
            </a:xfrm>
            <a:custGeom>
              <a:avLst/>
              <a:gdLst/>
              <a:ahLst/>
              <a:cxnLst/>
              <a:rect l="l" t="t" r="r" b="b"/>
              <a:pathLst>
                <a:path w="218" h="187" extrusionOk="0">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
            <p:cNvSpPr/>
            <p:nvPr/>
          </p:nvSpPr>
          <p:spPr>
            <a:xfrm>
              <a:off x="3632300" y="301350"/>
              <a:ext cx="5450" cy="4675"/>
            </a:xfrm>
            <a:custGeom>
              <a:avLst/>
              <a:gdLst/>
              <a:ahLst/>
              <a:cxnLst/>
              <a:rect l="l" t="t" r="r" b="b"/>
              <a:pathLst>
                <a:path w="218" h="187" extrusionOk="0">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
            <p:cNvSpPr/>
            <p:nvPr/>
          </p:nvSpPr>
          <p:spPr>
            <a:xfrm>
              <a:off x="3643800"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
            <p:cNvSpPr/>
            <p:nvPr/>
          </p:nvSpPr>
          <p:spPr>
            <a:xfrm>
              <a:off x="3655275" y="301350"/>
              <a:ext cx="5500" cy="4675"/>
            </a:xfrm>
            <a:custGeom>
              <a:avLst/>
              <a:gdLst/>
              <a:ahLst/>
              <a:cxnLst/>
              <a:rect l="l" t="t" r="r" b="b"/>
              <a:pathLst>
                <a:path w="220" h="187" extrusionOk="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
            <p:cNvSpPr/>
            <p:nvPr/>
          </p:nvSpPr>
          <p:spPr>
            <a:xfrm>
              <a:off x="3666800"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
            <p:cNvSpPr/>
            <p:nvPr/>
          </p:nvSpPr>
          <p:spPr>
            <a:xfrm>
              <a:off x="3678300"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
            <p:cNvSpPr/>
            <p:nvPr/>
          </p:nvSpPr>
          <p:spPr>
            <a:xfrm>
              <a:off x="36897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
            <p:cNvSpPr/>
            <p:nvPr/>
          </p:nvSpPr>
          <p:spPr>
            <a:xfrm>
              <a:off x="3475925" y="291450"/>
              <a:ext cx="150" cy="750"/>
            </a:xfrm>
            <a:custGeom>
              <a:avLst/>
              <a:gdLst/>
              <a:ahLst/>
              <a:cxnLst/>
              <a:rect l="l" t="t" r="r" b="b"/>
              <a:pathLst>
                <a:path w="6" h="30" extrusionOk="0">
                  <a:moveTo>
                    <a:pt x="1" y="0"/>
                  </a:moveTo>
                  <a:lnTo>
                    <a:pt x="1" y="0"/>
                  </a:lnTo>
                  <a:cubicBezTo>
                    <a:pt x="2" y="9"/>
                    <a:pt x="4" y="20"/>
                    <a:pt x="5" y="30"/>
                  </a:cubicBezTo>
                  <a:cubicBezTo>
                    <a:pt x="5" y="20"/>
                    <a:pt x="4" y="9"/>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
            <p:cNvSpPr/>
            <p:nvPr/>
          </p:nvSpPr>
          <p:spPr>
            <a:xfrm>
              <a:off x="3482875" y="289850"/>
              <a:ext cx="5475" cy="4700"/>
            </a:xfrm>
            <a:custGeom>
              <a:avLst/>
              <a:gdLst/>
              <a:ahLst/>
              <a:cxnLst/>
              <a:rect l="l" t="t" r="r" b="b"/>
              <a:pathLst>
                <a:path w="219" h="188" extrusionOk="0">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
            <p:cNvSpPr/>
            <p:nvPr/>
          </p:nvSpPr>
          <p:spPr>
            <a:xfrm>
              <a:off x="3494325" y="289875"/>
              <a:ext cx="4750" cy="4675"/>
            </a:xfrm>
            <a:custGeom>
              <a:avLst/>
              <a:gdLst/>
              <a:ahLst/>
              <a:cxnLst/>
              <a:rect l="l" t="t" r="r" b="b"/>
              <a:pathLst>
                <a:path w="190" h="187" extrusionOk="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
            <p:cNvSpPr/>
            <p:nvPr/>
          </p:nvSpPr>
          <p:spPr>
            <a:xfrm>
              <a:off x="3505900" y="289850"/>
              <a:ext cx="5450" cy="4700"/>
            </a:xfrm>
            <a:custGeom>
              <a:avLst/>
              <a:gdLst/>
              <a:ahLst/>
              <a:cxnLst/>
              <a:rect l="l" t="t" r="r" b="b"/>
              <a:pathLst>
                <a:path w="218" h="188" extrusionOk="0">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
            <p:cNvSpPr/>
            <p:nvPr/>
          </p:nvSpPr>
          <p:spPr>
            <a:xfrm>
              <a:off x="3517375"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
            <p:cNvSpPr/>
            <p:nvPr/>
          </p:nvSpPr>
          <p:spPr>
            <a:xfrm>
              <a:off x="3528875" y="289875"/>
              <a:ext cx="4675" cy="4675"/>
            </a:xfrm>
            <a:custGeom>
              <a:avLst/>
              <a:gdLst/>
              <a:ahLst/>
              <a:cxnLst/>
              <a:rect l="l" t="t" r="r" b="b"/>
              <a:pathLst>
                <a:path w="187" h="187" extrusionOk="0">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
            <p:cNvSpPr/>
            <p:nvPr/>
          </p:nvSpPr>
          <p:spPr>
            <a:xfrm>
              <a:off x="3540350" y="289850"/>
              <a:ext cx="5475" cy="4700"/>
            </a:xfrm>
            <a:custGeom>
              <a:avLst/>
              <a:gdLst/>
              <a:ahLst/>
              <a:cxnLst/>
              <a:rect l="l" t="t" r="r" b="b"/>
              <a:pathLst>
                <a:path w="219" h="188" extrusionOk="0">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
            <p:cNvSpPr/>
            <p:nvPr/>
          </p:nvSpPr>
          <p:spPr>
            <a:xfrm>
              <a:off x="355185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
            <p:cNvSpPr/>
            <p:nvPr/>
          </p:nvSpPr>
          <p:spPr>
            <a:xfrm>
              <a:off x="3563350"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
            <p:cNvSpPr/>
            <p:nvPr/>
          </p:nvSpPr>
          <p:spPr>
            <a:xfrm>
              <a:off x="3574675" y="289875"/>
              <a:ext cx="5025" cy="4675"/>
            </a:xfrm>
            <a:custGeom>
              <a:avLst/>
              <a:gdLst/>
              <a:ahLst/>
              <a:cxnLst/>
              <a:rect l="l" t="t" r="r" b="b"/>
              <a:pathLst>
                <a:path w="201" h="187" extrusionOk="0">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
            <p:cNvSpPr/>
            <p:nvPr/>
          </p:nvSpPr>
          <p:spPr>
            <a:xfrm>
              <a:off x="3586350" y="289875"/>
              <a:ext cx="4650" cy="4675"/>
            </a:xfrm>
            <a:custGeom>
              <a:avLst/>
              <a:gdLst/>
              <a:ahLst/>
              <a:cxnLst/>
              <a:rect l="l" t="t" r="r" b="b"/>
              <a:pathLst>
                <a:path w="186" h="187" extrusionOk="0">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
            <p:cNvSpPr/>
            <p:nvPr/>
          </p:nvSpPr>
          <p:spPr>
            <a:xfrm>
              <a:off x="3597500" y="289850"/>
              <a:ext cx="5325" cy="4675"/>
            </a:xfrm>
            <a:custGeom>
              <a:avLst/>
              <a:gdLst/>
              <a:ahLst/>
              <a:cxnLst/>
              <a:rect l="l" t="t" r="r" b="b"/>
              <a:pathLst>
                <a:path w="213" h="187" extrusionOk="0">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
            <p:cNvSpPr/>
            <p:nvPr/>
          </p:nvSpPr>
          <p:spPr>
            <a:xfrm>
              <a:off x="3609325" y="289875"/>
              <a:ext cx="4675" cy="4675"/>
            </a:xfrm>
            <a:custGeom>
              <a:avLst/>
              <a:gdLst/>
              <a:ahLst/>
              <a:cxnLst/>
              <a:rect l="l" t="t" r="r" b="b"/>
              <a:pathLst>
                <a:path w="187" h="187" extrusionOk="0">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
            <p:cNvSpPr/>
            <p:nvPr/>
          </p:nvSpPr>
          <p:spPr>
            <a:xfrm>
              <a:off x="3620825"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
            <p:cNvSpPr/>
            <p:nvPr/>
          </p:nvSpPr>
          <p:spPr>
            <a:xfrm>
              <a:off x="363230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
            <p:cNvSpPr/>
            <p:nvPr/>
          </p:nvSpPr>
          <p:spPr>
            <a:xfrm>
              <a:off x="3643800" y="289850"/>
              <a:ext cx="5475" cy="4700"/>
            </a:xfrm>
            <a:custGeom>
              <a:avLst/>
              <a:gdLst/>
              <a:ahLst/>
              <a:cxnLst/>
              <a:rect l="l" t="t" r="r" b="b"/>
              <a:pathLst>
                <a:path w="219" h="188" extrusionOk="0">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
            <p:cNvSpPr/>
            <p:nvPr/>
          </p:nvSpPr>
          <p:spPr>
            <a:xfrm>
              <a:off x="3655250" y="289875"/>
              <a:ext cx="4750" cy="4675"/>
            </a:xfrm>
            <a:custGeom>
              <a:avLst/>
              <a:gdLst/>
              <a:ahLst/>
              <a:cxnLst/>
              <a:rect l="l" t="t" r="r" b="b"/>
              <a:pathLst>
                <a:path w="190" h="187" extrusionOk="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
            <p:cNvSpPr/>
            <p:nvPr/>
          </p:nvSpPr>
          <p:spPr>
            <a:xfrm>
              <a:off x="3666800"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
            <p:cNvSpPr/>
            <p:nvPr/>
          </p:nvSpPr>
          <p:spPr>
            <a:xfrm>
              <a:off x="3678300" y="289850"/>
              <a:ext cx="5450" cy="4700"/>
            </a:xfrm>
            <a:custGeom>
              <a:avLst/>
              <a:gdLst/>
              <a:ahLst/>
              <a:cxnLst/>
              <a:rect l="l" t="t" r="r" b="b"/>
              <a:pathLst>
                <a:path w="218" h="188" extrusionOk="0">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
            <p:cNvSpPr/>
            <p:nvPr/>
          </p:nvSpPr>
          <p:spPr>
            <a:xfrm>
              <a:off x="3689725" y="289875"/>
              <a:ext cx="4775" cy="4675"/>
            </a:xfrm>
            <a:custGeom>
              <a:avLst/>
              <a:gdLst/>
              <a:ahLst/>
              <a:cxnLst/>
              <a:rect l="l" t="t" r="r" b="b"/>
              <a:pathLst>
                <a:path w="191" h="187" extrusionOk="0">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
            <p:cNvSpPr/>
            <p:nvPr/>
          </p:nvSpPr>
          <p:spPr>
            <a:xfrm>
              <a:off x="3474350" y="278450"/>
              <a:ext cx="2325" cy="4325"/>
            </a:xfrm>
            <a:custGeom>
              <a:avLst/>
              <a:gdLst/>
              <a:ahLst/>
              <a:cxnLst/>
              <a:rect l="l" t="t" r="r" b="b"/>
              <a:pathLst>
                <a:path w="93" h="173" extrusionOk="0">
                  <a:moveTo>
                    <a:pt x="1" y="1"/>
                  </a:moveTo>
                  <a:cubicBezTo>
                    <a:pt x="6" y="59"/>
                    <a:pt x="11" y="116"/>
                    <a:pt x="18" y="173"/>
                  </a:cubicBezTo>
                  <a:cubicBezTo>
                    <a:pt x="93" y="134"/>
                    <a:pt x="83" y="2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
            <p:cNvSpPr/>
            <p:nvPr/>
          </p:nvSpPr>
          <p:spPr>
            <a:xfrm>
              <a:off x="3482875" y="278350"/>
              <a:ext cx="5475" cy="4675"/>
            </a:xfrm>
            <a:custGeom>
              <a:avLst/>
              <a:gdLst/>
              <a:ahLst/>
              <a:cxnLst/>
              <a:rect l="l" t="t" r="r" b="b"/>
              <a:pathLst>
                <a:path w="219" h="187" extrusionOk="0">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
            <p:cNvSpPr/>
            <p:nvPr/>
          </p:nvSpPr>
          <p:spPr>
            <a:xfrm>
              <a:off x="3494325" y="278375"/>
              <a:ext cx="4750" cy="4650"/>
            </a:xfrm>
            <a:custGeom>
              <a:avLst/>
              <a:gdLst/>
              <a:ahLst/>
              <a:cxnLst/>
              <a:rect l="l" t="t" r="r" b="b"/>
              <a:pathLst>
                <a:path w="190" h="186" extrusionOk="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
            <p:cNvSpPr/>
            <p:nvPr/>
          </p:nvSpPr>
          <p:spPr>
            <a:xfrm>
              <a:off x="3505900" y="278350"/>
              <a:ext cx="5450" cy="4675"/>
            </a:xfrm>
            <a:custGeom>
              <a:avLst/>
              <a:gdLst/>
              <a:ahLst/>
              <a:cxnLst/>
              <a:rect l="l" t="t" r="r" b="b"/>
              <a:pathLst>
                <a:path w="218" h="187" extrusionOk="0">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
            <p:cNvSpPr/>
            <p:nvPr/>
          </p:nvSpPr>
          <p:spPr>
            <a:xfrm>
              <a:off x="3517375"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
            <p:cNvSpPr/>
            <p:nvPr/>
          </p:nvSpPr>
          <p:spPr>
            <a:xfrm>
              <a:off x="3528875" y="27837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
            <p:cNvSpPr/>
            <p:nvPr/>
          </p:nvSpPr>
          <p:spPr>
            <a:xfrm>
              <a:off x="3540350" y="27835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
            <p:cNvSpPr/>
            <p:nvPr/>
          </p:nvSpPr>
          <p:spPr>
            <a:xfrm>
              <a:off x="3551850" y="27835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
            <p:cNvSpPr/>
            <p:nvPr/>
          </p:nvSpPr>
          <p:spPr>
            <a:xfrm>
              <a:off x="3563350"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
            <p:cNvSpPr/>
            <p:nvPr/>
          </p:nvSpPr>
          <p:spPr>
            <a:xfrm>
              <a:off x="3574675" y="278375"/>
              <a:ext cx="5025" cy="4675"/>
            </a:xfrm>
            <a:custGeom>
              <a:avLst/>
              <a:gdLst/>
              <a:ahLst/>
              <a:cxnLst/>
              <a:rect l="l" t="t" r="r" b="b"/>
              <a:pathLst>
                <a:path w="201" h="187" extrusionOk="0">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
            <p:cNvSpPr/>
            <p:nvPr/>
          </p:nvSpPr>
          <p:spPr>
            <a:xfrm>
              <a:off x="3586350" y="27837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
            <p:cNvSpPr/>
            <p:nvPr/>
          </p:nvSpPr>
          <p:spPr>
            <a:xfrm>
              <a:off x="3597500" y="278375"/>
              <a:ext cx="5325" cy="4650"/>
            </a:xfrm>
            <a:custGeom>
              <a:avLst/>
              <a:gdLst/>
              <a:ahLst/>
              <a:cxnLst/>
              <a:rect l="l" t="t" r="r" b="b"/>
              <a:pathLst>
                <a:path w="213" h="186" extrusionOk="0">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
            <p:cNvSpPr/>
            <p:nvPr/>
          </p:nvSpPr>
          <p:spPr>
            <a:xfrm>
              <a:off x="3609325" y="27837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
            <p:cNvSpPr/>
            <p:nvPr/>
          </p:nvSpPr>
          <p:spPr>
            <a:xfrm>
              <a:off x="3620825"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
            <p:cNvSpPr/>
            <p:nvPr/>
          </p:nvSpPr>
          <p:spPr>
            <a:xfrm>
              <a:off x="3632300" y="27835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
            <p:cNvSpPr/>
            <p:nvPr/>
          </p:nvSpPr>
          <p:spPr>
            <a:xfrm>
              <a:off x="3643800" y="27835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
            <p:cNvSpPr/>
            <p:nvPr/>
          </p:nvSpPr>
          <p:spPr>
            <a:xfrm>
              <a:off x="3655250" y="278375"/>
              <a:ext cx="4750" cy="4650"/>
            </a:xfrm>
            <a:custGeom>
              <a:avLst/>
              <a:gdLst/>
              <a:ahLst/>
              <a:cxnLst/>
              <a:rect l="l" t="t" r="r" b="b"/>
              <a:pathLst>
                <a:path w="190" h="186" extrusionOk="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
            <p:cNvSpPr/>
            <p:nvPr/>
          </p:nvSpPr>
          <p:spPr>
            <a:xfrm>
              <a:off x="3666800"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
            <p:cNvSpPr/>
            <p:nvPr/>
          </p:nvSpPr>
          <p:spPr>
            <a:xfrm>
              <a:off x="3678300" y="27835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
            <p:cNvSpPr/>
            <p:nvPr/>
          </p:nvSpPr>
          <p:spPr>
            <a:xfrm>
              <a:off x="3689725" y="278375"/>
              <a:ext cx="4775" cy="4650"/>
            </a:xfrm>
            <a:custGeom>
              <a:avLst/>
              <a:gdLst/>
              <a:ahLst/>
              <a:cxnLst/>
              <a:rect l="l" t="t" r="r" b="b"/>
              <a:pathLst>
                <a:path w="191" h="186" extrusionOk="0">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
            <p:cNvSpPr/>
            <p:nvPr/>
          </p:nvSpPr>
          <p:spPr>
            <a:xfrm>
              <a:off x="3473775" y="266850"/>
              <a:ext cx="2375" cy="4675"/>
            </a:xfrm>
            <a:custGeom>
              <a:avLst/>
              <a:gdLst/>
              <a:ahLst/>
              <a:cxnLst/>
              <a:rect l="l" t="t" r="r" b="b"/>
              <a:pathLst>
                <a:path w="95" h="187" extrusionOk="0">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
            <p:cNvSpPr/>
            <p:nvPr/>
          </p:nvSpPr>
          <p:spPr>
            <a:xfrm>
              <a:off x="3482875" y="266850"/>
              <a:ext cx="5475" cy="4700"/>
            </a:xfrm>
            <a:custGeom>
              <a:avLst/>
              <a:gdLst/>
              <a:ahLst/>
              <a:cxnLst/>
              <a:rect l="l" t="t" r="r" b="b"/>
              <a:pathLst>
                <a:path w="219" h="188" extrusionOk="0">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
            <p:cNvSpPr/>
            <p:nvPr/>
          </p:nvSpPr>
          <p:spPr>
            <a:xfrm>
              <a:off x="3493600" y="266850"/>
              <a:ext cx="5450" cy="4700"/>
            </a:xfrm>
            <a:custGeom>
              <a:avLst/>
              <a:gdLst/>
              <a:ahLst/>
              <a:cxnLst/>
              <a:rect l="l" t="t" r="r" b="b"/>
              <a:pathLst>
                <a:path w="218" h="188" extrusionOk="0">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
            <p:cNvSpPr/>
            <p:nvPr/>
          </p:nvSpPr>
          <p:spPr>
            <a:xfrm>
              <a:off x="3505900" y="266850"/>
              <a:ext cx="5450" cy="4700"/>
            </a:xfrm>
            <a:custGeom>
              <a:avLst/>
              <a:gdLst/>
              <a:ahLst/>
              <a:cxnLst/>
              <a:rect l="l" t="t" r="r" b="b"/>
              <a:pathLst>
                <a:path w="218" h="188" extrusionOk="0">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
            <p:cNvSpPr/>
            <p:nvPr/>
          </p:nvSpPr>
          <p:spPr>
            <a:xfrm>
              <a:off x="351737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
            <p:cNvSpPr/>
            <p:nvPr/>
          </p:nvSpPr>
          <p:spPr>
            <a:xfrm>
              <a:off x="3528875" y="266850"/>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
            <p:cNvSpPr/>
            <p:nvPr/>
          </p:nvSpPr>
          <p:spPr>
            <a:xfrm>
              <a:off x="3540350"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
            <p:cNvSpPr/>
            <p:nvPr/>
          </p:nvSpPr>
          <p:spPr>
            <a:xfrm>
              <a:off x="3551850" y="266850"/>
              <a:ext cx="5450" cy="4700"/>
            </a:xfrm>
            <a:custGeom>
              <a:avLst/>
              <a:gdLst/>
              <a:ahLst/>
              <a:cxnLst/>
              <a:rect l="l" t="t" r="r" b="b"/>
              <a:pathLst>
                <a:path w="218" h="188" extrusionOk="0">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
            <p:cNvSpPr/>
            <p:nvPr/>
          </p:nvSpPr>
          <p:spPr>
            <a:xfrm>
              <a:off x="3563350" y="266850"/>
              <a:ext cx="5475" cy="4700"/>
            </a:xfrm>
            <a:custGeom>
              <a:avLst/>
              <a:gdLst/>
              <a:ahLst/>
              <a:cxnLst/>
              <a:rect l="l" t="t" r="r" b="b"/>
              <a:pathLst>
                <a:path w="219" h="188" extrusionOk="0">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
            <p:cNvSpPr/>
            <p:nvPr/>
          </p:nvSpPr>
          <p:spPr>
            <a:xfrm>
              <a:off x="3574825" y="266850"/>
              <a:ext cx="5475" cy="4700"/>
            </a:xfrm>
            <a:custGeom>
              <a:avLst/>
              <a:gdLst/>
              <a:ahLst/>
              <a:cxnLst/>
              <a:rect l="l" t="t" r="r" b="b"/>
              <a:pathLst>
                <a:path w="219" h="188" extrusionOk="0">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
            <p:cNvSpPr/>
            <p:nvPr/>
          </p:nvSpPr>
          <p:spPr>
            <a:xfrm>
              <a:off x="3586350" y="266850"/>
              <a:ext cx="5450" cy="4700"/>
            </a:xfrm>
            <a:custGeom>
              <a:avLst/>
              <a:gdLst/>
              <a:ahLst/>
              <a:cxnLst/>
              <a:rect l="l" t="t" r="r" b="b"/>
              <a:pathLst>
                <a:path w="218" h="188" extrusionOk="0">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
            <p:cNvSpPr/>
            <p:nvPr/>
          </p:nvSpPr>
          <p:spPr>
            <a:xfrm>
              <a:off x="3597825"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
            <p:cNvSpPr/>
            <p:nvPr/>
          </p:nvSpPr>
          <p:spPr>
            <a:xfrm>
              <a:off x="360932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
            <p:cNvSpPr/>
            <p:nvPr/>
          </p:nvSpPr>
          <p:spPr>
            <a:xfrm>
              <a:off x="3620825" y="266850"/>
              <a:ext cx="5450" cy="4700"/>
            </a:xfrm>
            <a:custGeom>
              <a:avLst/>
              <a:gdLst/>
              <a:ahLst/>
              <a:cxnLst/>
              <a:rect l="l" t="t" r="r" b="b"/>
              <a:pathLst>
                <a:path w="218" h="188" extrusionOk="0">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
            <p:cNvSpPr/>
            <p:nvPr/>
          </p:nvSpPr>
          <p:spPr>
            <a:xfrm>
              <a:off x="3632300" y="266850"/>
              <a:ext cx="5450" cy="4700"/>
            </a:xfrm>
            <a:custGeom>
              <a:avLst/>
              <a:gdLst/>
              <a:ahLst/>
              <a:cxnLst/>
              <a:rect l="l" t="t" r="r" b="b"/>
              <a:pathLst>
                <a:path w="218" h="188" extrusionOk="0">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
            <p:cNvSpPr/>
            <p:nvPr/>
          </p:nvSpPr>
          <p:spPr>
            <a:xfrm>
              <a:off x="3643800" y="266850"/>
              <a:ext cx="5475" cy="4700"/>
            </a:xfrm>
            <a:custGeom>
              <a:avLst/>
              <a:gdLst/>
              <a:ahLst/>
              <a:cxnLst/>
              <a:rect l="l" t="t" r="r" b="b"/>
              <a:pathLst>
                <a:path w="219" h="188" extrusionOk="0">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
            <p:cNvSpPr/>
            <p:nvPr/>
          </p:nvSpPr>
          <p:spPr>
            <a:xfrm>
              <a:off x="3654525" y="266850"/>
              <a:ext cx="5450" cy="4700"/>
            </a:xfrm>
            <a:custGeom>
              <a:avLst/>
              <a:gdLst/>
              <a:ahLst/>
              <a:cxnLst/>
              <a:rect l="l" t="t" r="r" b="b"/>
              <a:pathLst>
                <a:path w="218" h="188" extrusionOk="0">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
            <p:cNvSpPr/>
            <p:nvPr/>
          </p:nvSpPr>
          <p:spPr>
            <a:xfrm>
              <a:off x="3666000" y="266850"/>
              <a:ext cx="5450" cy="4700"/>
            </a:xfrm>
            <a:custGeom>
              <a:avLst/>
              <a:gdLst/>
              <a:ahLst/>
              <a:cxnLst/>
              <a:rect l="l" t="t" r="r" b="b"/>
              <a:pathLst>
                <a:path w="218" h="188" extrusionOk="0">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
            <p:cNvSpPr/>
            <p:nvPr/>
          </p:nvSpPr>
          <p:spPr>
            <a:xfrm>
              <a:off x="3677500" y="266850"/>
              <a:ext cx="5475" cy="4700"/>
            </a:xfrm>
            <a:custGeom>
              <a:avLst/>
              <a:gdLst/>
              <a:ahLst/>
              <a:cxnLst/>
              <a:rect l="l" t="t" r="r" b="b"/>
              <a:pathLst>
                <a:path w="219" h="188" extrusionOk="0">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
            <p:cNvSpPr/>
            <p:nvPr/>
          </p:nvSpPr>
          <p:spPr>
            <a:xfrm>
              <a:off x="3688975" y="266850"/>
              <a:ext cx="5500" cy="4700"/>
            </a:xfrm>
            <a:custGeom>
              <a:avLst/>
              <a:gdLst/>
              <a:ahLst/>
              <a:cxnLst/>
              <a:rect l="l" t="t" r="r" b="b"/>
              <a:pathLst>
                <a:path w="220" h="188" extrusionOk="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06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2">
    <p:spTree>
      <p:nvGrpSpPr>
        <p:cNvPr id="1" name="Shape 2064"/>
        <p:cNvGrpSpPr/>
        <p:nvPr/>
      </p:nvGrpSpPr>
      <p:grpSpPr>
        <a:xfrm>
          <a:off x="0" y="0"/>
          <a:ext cx="0" cy="0"/>
          <a:chOff x="0" y="0"/>
          <a:chExt cx="0" cy="0"/>
        </a:xfrm>
      </p:grpSpPr>
      <p:sp>
        <p:nvSpPr>
          <p:cNvPr id="2065" name="Google Shape;2065;p13"/>
          <p:cNvSpPr/>
          <p:nvPr/>
        </p:nvSpPr>
        <p:spPr>
          <a:xfrm rot="10800000" flipH="1">
            <a:off x="0" y="311042"/>
            <a:ext cx="824843" cy="1133133"/>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3"/>
          <p:cNvSpPr/>
          <p:nvPr/>
        </p:nvSpPr>
        <p:spPr>
          <a:xfrm rot="10800000" flipH="1">
            <a:off x="8521101" y="323934"/>
            <a:ext cx="622899" cy="1321416"/>
          </a:xfrm>
          <a:custGeom>
            <a:avLst/>
            <a:gdLst/>
            <a:ahLst/>
            <a:cxnLst/>
            <a:rect l="l" t="t" r="r" b="b"/>
            <a:pathLst>
              <a:path w="4982" h="10569" extrusionOk="0">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rgbClr val="4537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3"/>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068" name="Google Shape;2068;p13"/>
          <p:cNvSpPr txBox="1">
            <a:spLocks noGrp="1"/>
          </p:cNvSpPr>
          <p:nvPr>
            <p:ph type="title" idx="2" hasCustomPrompt="1"/>
          </p:nvPr>
        </p:nvSpPr>
        <p:spPr>
          <a:xfrm>
            <a:off x="713225" y="1593535"/>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69" name="Google Shape;2069;p13"/>
          <p:cNvSpPr txBox="1">
            <a:spLocks noGrp="1"/>
          </p:cNvSpPr>
          <p:nvPr>
            <p:ph type="subTitle" idx="1"/>
          </p:nvPr>
        </p:nvSpPr>
        <p:spPr>
          <a:xfrm>
            <a:off x="713225" y="2374625"/>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2070" name="Google Shape;2070;p13"/>
          <p:cNvSpPr txBox="1">
            <a:spLocks noGrp="1"/>
          </p:cNvSpPr>
          <p:nvPr>
            <p:ph type="subTitle" idx="3"/>
          </p:nvPr>
        </p:nvSpPr>
        <p:spPr>
          <a:xfrm>
            <a:off x="713225" y="1956625"/>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2071" name="Google Shape;2071;p13"/>
          <p:cNvSpPr txBox="1">
            <a:spLocks noGrp="1"/>
          </p:cNvSpPr>
          <p:nvPr>
            <p:ph type="title" idx="4" hasCustomPrompt="1"/>
          </p:nvPr>
        </p:nvSpPr>
        <p:spPr>
          <a:xfrm>
            <a:off x="3504012" y="1593500"/>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72" name="Google Shape;2072;p13"/>
          <p:cNvSpPr txBox="1">
            <a:spLocks noGrp="1"/>
          </p:cNvSpPr>
          <p:nvPr>
            <p:ph type="subTitle" idx="5"/>
          </p:nvPr>
        </p:nvSpPr>
        <p:spPr>
          <a:xfrm>
            <a:off x="3504000" y="2374625"/>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2073" name="Google Shape;2073;p13"/>
          <p:cNvSpPr txBox="1">
            <a:spLocks noGrp="1"/>
          </p:cNvSpPr>
          <p:nvPr>
            <p:ph type="subTitle" idx="6"/>
          </p:nvPr>
        </p:nvSpPr>
        <p:spPr>
          <a:xfrm>
            <a:off x="3503992" y="1956625"/>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2074" name="Google Shape;2074;p13"/>
          <p:cNvSpPr txBox="1">
            <a:spLocks noGrp="1"/>
          </p:cNvSpPr>
          <p:nvPr>
            <p:ph type="title" idx="7" hasCustomPrompt="1"/>
          </p:nvPr>
        </p:nvSpPr>
        <p:spPr>
          <a:xfrm>
            <a:off x="6294748" y="1593500"/>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75" name="Google Shape;2075;p13"/>
          <p:cNvSpPr txBox="1">
            <a:spLocks noGrp="1"/>
          </p:cNvSpPr>
          <p:nvPr>
            <p:ph type="subTitle" idx="8"/>
          </p:nvPr>
        </p:nvSpPr>
        <p:spPr>
          <a:xfrm>
            <a:off x="6294725" y="2374625"/>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2076" name="Google Shape;2076;p13"/>
          <p:cNvSpPr txBox="1">
            <a:spLocks noGrp="1"/>
          </p:cNvSpPr>
          <p:nvPr>
            <p:ph type="subTitle" idx="9"/>
          </p:nvPr>
        </p:nvSpPr>
        <p:spPr>
          <a:xfrm>
            <a:off x="6294725" y="1956625"/>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2077" name="Google Shape;2077;p13"/>
          <p:cNvSpPr txBox="1">
            <a:spLocks noGrp="1"/>
          </p:cNvSpPr>
          <p:nvPr>
            <p:ph type="title" idx="13" hasCustomPrompt="1"/>
          </p:nvPr>
        </p:nvSpPr>
        <p:spPr>
          <a:xfrm>
            <a:off x="713225" y="3313298"/>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78" name="Google Shape;2078;p13"/>
          <p:cNvSpPr txBox="1">
            <a:spLocks noGrp="1"/>
          </p:cNvSpPr>
          <p:nvPr>
            <p:ph type="subTitle" idx="14"/>
          </p:nvPr>
        </p:nvSpPr>
        <p:spPr>
          <a:xfrm>
            <a:off x="713225" y="4097700"/>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2079" name="Google Shape;2079;p13"/>
          <p:cNvSpPr txBox="1">
            <a:spLocks noGrp="1"/>
          </p:cNvSpPr>
          <p:nvPr>
            <p:ph type="subTitle" idx="15"/>
          </p:nvPr>
        </p:nvSpPr>
        <p:spPr>
          <a:xfrm>
            <a:off x="713225" y="3680100"/>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2080" name="Google Shape;2080;p13"/>
          <p:cNvSpPr txBox="1">
            <a:spLocks noGrp="1"/>
          </p:cNvSpPr>
          <p:nvPr>
            <p:ph type="title" idx="16" hasCustomPrompt="1"/>
          </p:nvPr>
        </p:nvSpPr>
        <p:spPr>
          <a:xfrm>
            <a:off x="3504012" y="3313263"/>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81" name="Google Shape;2081;p13"/>
          <p:cNvSpPr txBox="1">
            <a:spLocks noGrp="1"/>
          </p:cNvSpPr>
          <p:nvPr>
            <p:ph type="subTitle" idx="17"/>
          </p:nvPr>
        </p:nvSpPr>
        <p:spPr>
          <a:xfrm>
            <a:off x="3503992" y="4097700"/>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2082" name="Google Shape;2082;p13"/>
          <p:cNvSpPr txBox="1">
            <a:spLocks noGrp="1"/>
          </p:cNvSpPr>
          <p:nvPr>
            <p:ph type="subTitle" idx="18"/>
          </p:nvPr>
        </p:nvSpPr>
        <p:spPr>
          <a:xfrm>
            <a:off x="3503992" y="3680100"/>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2083" name="Google Shape;2083;p13"/>
          <p:cNvSpPr txBox="1">
            <a:spLocks noGrp="1"/>
          </p:cNvSpPr>
          <p:nvPr>
            <p:ph type="title" idx="19" hasCustomPrompt="1"/>
          </p:nvPr>
        </p:nvSpPr>
        <p:spPr>
          <a:xfrm>
            <a:off x="6294748" y="3313263"/>
            <a:ext cx="2136000" cy="332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84" name="Google Shape;2084;p13"/>
          <p:cNvSpPr txBox="1">
            <a:spLocks noGrp="1"/>
          </p:cNvSpPr>
          <p:nvPr>
            <p:ph type="subTitle" idx="20"/>
          </p:nvPr>
        </p:nvSpPr>
        <p:spPr>
          <a:xfrm>
            <a:off x="6294725" y="4097700"/>
            <a:ext cx="2136000" cy="555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sz="1600">
                <a:solidFill>
                  <a:schemeClr val="dk1"/>
                </a:solidFill>
              </a:defRPr>
            </a:lvl1pPr>
            <a:lvl2pPr lvl="1" rtl="0">
              <a:spcBef>
                <a:spcPts val="0"/>
              </a:spcBef>
              <a:spcAft>
                <a:spcPts val="0"/>
              </a:spcAft>
              <a:buClr>
                <a:schemeClr val="dk1"/>
              </a:buClr>
              <a:buSzPts val="1600"/>
              <a:buNone/>
              <a:defRPr sz="1600">
                <a:solidFill>
                  <a:schemeClr val="dk1"/>
                </a:solidFill>
              </a:defRPr>
            </a:lvl2pPr>
            <a:lvl3pPr lvl="2" rtl="0">
              <a:spcBef>
                <a:spcPts val="1600"/>
              </a:spcBef>
              <a:spcAft>
                <a:spcPts val="0"/>
              </a:spcAft>
              <a:buClr>
                <a:schemeClr val="dk1"/>
              </a:buClr>
              <a:buSzPts val="1600"/>
              <a:buNone/>
              <a:defRPr sz="1600">
                <a:solidFill>
                  <a:schemeClr val="dk1"/>
                </a:solidFill>
              </a:defRPr>
            </a:lvl3pPr>
            <a:lvl4pPr lvl="3" rtl="0">
              <a:spcBef>
                <a:spcPts val="1600"/>
              </a:spcBef>
              <a:spcAft>
                <a:spcPts val="0"/>
              </a:spcAft>
              <a:buClr>
                <a:schemeClr val="dk1"/>
              </a:buClr>
              <a:buSzPts val="1600"/>
              <a:buNone/>
              <a:defRPr sz="1600">
                <a:solidFill>
                  <a:schemeClr val="dk1"/>
                </a:solidFill>
              </a:defRPr>
            </a:lvl4pPr>
            <a:lvl5pPr lvl="4" rtl="0">
              <a:spcBef>
                <a:spcPts val="1600"/>
              </a:spcBef>
              <a:spcAft>
                <a:spcPts val="0"/>
              </a:spcAft>
              <a:buClr>
                <a:schemeClr val="dk1"/>
              </a:buClr>
              <a:buSzPts val="1600"/>
              <a:buNone/>
              <a:defRPr sz="1600">
                <a:solidFill>
                  <a:schemeClr val="dk1"/>
                </a:solidFill>
              </a:defRPr>
            </a:lvl5pPr>
            <a:lvl6pPr lvl="5" rtl="0">
              <a:spcBef>
                <a:spcPts val="1600"/>
              </a:spcBef>
              <a:spcAft>
                <a:spcPts val="0"/>
              </a:spcAft>
              <a:buClr>
                <a:schemeClr val="dk1"/>
              </a:buClr>
              <a:buSzPts val="1600"/>
              <a:buNone/>
              <a:defRPr sz="1600">
                <a:solidFill>
                  <a:schemeClr val="dk1"/>
                </a:solidFill>
              </a:defRPr>
            </a:lvl6pPr>
            <a:lvl7pPr lvl="6" rtl="0">
              <a:spcBef>
                <a:spcPts val="1600"/>
              </a:spcBef>
              <a:spcAft>
                <a:spcPts val="0"/>
              </a:spcAft>
              <a:buClr>
                <a:schemeClr val="dk1"/>
              </a:buClr>
              <a:buSzPts val="1600"/>
              <a:buNone/>
              <a:defRPr sz="1600">
                <a:solidFill>
                  <a:schemeClr val="dk1"/>
                </a:solidFill>
              </a:defRPr>
            </a:lvl7pPr>
            <a:lvl8pPr lvl="7" rtl="0">
              <a:spcBef>
                <a:spcPts val="1600"/>
              </a:spcBef>
              <a:spcAft>
                <a:spcPts val="0"/>
              </a:spcAft>
              <a:buClr>
                <a:schemeClr val="dk1"/>
              </a:buClr>
              <a:buSzPts val="1600"/>
              <a:buNone/>
              <a:defRPr sz="1600">
                <a:solidFill>
                  <a:schemeClr val="dk1"/>
                </a:solidFill>
              </a:defRPr>
            </a:lvl8pPr>
            <a:lvl9pPr lvl="8" rtl="0">
              <a:spcBef>
                <a:spcPts val="1600"/>
              </a:spcBef>
              <a:spcAft>
                <a:spcPts val="1600"/>
              </a:spcAft>
              <a:buClr>
                <a:schemeClr val="dk1"/>
              </a:buClr>
              <a:buSzPts val="1600"/>
              <a:buNone/>
              <a:defRPr sz="1600">
                <a:solidFill>
                  <a:schemeClr val="dk1"/>
                </a:solidFill>
              </a:defRPr>
            </a:lvl9pPr>
          </a:lstStyle>
          <a:p>
            <a:endParaRPr/>
          </a:p>
        </p:txBody>
      </p:sp>
      <p:sp>
        <p:nvSpPr>
          <p:cNvPr id="2085" name="Google Shape;2085;p13"/>
          <p:cNvSpPr txBox="1">
            <a:spLocks noGrp="1"/>
          </p:cNvSpPr>
          <p:nvPr>
            <p:ph type="subTitle" idx="21"/>
          </p:nvPr>
        </p:nvSpPr>
        <p:spPr>
          <a:xfrm>
            <a:off x="6294725" y="3680100"/>
            <a:ext cx="21360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sz="2000" b="1">
                <a:solidFill>
                  <a:schemeClr val="dk1"/>
                </a:solidFill>
                <a:latin typeface="Rajdhani"/>
                <a:ea typeface="Rajdhani"/>
                <a:cs typeface="Rajdhani"/>
                <a:sym typeface="Rajdhani"/>
              </a:defRPr>
            </a:lvl1pPr>
            <a:lvl2pPr lvl="1" rtl="0">
              <a:spcBef>
                <a:spcPts val="0"/>
              </a:spcBef>
              <a:spcAft>
                <a:spcPts val="0"/>
              </a:spcAft>
              <a:buClr>
                <a:schemeClr val="dk1"/>
              </a:buClr>
              <a:buSzPts val="3000"/>
              <a:buNone/>
              <a:defRPr sz="3000">
                <a:solidFill>
                  <a:schemeClr val="dk1"/>
                </a:solidFill>
              </a:defRPr>
            </a:lvl2pPr>
            <a:lvl3pPr lvl="2" rtl="0">
              <a:spcBef>
                <a:spcPts val="1600"/>
              </a:spcBef>
              <a:spcAft>
                <a:spcPts val="0"/>
              </a:spcAft>
              <a:buClr>
                <a:schemeClr val="dk1"/>
              </a:buClr>
              <a:buSzPts val="3000"/>
              <a:buNone/>
              <a:defRPr sz="3000">
                <a:solidFill>
                  <a:schemeClr val="dk1"/>
                </a:solidFill>
              </a:defRPr>
            </a:lvl3pPr>
            <a:lvl4pPr lvl="3" rtl="0">
              <a:spcBef>
                <a:spcPts val="1600"/>
              </a:spcBef>
              <a:spcAft>
                <a:spcPts val="0"/>
              </a:spcAft>
              <a:buClr>
                <a:schemeClr val="dk1"/>
              </a:buClr>
              <a:buSzPts val="3000"/>
              <a:buNone/>
              <a:defRPr sz="3000">
                <a:solidFill>
                  <a:schemeClr val="dk1"/>
                </a:solidFill>
              </a:defRPr>
            </a:lvl4pPr>
            <a:lvl5pPr lvl="4" rtl="0">
              <a:spcBef>
                <a:spcPts val="1600"/>
              </a:spcBef>
              <a:spcAft>
                <a:spcPts val="0"/>
              </a:spcAft>
              <a:buClr>
                <a:schemeClr val="dk1"/>
              </a:buClr>
              <a:buSzPts val="3000"/>
              <a:buNone/>
              <a:defRPr sz="3000">
                <a:solidFill>
                  <a:schemeClr val="dk1"/>
                </a:solidFill>
              </a:defRPr>
            </a:lvl5pPr>
            <a:lvl6pPr lvl="5" rtl="0">
              <a:spcBef>
                <a:spcPts val="1600"/>
              </a:spcBef>
              <a:spcAft>
                <a:spcPts val="0"/>
              </a:spcAft>
              <a:buClr>
                <a:schemeClr val="dk1"/>
              </a:buClr>
              <a:buSzPts val="3000"/>
              <a:buNone/>
              <a:defRPr sz="3000">
                <a:solidFill>
                  <a:schemeClr val="dk1"/>
                </a:solidFill>
              </a:defRPr>
            </a:lvl6pPr>
            <a:lvl7pPr lvl="6" rtl="0">
              <a:spcBef>
                <a:spcPts val="1600"/>
              </a:spcBef>
              <a:spcAft>
                <a:spcPts val="0"/>
              </a:spcAft>
              <a:buClr>
                <a:schemeClr val="dk1"/>
              </a:buClr>
              <a:buSzPts val="3000"/>
              <a:buNone/>
              <a:defRPr sz="3000">
                <a:solidFill>
                  <a:schemeClr val="dk1"/>
                </a:solidFill>
              </a:defRPr>
            </a:lvl7pPr>
            <a:lvl8pPr lvl="7" rtl="0">
              <a:spcBef>
                <a:spcPts val="1600"/>
              </a:spcBef>
              <a:spcAft>
                <a:spcPts val="0"/>
              </a:spcAft>
              <a:buClr>
                <a:schemeClr val="dk1"/>
              </a:buClr>
              <a:buSzPts val="3000"/>
              <a:buNone/>
              <a:defRPr sz="3000">
                <a:solidFill>
                  <a:schemeClr val="dk1"/>
                </a:solidFill>
              </a:defRPr>
            </a:lvl8pPr>
            <a:lvl9pPr lvl="8" rtl="0">
              <a:spcBef>
                <a:spcPts val="1600"/>
              </a:spcBef>
              <a:spcAft>
                <a:spcPts val="1600"/>
              </a:spcAft>
              <a:buClr>
                <a:schemeClr val="dk1"/>
              </a:buClr>
              <a:buSzPts val="3000"/>
              <a:buNone/>
              <a:defRPr sz="3000">
                <a:solidFill>
                  <a:schemeClr val="dk1"/>
                </a:solidFill>
              </a:defRPr>
            </a:lvl9pPr>
          </a:lstStyle>
          <a:p>
            <a:endParaRPr/>
          </a:p>
        </p:txBody>
      </p:sp>
      <p:sp>
        <p:nvSpPr>
          <p:cNvPr id="2086" name="Google Shape;2086;p13"/>
          <p:cNvSpPr/>
          <p:nvPr/>
        </p:nvSpPr>
        <p:spPr>
          <a:xfrm>
            <a:off x="8075550" y="0"/>
            <a:ext cx="1068438" cy="1054560"/>
          </a:xfrm>
          <a:custGeom>
            <a:avLst/>
            <a:gdLst/>
            <a:ahLst/>
            <a:cxnLst/>
            <a:rect l="l" t="t" r="r" b="b"/>
            <a:pathLst>
              <a:path w="9991" h="9861" extrusionOk="0">
                <a:moveTo>
                  <a:pt x="1" y="0"/>
                </a:moveTo>
                <a:cubicBezTo>
                  <a:pt x="189" y="4096"/>
                  <a:pt x="2590" y="4453"/>
                  <a:pt x="4551" y="4453"/>
                </a:cubicBezTo>
                <a:cubicBezTo>
                  <a:pt x="4966" y="4453"/>
                  <a:pt x="5360" y="4437"/>
                  <a:pt x="5710" y="4437"/>
                </a:cubicBezTo>
                <a:cubicBezTo>
                  <a:pt x="6198" y="4437"/>
                  <a:pt x="6600" y="4468"/>
                  <a:pt x="6847" y="4616"/>
                </a:cubicBezTo>
                <a:cubicBezTo>
                  <a:pt x="8084" y="5359"/>
                  <a:pt x="7504" y="9861"/>
                  <a:pt x="9844" y="9861"/>
                </a:cubicBezTo>
                <a:cubicBezTo>
                  <a:pt x="9892" y="9861"/>
                  <a:pt x="9940" y="9859"/>
                  <a:pt x="9990" y="9855"/>
                </a:cubicBezTo>
                <a:lnTo>
                  <a:pt x="9990" y="0"/>
                </a:ln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7" name="Google Shape;2087;p13"/>
          <p:cNvGrpSpPr/>
          <p:nvPr/>
        </p:nvGrpSpPr>
        <p:grpSpPr>
          <a:xfrm>
            <a:off x="8183280" y="19688"/>
            <a:ext cx="947275" cy="1003441"/>
            <a:chOff x="3473775" y="266850"/>
            <a:chExt cx="221450" cy="234575"/>
          </a:xfrm>
        </p:grpSpPr>
        <p:sp>
          <p:nvSpPr>
            <p:cNvPr id="2088" name="Google Shape;2088;p13"/>
            <p:cNvSpPr/>
            <p:nvPr/>
          </p:nvSpPr>
          <p:spPr>
            <a:xfrm>
              <a:off x="3666800"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3"/>
            <p:cNvSpPr/>
            <p:nvPr/>
          </p:nvSpPr>
          <p:spPr>
            <a:xfrm>
              <a:off x="3678300" y="496750"/>
              <a:ext cx="5450" cy="4675"/>
            </a:xfrm>
            <a:custGeom>
              <a:avLst/>
              <a:gdLst/>
              <a:ahLst/>
              <a:cxnLst/>
              <a:rect l="l" t="t" r="r" b="b"/>
              <a:pathLst>
                <a:path w="218" h="187" extrusionOk="0">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3"/>
            <p:cNvSpPr/>
            <p:nvPr/>
          </p:nvSpPr>
          <p:spPr>
            <a:xfrm>
              <a:off x="3678300" y="48525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3"/>
            <p:cNvSpPr/>
            <p:nvPr/>
          </p:nvSpPr>
          <p:spPr>
            <a:xfrm>
              <a:off x="3689775" y="496750"/>
              <a:ext cx="5450" cy="4675"/>
            </a:xfrm>
            <a:custGeom>
              <a:avLst/>
              <a:gdLst/>
              <a:ahLst/>
              <a:cxnLst/>
              <a:rect l="l" t="t" r="r" b="b"/>
              <a:pathLst>
                <a:path w="218" h="187" extrusionOk="0">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3"/>
            <p:cNvSpPr/>
            <p:nvPr/>
          </p:nvSpPr>
          <p:spPr>
            <a:xfrm>
              <a:off x="3689775"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3"/>
            <p:cNvSpPr/>
            <p:nvPr/>
          </p:nvSpPr>
          <p:spPr>
            <a:xfrm>
              <a:off x="3666800"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3"/>
            <p:cNvSpPr/>
            <p:nvPr/>
          </p:nvSpPr>
          <p:spPr>
            <a:xfrm>
              <a:off x="3678300" y="473750"/>
              <a:ext cx="5450" cy="4700"/>
            </a:xfrm>
            <a:custGeom>
              <a:avLst/>
              <a:gdLst/>
              <a:ahLst/>
              <a:cxnLst/>
              <a:rect l="l" t="t" r="r" b="b"/>
              <a:pathLst>
                <a:path w="218" h="188" extrusionOk="0">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3"/>
            <p:cNvSpPr/>
            <p:nvPr/>
          </p:nvSpPr>
          <p:spPr>
            <a:xfrm>
              <a:off x="3689775"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3"/>
            <p:cNvSpPr/>
            <p:nvPr/>
          </p:nvSpPr>
          <p:spPr>
            <a:xfrm>
              <a:off x="3657650" y="462275"/>
              <a:ext cx="2325" cy="4350"/>
            </a:xfrm>
            <a:custGeom>
              <a:avLst/>
              <a:gdLst/>
              <a:ahLst/>
              <a:cxnLst/>
              <a:rect l="l" t="t" r="r" b="b"/>
              <a:pathLst>
                <a:path w="93" h="174" extrusionOk="0">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3"/>
            <p:cNvSpPr/>
            <p:nvPr/>
          </p:nvSpPr>
          <p:spPr>
            <a:xfrm>
              <a:off x="3666800" y="462275"/>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3"/>
            <p:cNvSpPr/>
            <p:nvPr/>
          </p:nvSpPr>
          <p:spPr>
            <a:xfrm>
              <a:off x="3678300" y="462275"/>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3"/>
            <p:cNvSpPr/>
            <p:nvPr/>
          </p:nvSpPr>
          <p:spPr>
            <a:xfrm>
              <a:off x="3689725" y="462275"/>
              <a:ext cx="4775" cy="4675"/>
            </a:xfrm>
            <a:custGeom>
              <a:avLst/>
              <a:gdLst/>
              <a:ahLst/>
              <a:cxnLst/>
              <a:rect l="l" t="t" r="r" b="b"/>
              <a:pathLst>
                <a:path w="191" h="187" extrusionOk="0">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3"/>
            <p:cNvSpPr/>
            <p:nvPr/>
          </p:nvSpPr>
          <p:spPr>
            <a:xfrm>
              <a:off x="3655400" y="450775"/>
              <a:ext cx="5250" cy="4675"/>
            </a:xfrm>
            <a:custGeom>
              <a:avLst/>
              <a:gdLst/>
              <a:ahLst/>
              <a:cxnLst/>
              <a:rect l="l" t="t" r="r" b="b"/>
              <a:pathLst>
                <a:path w="210" h="187" extrusionOk="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3"/>
            <p:cNvSpPr/>
            <p:nvPr/>
          </p:nvSpPr>
          <p:spPr>
            <a:xfrm>
              <a:off x="3666800"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3"/>
            <p:cNvSpPr/>
            <p:nvPr/>
          </p:nvSpPr>
          <p:spPr>
            <a:xfrm>
              <a:off x="3678300" y="450775"/>
              <a:ext cx="5450" cy="4675"/>
            </a:xfrm>
            <a:custGeom>
              <a:avLst/>
              <a:gdLst/>
              <a:ahLst/>
              <a:cxnLst/>
              <a:rect l="l" t="t" r="r" b="b"/>
              <a:pathLst>
                <a:path w="218" h="187" extrusionOk="0">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3"/>
            <p:cNvSpPr/>
            <p:nvPr/>
          </p:nvSpPr>
          <p:spPr>
            <a:xfrm>
              <a:off x="3689775"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3"/>
            <p:cNvSpPr/>
            <p:nvPr/>
          </p:nvSpPr>
          <p:spPr>
            <a:xfrm>
              <a:off x="3655275" y="439275"/>
              <a:ext cx="5500" cy="4700"/>
            </a:xfrm>
            <a:custGeom>
              <a:avLst/>
              <a:gdLst/>
              <a:ahLst/>
              <a:cxnLst/>
              <a:rect l="l" t="t" r="r" b="b"/>
              <a:pathLst>
                <a:path w="220" h="188" extrusionOk="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3"/>
            <p:cNvSpPr/>
            <p:nvPr/>
          </p:nvSpPr>
          <p:spPr>
            <a:xfrm>
              <a:off x="3666800" y="439275"/>
              <a:ext cx="5450" cy="4700"/>
            </a:xfrm>
            <a:custGeom>
              <a:avLst/>
              <a:gdLst/>
              <a:ahLst/>
              <a:cxnLst/>
              <a:rect l="l" t="t" r="r" b="b"/>
              <a:pathLst>
                <a:path w="218" h="188" extrusionOk="0">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3"/>
            <p:cNvSpPr/>
            <p:nvPr/>
          </p:nvSpPr>
          <p:spPr>
            <a:xfrm>
              <a:off x="3678300" y="439275"/>
              <a:ext cx="5450" cy="4700"/>
            </a:xfrm>
            <a:custGeom>
              <a:avLst/>
              <a:gdLst/>
              <a:ahLst/>
              <a:cxnLst/>
              <a:rect l="l" t="t" r="r" b="b"/>
              <a:pathLst>
                <a:path w="218" h="188"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3"/>
            <p:cNvSpPr/>
            <p:nvPr/>
          </p:nvSpPr>
          <p:spPr>
            <a:xfrm>
              <a:off x="3689775" y="439275"/>
              <a:ext cx="5450" cy="4700"/>
            </a:xfrm>
            <a:custGeom>
              <a:avLst/>
              <a:gdLst/>
              <a:ahLst/>
              <a:cxnLst/>
              <a:rect l="l" t="t" r="r" b="b"/>
              <a:pathLst>
                <a:path w="218" h="188" extrusionOk="0">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3"/>
            <p:cNvSpPr/>
            <p:nvPr/>
          </p:nvSpPr>
          <p:spPr>
            <a:xfrm>
              <a:off x="3655275" y="42777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3"/>
            <p:cNvSpPr/>
            <p:nvPr/>
          </p:nvSpPr>
          <p:spPr>
            <a:xfrm>
              <a:off x="3666800"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3"/>
            <p:cNvSpPr/>
            <p:nvPr/>
          </p:nvSpPr>
          <p:spPr>
            <a:xfrm>
              <a:off x="3678300" y="42777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3"/>
            <p:cNvSpPr/>
            <p:nvPr/>
          </p:nvSpPr>
          <p:spPr>
            <a:xfrm>
              <a:off x="3689775"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3"/>
            <p:cNvSpPr/>
            <p:nvPr/>
          </p:nvSpPr>
          <p:spPr>
            <a:xfrm>
              <a:off x="3645650" y="416300"/>
              <a:ext cx="2825" cy="4375"/>
            </a:xfrm>
            <a:custGeom>
              <a:avLst/>
              <a:gdLst/>
              <a:ahLst/>
              <a:cxnLst/>
              <a:rect l="l" t="t" r="r" b="b"/>
              <a:pathLst>
                <a:path w="113" h="175" extrusionOk="0">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3"/>
            <p:cNvSpPr/>
            <p:nvPr/>
          </p:nvSpPr>
          <p:spPr>
            <a:xfrm>
              <a:off x="3655250" y="416275"/>
              <a:ext cx="4750" cy="4675"/>
            </a:xfrm>
            <a:custGeom>
              <a:avLst/>
              <a:gdLst/>
              <a:ahLst/>
              <a:cxnLst/>
              <a:rect l="l" t="t" r="r" b="b"/>
              <a:pathLst>
                <a:path w="190" h="187" extrusionOk="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3"/>
            <p:cNvSpPr/>
            <p:nvPr/>
          </p:nvSpPr>
          <p:spPr>
            <a:xfrm>
              <a:off x="3666800" y="41627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3"/>
            <p:cNvSpPr/>
            <p:nvPr/>
          </p:nvSpPr>
          <p:spPr>
            <a:xfrm>
              <a:off x="3678300" y="41627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3"/>
            <p:cNvSpPr/>
            <p:nvPr/>
          </p:nvSpPr>
          <p:spPr>
            <a:xfrm>
              <a:off x="3689725" y="416275"/>
              <a:ext cx="4775" cy="4675"/>
            </a:xfrm>
            <a:custGeom>
              <a:avLst/>
              <a:gdLst/>
              <a:ahLst/>
              <a:cxnLst/>
              <a:rect l="l" t="t" r="r" b="b"/>
              <a:pathLst>
                <a:path w="191" h="187" extrusionOk="0">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3"/>
            <p:cNvSpPr/>
            <p:nvPr/>
          </p:nvSpPr>
          <p:spPr>
            <a:xfrm>
              <a:off x="3643800" y="404800"/>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3"/>
            <p:cNvSpPr/>
            <p:nvPr/>
          </p:nvSpPr>
          <p:spPr>
            <a:xfrm>
              <a:off x="3655250" y="404800"/>
              <a:ext cx="4750" cy="4675"/>
            </a:xfrm>
            <a:custGeom>
              <a:avLst/>
              <a:gdLst/>
              <a:ahLst/>
              <a:cxnLst/>
              <a:rect l="l" t="t" r="r" b="b"/>
              <a:pathLst>
                <a:path w="190" h="187" extrusionOk="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3"/>
            <p:cNvSpPr/>
            <p:nvPr/>
          </p:nvSpPr>
          <p:spPr>
            <a:xfrm>
              <a:off x="3666800" y="40480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3"/>
            <p:cNvSpPr/>
            <p:nvPr/>
          </p:nvSpPr>
          <p:spPr>
            <a:xfrm>
              <a:off x="3678300" y="40480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3"/>
            <p:cNvSpPr/>
            <p:nvPr/>
          </p:nvSpPr>
          <p:spPr>
            <a:xfrm>
              <a:off x="3689725" y="404800"/>
              <a:ext cx="4775" cy="4675"/>
            </a:xfrm>
            <a:custGeom>
              <a:avLst/>
              <a:gdLst/>
              <a:ahLst/>
              <a:cxnLst/>
              <a:rect l="l" t="t" r="r" b="b"/>
              <a:pathLst>
                <a:path w="191" h="187" extrusionOk="0">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3"/>
            <p:cNvSpPr/>
            <p:nvPr/>
          </p:nvSpPr>
          <p:spPr>
            <a:xfrm>
              <a:off x="3632300" y="393275"/>
              <a:ext cx="4700" cy="4700"/>
            </a:xfrm>
            <a:custGeom>
              <a:avLst/>
              <a:gdLst/>
              <a:ahLst/>
              <a:cxnLst/>
              <a:rect l="l" t="t" r="r" b="b"/>
              <a:pathLst>
                <a:path w="188" h="188" extrusionOk="0">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3"/>
            <p:cNvSpPr/>
            <p:nvPr/>
          </p:nvSpPr>
          <p:spPr>
            <a:xfrm>
              <a:off x="3643800" y="393300"/>
              <a:ext cx="5475" cy="4675"/>
            </a:xfrm>
            <a:custGeom>
              <a:avLst/>
              <a:gdLst/>
              <a:ahLst/>
              <a:cxnLst/>
              <a:rect l="l" t="t" r="r" b="b"/>
              <a:pathLst>
                <a:path w="219" h="187" extrusionOk="0">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3"/>
            <p:cNvSpPr/>
            <p:nvPr/>
          </p:nvSpPr>
          <p:spPr>
            <a:xfrm>
              <a:off x="3655275" y="393300"/>
              <a:ext cx="5500" cy="4675"/>
            </a:xfrm>
            <a:custGeom>
              <a:avLst/>
              <a:gdLst/>
              <a:ahLst/>
              <a:cxnLst/>
              <a:rect l="l" t="t" r="r" b="b"/>
              <a:pathLst>
                <a:path w="220" h="187" extrusionOk="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3"/>
            <p:cNvSpPr/>
            <p:nvPr/>
          </p:nvSpPr>
          <p:spPr>
            <a:xfrm>
              <a:off x="3666800"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3"/>
            <p:cNvSpPr/>
            <p:nvPr/>
          </p:nvSpPr>
          <p:spPr>
            <a:xfrm>
              <a:off x="3678300" y="393300"/>
              <a:ext cx="5450" cy="4675"/>
            </a:xfrm>
            <a:custGeom>
              <a:avLst/>
              <a:gdLst/>
              <a:ahLst/>
              <a:cxnLst/>
              <a:rect l="l" t="t" r="r" b="b"/>
              <a:pathLst>
                <a:path w="218" h="187" extrusionOk="0">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3"/>
            <p:cNvSpPr/>
            <p:nvPr/>
          </p:nvSpPr>
          <p:spPr>
            <a:xfrm>
              <a:off x="3689775"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3"/>
            <p:cNvSpPr/>
            <p:nvPr/>
          </p:nvSpPr>
          <p:spPr>
            <a:xfrm>
              <a:off x="3599375" y="381800"/>
              <a:ext cx="2275" cy="550"/>
            </a:xfrm>
            <a:custGeom>
              <a:avLst/>
              <a:gdLst/>
              <a:ahLst/>
              <a:cxnLst/>
              <a:rect l="l" t="t" r="r" b="b"/>
              <a:pathLst>
                <a:path w="91" h="22" extrusionOk="0">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3"/>
            <p:cNvSpPr/>
            <p:nvPr/>
          </p:nvSpPr>
          <p:spPr>
            <a:xfrm>
              <a:off x="3609325" y="381800"/>
              <a:ext cx="5225" cy="3425"/>
            </a:xfrm>
            <a:custGeom>
              <a:avLst/>
              <a:gdLst/>
              <a:ahLst/>
              <a:cxnLst/>
              <a:rect l="l" t="t" r="r" b="b"/>
              <a:pathLst>
                <a:path w="209" h="137" extrusionOk="0">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3"/>
            <p:cNvSpPr/>
            <p:nvPr/>
          </p:nvSpPr>
          <p:spPr>
            <a:xfrm>
              <a:off x="3620825" y="381800"/>
              <a:ext cx="5450" cy="4700"/>
            </a:xfrm>
            <a:custGeom>
              <a:avLst/>
              <a:gdLst/>
              <a:ahLst/>
              <a:cxnLst/>
              <a:rect l="l" t="t" r="r" b="b"/>
              <a:pathLst>
                <a:path w="218" h="188" extrusionOk="0">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3"/>
            <p:cNvSpPr/>
            <p:nvPr/>
          </p:nvSpPr>
          <p:spPr>
            <a:xfrm>
              <a:off x="3632300" y="381800"/>
              <a:ext cx="5450" cy="4700"/>
            </a:xfrm>
            <a:custGeom>
              <a:avLst/>
              <a:gdLst/>
              <a:ahLst/>
              <a:cxnLst/>
              <a:rect l="l" t="t" r="r" b="b"/>
              <a:pathLst>
                <a:path w="218" h="188" extrusionOk="0">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3"/>
            <p:cNvSpPr/>
            <p:nvPr/>
          </p:nvSpPr>
          <p:spPr>
            <a:xfrm>
              <a:off x="3643800" y="381800"/>
              <a:ext cx="5475" cy="4700"/>
            </a:xfrm>
            <a:custGeom>
              <a:avLst/>
              <a:gdLst/>
              <a:ahLst/>
              <a:cxnLst/>
              <a:rect l="l" t="t" r="r" b="b"/>
              <a:pathLst>
                <a:path w="219" h="188" extrusionOk="0">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3"/>
            <p:cNvSpPr/>
            <p:nvPr/>
          </p:nvSpPr>
          <p:spPr>
            <a:xfrm>
              <a:off x="3655275" y="381800"/>
              <a:ext cx="5500" cy="4700"/>
            </a:xfrm>
            <a:custGeom>
              <a:avLst/>
              <a:gdLst/>
              <a:ahLst/>
              <a:cxnLst/>
              <a:rect l="l" t="t" r="r" b="b"/>
              <a:pathLst>
                <a:path w="220" h="188" extrusionOk="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3"/>
            <p:cNvSpPr/>
            <p:nvPr/>
          </p:nvSpPr>
          <p:spPr>
            <a:xfrm>
              <a:off x="3666800" y="381800"/>
              <a:ext cx="5450" cy="4700"/>
            </a:xfrm>
            <a:custGeom>
              <a:avLst/>
              <a:gdLst/>
              <a:ahLst/>
              <a:cxnLst/>
              <a:rect l="l" t="t" r="r" b="b"/>
              <a:pathLst>
                <a:path w="218" h="188" extrusionOk="0">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3"/>
            <p:cNvSpPr/>
            <p:nvPr/>
          </p:nvSpPr>
          <p:spPr>
            <a:xfrm>
              <a:off x="3678300" y="381800"/>
              <a:ext cx="5450" cy="4700"/>
            </a:xfrm>
            <a:custGeom>
              <a:avLst/>
              <a:gdLst/>
              <a:ahLst/>
              <a:cxnLst/>
              <a:rect l="l" t="t" r="r" b="b"/>
              <a:pathLst>
                <a:path w="218" h="188" extrusionOk="0">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3"/>
            <p:cNvSpPr/>
            <p:nvPr/>
          </p:nvSpPr>
          <p:spPr>
            <a:xfrm>
              <a:off x="3689775" y="381800"/>
              <a:ext cx="5450" cy="4700"/>
            </a:xfrm>
            <a:custGeom>
              <a:avLst/>
              <a:gdLst/>
              <a:ahLst/>
              <a:cxnLst/>
              <a:rect l="l" t="t" r="r" b="b"/>
              <a:pathLst>
                <a:path w="218" h="188" extrusionOk="0">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3"/>
            <p:cNvSpPr/>
            <p:nvPr/>
          </p:nvSpPr>
          <p:spPr>
            <a:xfrm>
              <a:off x="3529725" y="370325"/>
              <a:ext cx="3825" cy="2125"/>
            </a:xfrm>
            <a:custGeom>
              <a:avLst/>
              <a:gdLst/>
              <a:ahLst/>
              <a:cxnLst/>
              <a:rect l="l" t="t" r="r" b="b"/>
              <a:pathLst>
                <a:path w="153" h="85" extrusionOk="0">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3"/>
            <p:cNvSpPr/>
            <p:nvPr/>
          </p:nvSpPr>
          <p:spPr>
            <a:xfrm>
              <a:off x="3540350"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3"/>
            <p:cNvSpPr/>
            <p:nvPr/>
          </p:nvSpPr>
          <p:spPr>
            <a:xfrm>
              <a:off x="355185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3"/>
            <p:cNvSpPr/>
            <p:nvPr/>
          </p:nvSpPr>
          <p:spPr>
            <a:xfrm>
              <a:off x="3563350" y="370325"/>
              <a:ext cx="5475" cy="4675"/>
            </a:xfrm>
            <a:custGeom>
              <a:avLst/>
              <a:gdLst/>
              <a:ahLst/>
              <a:cxnLst/>
              <a:rect l="l" t="t" r="r" b="b"/>
              <a:pathLst>
                <a:path w="219" h="187" extrusionOk="0">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3"/>
            <p:cNvSpPr/>
            <p:nvPr/>
          </p:nvSpPr>
          <p:spPr>
            <a:xfrm>
              <a:off x="3574825"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3"/>
            <p:cNvSpPr/>
            <p:nvPr/>
          </p:nvSpPr>
          <p:spPr>
            <a:xfrm>
              <a:off x="3586350" y="370325"/>
              <a:ext cx="5450" cy="4675"/>
            </a:xfrm>
            <a:custGeom>
              <a:avLst/>
              <a:gdLst/>
              <a:ahLst/>
              <a:cxnLst/>
              <a:rect l="l" t="t" r="r" b="b"/>
              <a:pathLst>
                <a:path w="218" h="187" extrusionOk="0">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3"/>
            <p:cNvSpPr/>
            <p:nvPr/>
          </p:nvSpPr>
          <p:spPr>
            <a:xfrm>
              <a:off x="3597825"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3"/>
            <p:cNvSpPr/>
            <p:nvPr/>
          </p:nvSpPr>
          <p:spPr>
            <a:xfrm>
              <a:off x="360932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3"/>
            <p:cNvSpPr/>
            <p:nvPr/>
          </p:nvSpPr>
          <p:spPr>
            <a:xfrm>
              <a:off x="3620825" y="370325"/>
              <a:ext cx="5450" cy="4675"/>
            </a:xfrm>
            <a:custGeom>
              <a:avLst/>
              <a:gdLst/>
              <a:ahLst/>
              <a:cxnLst/>
              <a:rect l="l" t="t" r="r" b="b"/>
              <a:pathLst>
                <a:path w="218" h="187" extrusionOk="0">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3"/>
            <p:cNvSpPr/>
            <p:nvPr/>
          </p:nvSpPr>
          <p:spPr>
            <a:xfrm>
              <a:off x="363230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3"/>
            <p:cNvSpPr/>
            <p:nvPr/>
          </p:nvSpPr>
          <p:spPr>
            <a:xfrm>
              <a:off x="3643800"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3"/>
            <p:cNvSpPr/>
            <p:nvPr/>
          </p:nvSpPr>
          <p:spPr>
            <a:xfrm>
              <a:off x="3655275" y="370325"/>
              <a:ext cx="5500" cy="4675"/>
            </a:xfrm>
            <a:custGeom>
              <a:avLst/>
              <a:gdLst/>
              <a:ahLst/>
              <a:cxnLst/>
              <a:rect l="l" t="t" r="r" b="b"/>
              <a:pathLst>
                <a:path w="220" h="187" extrusionOk="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3"/>
            <p:cNvSpPr/>
            <p:nvPr/>
          </p:nvSpPr>
          <p:spPr>
            <a:xfrm>
              <a:off x="3666800"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3"/>
            <p:cNvSpPr/>
            <p:nvPr/>
          </p:nvSpPr>
          <p:spPr>
            <a:xfrm>
              <a:off x="3678300" y="370325"/>
              <a:ext cx="5450" cy="4675"/>
            </a:xfrm>
            <a:custGeom>
              <a:avLst/>
              <a:gdLst/>
              <a:ahLst/>
              <a:cxnLst/>
              <a:rect l="l" t="t" r="r" b="b"/>
              <a:pathLst>
                <a:path w="218" h="187" extrusionOk="0">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3"/>
            <p:cNvSpPr/>
            <p:nvPr/>
          </p:nvSpPr>
          <p:spPr>
            <a:xfrm>
              <a:off x="368977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3"/>
            <p:cNvSpPr/>
            <p:nvPr/>
          </p:nvSpPr>
          <p:spPr>
            <a:xfrm>
              <a:off x="3517375"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3"/>
            <p:cNvSpPr/>
            <p:nvPr/>
          </p:nvSpPr>
          <p:spPr>
            <a:xfrm>
              <a:off x="3528875" y="35882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3"/>
            <p:cNvSpPr/>
            <p:nvPr/>
          </p:nvSpPr>
          <p:spPr>
            <a:xfrm>
              <a:off x="3540350" y="35880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3"/>
            <p:cNvSpPr/>
            <p:nvPr/>
          </p:nvSpPr>
          <p:spPr>
            <a:xfrm>
              <a:off x="3551850" y="35880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3"/>
            <p:cNvSpPr/>
            <p:nvPr/>
          </p:nvSpPr>
          <p:spPr>
            <a:xfrm>
              <a:off x="3563350"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3"/>
            <p:cNvSpPr/>
            <p:nvPr/>
          </p:nvSpPr>
          <p:spPr>
            <a:xfrm>
              <a:off x="3574675" y="358850"/>
              <a:ext cx="5025" cy="4675"/>
            </a:xfrm>
            <a:custGeom>
              <a:avLst/>
              <a:gdLst/>
              <a:ahLst/>
              <a:cxnLst/>
              <a:rect l="l" t="t" r="r" b="b"/>
              <a:pathLst>
                <a:path w="201" h="187" extrusionOk="0">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3"/>
            <p:cNvSpPr/>
            <p:nvPr/>
          </p:nvSpPr>
          <p:spPr>
            <a:xfrm>
              <a:off x="3586350" y="35882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3"/>
            <p:cNvSpPr/>
            <p:nvPr/>
          </p:nvSpPr>
          <p:spPr>
            <a:xfrm>
              <a:off x="3597500" y="358825"/>
              <a:ext cx="5325" cy="4675"/>
            </a:xfrm>
            <a:custGeom>
              <a:avLst/>
              <a:gdLst/>
              <a:ahLst/>
              <a:cxnLst/>
              <a:rect l="l" t="t" r="r" b="b"/>
              <a:pathLst>
                <a:path w="213" h="187" extrusionOk="0">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3"/>
            <p:cNvSpPr/>
            <p:nvPr/>
          </p:nvSpPr>
          <p:spPr>
            <a:xfrm>
              <a:off x="3609325" y="35882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3"/>
            <p:cNvSpPr/>
            <p:nvPr/>
          </p:nvSpPr>
          <p:spPr>
            <a:xfrm>
              <a:off x="3620825"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3"/>
            <p:cNvSpPr/>
            <p:nvPr/>
          </p:nvSpPr>
          <p:spPr>
            <a:xfrm>
              <a:off x="3632300" y="35880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3"/>
            <p:cNvSpPr/>
            <p:nvPr/>
          </p:nvSpPr>
          <p:spPr>
            <a:xfrm>
              <a:off x="3643800" y="35880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3"/>
            <p:cNvSpPr/>
            <p:nvPr/>
          </p:nvSpPr>
          <p:spPr>
            <a:xfrm>
              <a:off x="3655250" y="358825"/>
              <a:ext cx="4750" cy="4650"/>
            </a:xfrm>
            <a:custGeom>
              <a:avLst/>
              <a:gdLst/>
              <a:ahLst/>
              <a:cxnLst/>
              <a:rect l="l" t="t" r="r" b="b"/>
              <a:pathLst>
                <a:path w="190" h="186" extrusionOk="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3"/>
            <p:cNvSpPr/>
            <p:nvPr/>
          </p:nvSpPr>
          <p:spPr>
            <a:xfrm>
              <a:off x="3666800"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3"/>
            <p:cNvSpPr/>
            <p:nvPr/>
          </p:nvSpPr>
          <p:spPr>
            <a:xfrm>
              <a:off x="3678300" y="35880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3"/>
            <p:cNvSpPr/>
            <p:nvPr/>
          </p:nvSpPr>
          <p:spPr>
            <a:xfrm>
              <a:off x="3689725" y="358825"/>
              <a:ext cx="4775" cy="4650"/>
            </a:xfrm>
            <a:custGeom>
              <a:avLst/>
              <a:gdLst/>
              <a:ahLst/>
              <a:cxnLst/>
              <a:rect l="l" t="t" r="r" b="b"/>
              <a:pathLst>
                <a:path w="191" h="186" extrusionOk="0">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3"/>
            <p:cNvSpPr/>
            <p:nvPr/>
          </p:nvSpPr>
          <p:spPr>
            <a:xfrm>
              <a:off x="350590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3"/>
            <p:cNvSpPr/>
            <p:nvPr/>
          </p:nvSpPr>
          <p:spPr>
            <a:xfrm>
              <a:off x="35173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3"/>
            <p:cNvSpPr/>
            <p:nvPr/>
          </p:nvSpPr>
          <p:spPr>
            <a:xfrm>
              <a:off x="3528875"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3"/>
            <p:cNvSpPr/>
            <p:nvPr/>
          </p:nvSpPr>
          <p:spPr>
            <a:xfrm>
              <a:off x="3540350"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3"/>
            <p:cNvSpPr/>
            <p:nvPr/>
          </p:nvSpPr>
          <p:spPr>
            <a:xfrm>
              <a:off x="355185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3"/>
            <p:cNvSpPr/>
            <p:nvPr/>
          </p:nvSpPr>
          <p:spPr>
            <a:xfrm>
              <a:off x="3563350" y="347325"/>
              <a:ext cx="5475" cy="4675"/>
            </a:xfrm>
            <a:custGeom>
              <a:avLst/>
              <a:gdLst/>
              <a:ahLst/>
              <a:cxnLst/>
              <a:rect l="l" t="t" r="r" b="b"/>
              <a:pathLst>
                <a:path w="219" h="187" extrusionOk="0">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3"/>
            <p:cNvSpPr/>
            <p:nvPr/>
          </p:nvSpPr>
          <p:spPr>
            <a:xfrm>
              <a:off x="3574825"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3"/>
            <p:cNvSpPr/>
            <p:nvPr/>
          </p:nvSpPr>
          <p:spPr>
            <a:xfrm>
              <a:off x="358635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3"/>
            <p:cNvSpPr/>
            <p:nvPr/>
          </p:nvSpPr>
          <p:spPr>
            <a:xfrm>
              <a:off x="3597825"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3"/>
            <p:cNvSpPr/>
            <p:nvPr/>
          </p:nvSpPr>
          <p:spPr>
            <a:xfrm>
              <a:off x="360932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3"/>
            <p:cNvSpPr/>
            <p:nvPr/>
          </p:nvSpPr>
          <p:spPr>
            <a:xfrm>
              <a:off x="3620825" y="347325"/>
              <a:ext cx="5450" cy="4675"/>
            </a:xfrm>
            <a:custGeom>
              <a:avLst/>
              <a:gdLst/>
              <a:ahLst/>
              <a:cxnLst/>
              <a:rect l="l" t="t" r="r" b="b"/>
              <a:pathLst>
                <a:path w="218" h="187" extrusionOk="0">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3"/>
            <p:cNvSpPr/>
            <p:nvPr/>
          </p:nvSpPr>
          <p:spPr>
            <a:xfrm>
              <a:off x="363230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3"/>
            <p:cNvSpPr/>
            <p:nvPr/>
          </p:nvSpPr>
          <p:spPr>
            <a:xfrm>
              <a:off x="3643800"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3"/>
            <p:cNvSpPr/>
            <p:nvPr/>
          </p:nvSpPr>
          <p:spPr>
            <a:xfrm>
              <a:off x="3655275" y="34732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3"/>
            <p:cNvSpPr/>
            <p:nvPr/>
          </p:nvSpPr>
          <p:spPr>
            <a:xfrm>
              <a:off x="3666800"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3"/>
            <p:cNvSpPr/>
            <p:nvPr/>
          </p:nvSpPr>
          <p:spPr>
            <a:xfrm>
              <a:off x="3678300"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3"/>
            <p:cNvSpPr/>
            <p:nvPr/>
          </p:nvSpPr>
          <p:spPr>
            <a:xfrm>
              <a:off x="36897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3"/>
            <p:cNvSpPr/>
            <p:nvPr/>
          </p:nvSpPr>
          <p:spPr>
            <a:xfrm>
              <a:off x="3494325" y="335825"/>
              <a:ext cx="4750" cy="4675"/>
            </a:xfrm>
            <a:custGeom>
              <a:avLst/>
              <a:gdLst/>
              <a:ahLst/>
              <a:cxnLst/>
              <a:rect l="l" t="t" r="r" b="b"/>
              <a:pathLst>
                <a:path w="190" h="187" extrusionOk="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3"/>
            <p:cNvSpPr/>
            <p:nvPr/>
          </p:nvSpPr>
          <p:spPr>
            <a:xfrm>
              <a:off x="3505900" y="335825"/>
              <a:ext cx="5450" cy="4675"/>
            </a:xfrm>
            <a:custGeom>
              <a:avLst/>
              <a:gdLst/>
              <a:ahLst/>
              <a:cxnLst/>
              <a:rect l="l" t="t" r="r" b="b"/>
              <a:pathLst>
                <a:path w="218" h="187" extrusionOk="0">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3"/>
            <p:cNvSpPr/>
            <p:nvPr/>
          </p:nvSpPr>
          <p:spPr>
            <a:xfrm>
              <a:off x="3517375"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3"/>
            <p:cNvSpPr/>
            <p:nvPr/>
          </p:nvSpPr>
          <p:spPr>
            <a:xfrm>
              <a:off x="3528875" y="335825"/>
              <a:ext cx="4675" cy="4675"/>
            </a:xfrm>
            <a:custGeom>
              <a:avLst/>
              <a:gdLst/>
              <a:ahLst/>
              <a:cxnLst/>
              <a:rect l="l" t="t" r="r" b="b"/>
              <a:pathLst>
                <a:path w="187" h="187" extrusionOk="0">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3"/>
            <p:cNvSpPr/>
            <p:nvPr/>
          </p:nvSpPr>
          <p:spPr>
            <a:xfrm>
              <a:off x="3540350" y="335825"/>
              <a:ext cx="5475" cy="4675"/>
            </a:xfrm>
            <a:custGeom>
              <a:avLst/>
              <a:gdLst/>
              <a:ahLst/>
              <a:cxnLst/>
              <a:rect l="l" t="t" r="r" b="b"/>
              <a:pathLst>
                <a:path w="219" h="187" extrusionOk="0">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3"/>
            <p:cNvSpPr/>
            <p:nvPr/>
          </p:nvSpPr>
          <p:spPr>
            <a:xfrm>
              <a:off x="3551850" y="335825"/>
              <a:ext cx="5450" cy="4675"/>
            </a:xfrm>
            <a:custGeom>
              <a:avLst/>
              <a:gdLst/>
              <a:ahLst/>
              <a:cxnLst/>
              <a:rect l="l" t="t" r="r" b="b"/>
              <a:pathLst>
                <a:path w="218" h="187" extrusionOk="0">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3"/>
            <p:cNvSpPr/>
            <p:nvPr/>
          </p:nvSpPr>
          <p:spPr>
            <a:xfrm>
              <a:off x="3563350"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3"/>
            <p:cNvSpPr/>
            <p:nvPr/>
          </p:nvSpPr>
          <p:spPr>
            <a:xfrm>
              <a:off x="3574675" y="335850"/>
              <a:ext cx="5025" cy="4675"/>
            </a:xfrm>
            <a:custGeom>
              <a:avLst/>
              <a:gdLst/>
              <a:ahLst/>
              <a:cxnLst/>
              <a:rect l="l" t="t" r="r" b="b"/>
              <a:pathLst>
                <a:path w="201" h="187" extrusionOk="0">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3"/>
            <p:cNvSpPr/>
            <p:nvPr/>
          </p:nvSpPr>
          <p:spPr>
            <a:xfrm>
              <a:off x="3586350" y="335825"/>
              <a:ext cx="4650" cy="4675"/>
            </a:xfrm>
            <a:custGeom>
              <a:avLst/>
              <a:gdLst/>
              <a:ahLst/>
              <a:cxnLst/>
              <a:rect l="l" t="t" r="r" b="b"/>
              <a:pathLst>
                <a:path w="186" h="187" extrusionOk="0">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3"/>
            <p:cNvSpPr/>
            <p:nvPr/>
          </p:nvSpPr>
          <p:spPr>
            <a:xfrm>
              <a:off x="3597500" y="335825"/>
              <a:ext cx="5325" cy="4675"/>
            </a:xfrm>
            <a:custGeom>
              <a:avLst/>
              <a:gdLst/>
              <a:ahLst/>
              <a:cxnLst/>
              <a:rect l="l" t="t" r="r" b="b"/>
              <a:pathLst>
                <a:path w="213" h="187" extrusionOk="0">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3"/>
            <p:cNvSpPr/>
            <p:nvPr/>
          </p:nvSpPr>
          <p:spPr>
            <a:xfrm>
              <a:off x="3609325" y="335825"/>
              <a:ext cx="4675" cy="4675"/>
            </a:xfrm>
            <a:custGeom>
              <a:avLst/>
              <a:gdLst/>
              <a:ahLst/>
              <a:cxnLst/>
              <a:rect l="l" t="t" r="r" b="b"/>
              <a:pathLst>
                <a:path w="187" h="187" extrusionOk="0">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3"/>
            <p:cNvSpPr/>
            <p:nvPr/>
          </p:nvSpPr>
          <p:spPr>
            <a:xfrm>
              <a:off x="3620825"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3"/>
            <p:cNvSpPr/>
            <p:nvPr/>
          </p:nvSpPr>
          <p:spPr>
            <a:xfrm>
              <a:off x="3632300" y="335825"/>
              <a:ext cx="5450" cy="4675"/>
            </a:xfrm>
            <a:custGeom>
              <a:avLst/>
              <a:gdLst/>
              <a:ahLst/>
              <a:cxnLst/>
              <a:rect l="l" t="t" r="r" b="b"/>
              <a:pathLst>
                <a:path w="218" h="187" extrusionOk="0">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3"/>
            <p:cNvSpPr/>
            <p:nvPr/>
          </p:nvSpPr>
          <p:spPr>
            <a:xfrm>
              <a:off x="3643800" y="335825"/>
              <a:ext cx="5475" cy="4675"/>
            </a:xfrm>
            <a:custGeom>
              <a:avLst/>
              <a:gdLst/>
              <a:ahLst/>
              <a:cxnLst/>
              <a:rect l="l" t="t" r="r" b="b"/>
              <a:pathLst>
                <a:path w="219" h="187" extrusionOk="0">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3"/>
            <p:cNvSpPr/>
            <p:nvPr/>
          </p:nvSpPr>
          <p:spPr>
            <a:xfrm>
              <a:off x="3655250" y="335825"/>
              <a:ext cx="4750" cy="4675"/>
            </a:xfrm>
            <a:custGeom>
              <a:avLst/>
              <a:gdLst/>
              <a:ahLst/>
              <a:cxnLst/>
              <a:rect l="l" t="t" r="r" b="b"/>
              <a:pathLst>
                <a:path w="190" h="187" extrusionOk="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3"/>
            <p:cNvSpPr/>
            <p:nvPr/>
          </p:nvSpPr>
          <p:spPr>
            <a:xfrm>
              <a:off x="3666800"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3"/>
            <p:cNvSpPr/>
            <p:nvPr/>
          </p:nvSpPr>
          <p:spPr>
            <a:xfrm>
              <a:off x="3678300" y="33582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3"/>
            <p:cNvSpPr/>
            <p:nvPr/>
          </p:nvSpPr>
          <p:spPr>
            <a:xfrm>
              <a:off x="3689725" y="335825"/>
              <a:ext cx="4775" cy="4675"/>
            </a:xfrm>
            <a:custGeom>
              <a:avLst/>
              <a:gdLst/>
              <a:ahLst/>
              <a:cxnLst/>
              <a:rect l="l" t="t" r="r" b="b"/>
              <a:pathLst>
                <a:path w="191" h="187" extrusionOk="0">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3"/>
            <p:cNvSpPr/>
            <p:nvPr/>
          </p:nvSpPr>
          <p:spPr>
            <a:xfrm>
              <a:off x="3485550" y="324350"/>
              <a:ext cx="2550" cy="3550"/>
            </a:xfrm>
            <a:custGeom>
              <a:avLst/>
              <a:gdLst/>
              <a:ahLst/>
              <a:cxnLst/>
              <a:rect l="l" t="t" r="r" b="b"/>
              <a:pathLst>
                <a:path w="102" h="142" extrusionOk="0">
                  <a:moveTo>
                    <a:pt x="1" y="1"/>
                  </a:moveTo>
                  <a:cubicBezTo>
                    <a:pt x="22" y="48"/>
                    <a:pt x="43" y="95"/>
                    <a:pt x="67" y="142"/>
                  </a:cubicBezTo>
                  <a:cubicBezTo>
                    <a:pt x="102" y="84"/>
                    <a:pt x="66" y="10"/>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3"/>
            <p:cNvSpPr/>
            <p:nvPr/>
          </p:nvSpPr>
          <p:spPr>
            <a:xfrm>
              <a:off x="349437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3"/>
            <p:cNvSpPr/>
            <p:nvPr/>
          </p:nvSpPr>
          <p:spPr>
            <a:xfrm>
              <a:off x="350590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3"/>
            <p:cNvSpPr/>
            <p:nvPr/>
          </p:nvSpPr>
          <p:spPr>
            <a:xfrm>
              <a:off x="3517375"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3"/>
            <p:cNvSpPr/>
            <p:nvPr/>
          </p:nvSpPr>
          <p:spPr>
            <a:xfrm>
              <a:off x="3528875"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3"/>
            <p:cNvSpPr/>
            <p:nvPr/>
          </p:nvSpPr>
          <p:spPr>
            <a:xfrm>
              <a:off x="3540350"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3"/>
            <p:cNvSpPr/>
            <p:nvPr/>
          </p:nvSpPr>
          <p:spPr>
            <a:xfrm>
              <a:off x="355185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3"/>
            <p:cNvSpPr/>
            <p:nvPr/>
          </p:nvSpPr>
          <p:spPr>
            <a:xfrm>
              <a:off x="3563350" y="324325"/>
              <a:ext cx="5475" cy="4700"/>
            </a:xfrm>
            <a:custGeom>
              <a:avLst/>
              <a:gdLst/>
              <a:ahLst/>
              <a:cxnLst/>
              <a:rect l="l" t="t" r="r" b="b"/>
              <a:pathLst>
                <a:path w="219" h="188" extrusionOk="0">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3"/>
            <p:cNvSpPr/>
            <p:nvPr/>
          </p:nvSpPr>
          <p:spPr>
            <a:xfrm>
              <a:off x="357482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3"/>
            <p:cNvSpPr/>
            <p:nvPr/>
          </p:nvSpPr>
          <p:spPr>
            <a:xfrm>
              <a:off x="358635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3"/>
            <p:cNvSpPr/>
            <p:nvPr/>
          </p:nvSpPr>
          <p:spPr>
            <a:xfrm>
              <a:off x="3597825" y="324325"/>
              <a:ext cx="5475" cy="4700"/>
            </a:xfrm>
            <a:custGeom>
              <a:avLst/>
              <a:gdLst/>
              <a:ahLst/>
              <a:cxnLst/>
              <a:rect l="l" t="t" r="r" b="b"/>
              <a:pathLst>
                <a:path w="219" h="188" extrusionOk="0">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3"/>
            <p:cNvSpPr/>
            <p:nvPr/>
          </p:nvSpPr>
          <p:spPr>
            <a:xfrm>
              <a:off x="360932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3"/>
            <p:cNvSpPr/>
            <p:nvPr/>
          </p:nvSpPr>
          <p:spPr>
            <a:xfrm>
              <a:off x="3620825" y="324325"/>
              <a:ext cx="5450" cy="4700"/>
            </a:xfrm>
            <a:custGeom>
              <a:avLst/>
              <a:gdLst/>
              <a:ahLst/>
              <a:cxnLst/>
              <a:rect l="l" t="t" r="r" b="b"/>
              <a:pathLst>
                <a:path w="218" h="188" extrusionOk="0">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3"/>
            <p:cNvSpPr/>
            <p:nvPr/>
          </p:nvSpPr>
          <p:spPr>
            <a:xfrm>
              <a:off x="363230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3"/>
            <p:cNvSpPr/>
            <p:nvPr/>
          </p:nvSpPr>
          <p:spPr>
            <a:xfrm>
              <a:off x="3643800"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3"/>
            <p:cNvSpPr/>
            <p:nvPr/>
          </p:nvSpPr>
          <p:spPr>
            <a:xfrm>
              <a:off x="3655275" y="324325"/>
              <a:ext cx="5500" cy="4700"/>
            </a:xfrm>
            <a:custGeom>
              <a:avLst/>
              <a:gdLst/>
              <a:ahLst/>
              <a:cxnLst/>
              <a:rect l="l" t="t" r="r" b="b"/>
              <a:pathLst>
                <a:path w="220" h="188" extrusionOk="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3"/>
            <p:cNvSpPr/>
            <p:nvPr/>
          </p:nvSpPr>
          <p:spPr>
            <a:xfrm>
              <a:off x="3666800"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3"/>
            <p:cNvSpPr/>
            <p:nvPr/>
          </p:nvSpPr>
          <p:spPr>
            <a:xfrm>
              <a:off x="3678300"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3"/>
            <p:cNvSpPr/>
            <p:nvPr/>
          </p:nvSpPr>
          <p:spPr>
            <a:xfrm>
              <a:off x="368977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3"/>
            <p:cNvSpPr/>
            <p:nvPr/>
          </p:nvSpPr>
          <p:spPr>
            <a:xfrm>
              <a:off x="3482875" y="312850"/>
              <a:ext cx="5475" cy="4675"/>
            </a:xfrm>
            <a:custGeom>
              <a:avLst/>
              <a:gdLst/>
              <a:ahLst/>
              <a:cxnLst/>
              <a:rect l="l" t="t" r="r" b="b"/>
              <a:pathLst>
                <a:path w="219" h="187" extrusionOk="0">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3"/>
            <p:cNvSpPr/>
            <p:nvPr/>
          </p:nvSpPr>
          <p:spPr>
            <a:xfrm>
              <a:off x="349437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3"/>
            <p:cNvSpPr/>
            <p:nvPr/>
          </p:nvSpPr>
          <p:spPr>
            <a:xfrm>
              <a:off x="350590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3"/>
            <p:cNvSpPr/>
            <p:nvPr/>
          </p:nvSpPr>
          <p:spPr>
            <a:xfrm>
              <a:off x="35173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3"/>
            <p:cNvSpPr/>
            <p:nvPr/>
          </p:nvSpPr>
          <p:spPr>
            <a:xfrm>
              <a:off x="3528875"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3"/>
            <p:cNvSpPr/>
            <p:nvPr/>
          </p:nvSpPr>
          <p:spPr>
            <a:xfrm>
              <a:off x="3540350"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3"/>
            <p:cNvSpPr/>
            <p:nvPr/>
          </p:nvSpPr>
          <p:spPr>
            <a:xfrm>
              <a:off x="355185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3"/>
            <p:cNvSpPr/>
            <p:nvPr/>
          </p:nvSpPr>
          <p:spPr>
            <a:xfrm>
              <a:off x="3563350" y="312850"/>
              <a:ext cx="5475" cy="4675"/>
            </a:xfrm>
            <a:custGeom>
              <a:avLst/>
              <a:gdLst/>
              <a:ahLst/>
              <a:cxnLst/>
              <a:rect l="l" t="t" r="r" b="b"/>
              <a:pathLst>
                <a:path w="219" h="187" extrusionOk="0">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3"/>
            <p:cNvSpPr/>
            <p:nvPr/>
          </p:nvSpPr>
          <p:spPr>
            <a:xfrm>
              <a:off x="357482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3"/>
            <p:cNvSpPr/>
            <p:nvPr/>
          </p:nvSpPr>
          <p:spPr>
            <a:xfrm>
              <a:off x="358635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3"/>
            <p:cNvSpPr/>
            <p:nvPr/>
          </p:nvSpPr>
          <p:spPr>
            <a:xfrm>
              <a:off x="3597825"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3"/>
            <p:cNvSpPr/>
            <p:nvPr/>
          </p:nvSpPr>
          <p:spPr>
            <a:xfrm>
              <a:off x="360932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3"/>
            <p:cNvSpPr/>
            <p:nvPr/>
          </p:nvSpPr>
          <p:spPr>
            <a:xfrm>
              <a:off x="3620825" y="312850"/>
              <a:ext cx="5450" cy="4675"/>
            </a:xfrm>
            <a:custGeom>
              <a:avLst/>
              <a:gdLst/>
              <a:ahLst/>
              <a:cxnLst/>
              <a:rect l="l" t="t" r="r" b="b"/>
              <a:pathLst>
                <a:path w="218" h="187" extrusionOk="0">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3"/>
            <p:cNvSpPr/>
            <p:nvPr/>
          </p:nvSpPr>
          <p:spPr>
            <a:xfrm>
              <a:off x="363230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3"/>
            <p:cNvSpPr/>
            <p:nvPr/>
          </p:nvSpPr>
          <p:spPr>
            <a:xfrm>
              <a:off x="3643800"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3"/>
            <p:cNvSpPr/>
            <p:nvPr/>
          </p:nvSpPr>
          <p:spPr>
            <a:xfrm>
              <a:off x="3655275" y="312850"/>
              <a:ext cx="5500" cy="4675"/>
            </a:xfrm>
            <a:custGeom>
              <a:avLst/>
              <a:gdLst/>
              <a:ahLst/>
              <a:cxnLst/>
              <a:rect l="l" t="t" r="r" b="b"/>
              <a:pathLst>
                <a:path w="220" h="187" extrusionOk="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3"/>
            <p:cNvSpPr/>
            <p:nvPr/>
          </p:nvSpPr>
          <p:spPr>
            <a:xfrm>
              <a:off x="3666800"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3"/>
            <p:cNvSpPr/>
            <p:nvPr/>
          </p:nvSpPr>
          <p:spPr>
            <a:xfrm>
              <a:off x="3678300"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3"/>
            <p:cNvSpPr/>
            <p:nvPr/>
          </p:nvSpPr>
          <p:spPr>
            <a:xfrm>
              <a:off x="36897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3"/>
            <p:cNvSpPr/>
            <p:nvPr/>
          </p:nvSpPr>
          <p:spPr>
            <a:xfrm>
              <a:off x="3482875" y="301350"/>
              <a:ext cx="5475" cy="4675"/>
            </a:xfrm>
            <a:custGeom>
              <a:avLst/>
              <a:gdLst/>
              <a:ahLst/>
              <a:cxnLst/>
              <a:rect l="l" t="t" r="r" b="b"/>
              <a:pathLst>
                <a:path w="219" h="187" extrusionOk="0">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3"/>
            <p:cNvSpPr/>
            <p:nvPr/>
          </p:nvSpPr>
          <p:spPr>
            <a:xfrm>
              <a:off x="349437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3"/>
            <p:cNvSpPr/>
            <p:nvPr/>
          </p:nvSpPr>
          <p:spPr>
            <a:xfrm>
              <a:off x="350590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3"/>
            <p:cNvSpPr/>
            <p:nvPr/>
          </p:nvSpPr>
          <p:spPr>
            <a:xfrm>
              <a:off x="35173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3"/>
            <p:cNvSpPr/>
            <p:nvPr/>
          </p:nvSpPr>
          <p:spPr>
            <a:xfrm>
              <a:off x="3528875"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3"/>
            <p:cNvSpPr/>
            <p:nvPr/>
          </p:nvSpPr>
          <p:spPr>
            <a:xfrm>
              <a:off x="3540350"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3"/>
            <p:cNvSpPr/>
            <p:nvPr/>
          </p:nvSpPr>
          <p:spPr>
            <a:xfrm>
              <a:off x="3551850" y="301350"/>
              <a:ext cx="5450" cy="4675"/>
            </a:xfrm>
            <a:custGeom>
              <a:avLst/>
              <a:gdLst/>
              <a:ahLst/>
              <a:cxnLst/>
              <a:rect l="l" t="t" r="r" b="b"/>
              <a:pathLst>
                <a:path w="218" h="187" extrusionOk="0">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3"/>
            <p:cNvSpPr/>
            <p:nvPr/>
          </p:nvSpPr>
          <p:spPr>
            <a:xfrm>
              <a:off x="3563350" y="301350"/>
              <a:ext cx="5475" cy="4675"/>
            </a:xfrm>
            <a:custGeom>
              <a:avLst/>
              <a:gdLst/>
              <a:ahLst/>
              <a:cxnLst/>
              <a:rect l="l" t="t" r="r" b="b"/>
              <a:pathLst>
                <a:path w="219" h="187" extrusionOk="0">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3"/>
            <p:cNvSpPr/>
            <p:nvPr/>
          </p:nvSpPr>
          <p:spPr>
            <a:xfrm>
              <a:off x="357482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3"/>
            <p:cNvSpPr/>
            <p:nvPr/>
          </p:nvSpPr>
          <p:spPr>
            <a:xfrm>
              <a:off x="358635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3"/>
            <p:cNvSpPr/>
            <p:nvPr/>
          </p:nvSpPr>
          <p:spPr>
            <a:xfrm>
              <a:off x="3597825"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3"/>
            <p:cNvSpPr/>
            <p:nvPr/>
          </p:nvSpPr>
          <p:spPr>
            <a:xfrm>
              <a:off x="360932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3"/>
            <p:cNvSpPr/>
            <p:nvPr/>
          </p:nvSpPr>
          <p:spPr>
            <a:xfrm>
              <a:off x="3620825" y="301350"/>
              <a:ext cx="5450" cy="4675"/>
            </a:xfrm>
            <a:custGeom>
              <a:avLst/>
              <a:gdLst/>
              <a:ahLst/>
              <a:cxnLst/>
              <a:rect l="l" t="t" r="r" b="b"/>
              <a:pathLst>
                <a:path w="218" h="187" extrusionOk="0">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3"/>
            <p:cNvSpPr/>
            <p:nvPr/>
          </p:nvSpPr>
          <p:spPr>
            <a:xfrm>
              <a:off x="3632300" y="301350"/>
              <a:ext cx="5450" cy="4675"/>
            </a:xfrm>
            <a:custGeom>
              <a:avLst/>
              <a:gdLst/>
              <a:ahLst/>
              <a:cxnLst/>
              <a:rect l="l" t="t" r="r" b="b"/>
              <a:pathLst>
                <a:path w="218" h="187" extrusionOk="0">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3"/>
            <p:cNvSpPr/>
            <p:nvPr/>
          </p:nvSpPr>
          <p:spPr>
            <a:xfrm>
              <a:off x="3643800"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3"/>
            <p:cNvSpPr/>
            <p:nvPr/>
          </p:nvSpPr>
          <p:spPr>
            <a:xfrm>
              <a:off x="3655275" y="301350"/>
              <a:ext cx="5500" cy="4675"/>
            </a:xfrm>
            <a:custGeom>
              <a:avLst/>
              <a:gdLst/>
              <a:ahLst/>
              <a:cxnLst/>
              <a:rect l="l" t="t" r="r" b="b"/>
              <a:pathLst>
                <a:path w="220" h="187" extrusionOk="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3"/>
            <p:cNvSpPr/>
            <p:nvPr/>
          </p:nvSpPr>
          <p:spPr>
            <a:xfrm>
              <a:off x="3666800"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3"/>
            <p:cNvSpPr/>
            <p:nvPr/>
          </p:nvSpPr>
          <p:spPr>
            <a:xfrm>
              <a:off x="3678300"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3"/>
            <p:cNvSpPr/>
            <p:nvPr/>
          </p:nvSpPr>
          <p:spPr>
            <a:xfrm>
              <a:off x="36897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3"/>
            <p:cNvSpPr/>
            <p:nvPr/>
          </p:nvSpPr>
          <p:spPr>
            <a:xfrm>
              <a:off x="3475925" y="291450"/>
              <a:ext cx="150" cy="750"/>
            </a:xfrm>
            <a:custGeom>
              <a:avLst/>
              <a:gdLst/>
              <a:ahLst/>
              <a:cxnLst/>
              <a:rect l="l" t="t" r="r" b="b"/>
              <a:pathLst>
                <a:path w="6" h="30" extrusionOk="0">
                  <a:moveTo>
                    <a:pt x="1" y="0"/>
                  </a:moveTo>
                  <a:lnTo>
                    <a:pt x="1" y="0"/>
                  </a:lnTo>
                  <a:cubicBezTo>
                    <a:pt x="2" y="9"/>
                    <a:pt x="4" y="20"/>
                    <a:pt x="5" y="30"/>
                  </a:cubicBezTo>
                  <a:cubicBezTo>
                    <a:pt x="5" y="20"/>
                    <a:pt x="4" y="9"/>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3"/>
            <p:cNvSpPr/>
            <p:nvPr/>
          </p:nvSpPr>
          <p:spPr>
            <a:xfrm>
              <a:off x="3482875" y="289850"/>
              <a:ext cx="5475" cy="4700"/>
            </a:xfrm>
            <a:custGeom>
              <a:avLst/>
              <a:gdLst/>
              <a:ahLst/>
              <a:cxnLst/>
              <a:rect l="l" t="t" r="r" b="b"/>
              <a:pathLst>
                <a:path w="219" h="188" extrusionOk="0">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3"/>
            <p:cNvSpPr/>
            <p:nvPr/>
          </p:nvSpPr>
          <p:spPr>
            <a:xfrm>
              <a:off x="3494325" y="289875"/>
              <a:ext cx="4750" cy="4675"/>
            </a:xfrm>
            <a:custGeom>
              <a:avLst/>
              <a:gdLst/>
              <a:ahLst/>
              <a:cxnLst/>
              <a:rect l="l" t="t" r="r" b="b"/>
              <a:pathLst>
                <a:path w="190" h="187" extrusionOk="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3"/>
            <p:cNvSpPr/>
            <p:nvPr/>
          </p:nvSpPr>
          <p:spPr>
            <a:xfrm>
              <a:off x="3505900" y="289850"/>
              <a:ext cx="5450" cy="4700"/>
            </a:xfrm>
            <a:custGeom>
              <a:avLst/>
              <a:gdLst/>
              <a:ahLst/>
              <a:cxnLst/>
              <a:rect l="l" t="t" r="r" b="b"/>
              <a:pathLst>
                <a:path w="218" h="188" extrusionOk="0">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3"/>
            <p:cNvSpPr/>
            <p:nvPr/>
          </p:nvSpPr>
          <p:spPr>
            <a:xfrm>
              <a:off x="3517375"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3"/>
            <p:cNvSpPr/>
            <p:nvPr/>
          </p:nvSpPr>
          <p:spPr>
            <a:xfrm>
              <a:off x="3528875" y="289875"/>
              <a:ext cx="4675" cy="4675"/>
            </a:xfrm>
            <a:custGeom>
              <a:avLst/>
              <a:gdLst/>
              <a:ahLst/>
              <a:cxnLst/>
              <a:rect l="l" t="t" r="r" b="b"/>
              <a:pathLst>
                <a:path w="187" h="187" extrusionOk="0">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3"/>
            <p:cNvSpPr/>
            <p:nvPr/>
          </p:nvSpPr>
          <p:spPr>
            <a:xfrm>
              <a:off x="3540350" y="289850"/>
              <a:ext cx="5475" cy="4700"/>
            </a:xfrm>
            <a:custGeom>
              <a:avLst/>
              <a:gdLst/>
              <a:ahLst/>
              <a:cxnLst/>
              <a:rect l="l" t="t" r="r" b="b"/>
              <a:pathLst>
                <a:path w="219" h="188" extrusionOk="0">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3"/>
            <p:cNvSpPr/>
            <p:nvPr/>
          </p:nvSpPr>
          <p:spPr>
            <a:xfrm>
              <a:off x="355185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3"/>
            <p:cNvSpPr/>
            <p:nvPr/>
          </p:nvSpPr>
          <p:spPr>
            <a:xfrm>
              <a:off x="3563350"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3"/>
            <p:cNvSpPr/>
            <p:nvPr/>
          </p:nvSpPr>
          <p:spPr>
            <a:xfrm>
              <a:off x="3574675" y="289875"/>
              <a:ext cx="5025" cy="4675"/>
            </a:xfrm>
            <a:custGeom>
              <a:avLst/>
              <a:gdLst/>
              <a:ahLst/>
              <a:cxnLst/>
              <a:rect l="l" t="t" r="r" b="b"/>
              <a:pathLst>
                <a:path w="201" h="187" extrusionOk="0">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3"/>
            <p:cNvSpPr/>
            <p:nvPr/>
          </p:nvSpPr>
          <p:spPr>
            <a:xfrm>
              <a:off x="3586350" y="289875"/>
              <a:ext cx="4650" cy="4675"/>
            </a:xfrm>
            <a:custGeom>
              <a:avLst/>
              <a:gdLst/>
              <a:ahLst/>
              <a:cxnLst/>
              <a:rect l="l" t="t" r="r" b="b"/>
              <a:pathLst>
                <a:path w="186" h="187" extrusionOk="0">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3"/>
            <p:cNvSpPr/>
            <p:nvPr/>
          </p:nvSpPr>
          <p:spPr>
            <a:xfrm>
              <a:off x="3597500" y="289850"/>
              <a:ext cx="5325" cy="4675"/>
            </a:xfrm>
            <a:custGeom>
              <a:avLst/>
              <a:gdLst/>
              <a:ahLst/>
              <a:cxnLst/>
              <a:rect l="l" t="t" r="r" b="b"/>
              <a:pathLst>
                <a:path w="213" h="187" extrusionOk="0">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3"/>
            <p:cNvSpPr/>
            <p:nvPr/>
          </p:nvSpPr>
          <p:spPr>
            <a:xfrm>
              <a:off x="3609325" y="289875"/>
              <a:ext cx="4675" cy="4675"/>
            </a:xfrm>
            <a:custGeom>
              <a:avLst/>
              <a:gdLst/>
              <a:ahLst/>
              <a:cxnLst/>
              <a:rect l="l" t="t" r="r" b="b"/>
              <a:pathLst>
                <a:path w="187" h="187" extrusionOk="0">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3"/>
            <p:cNvSpPr/>
            <p:nvPr/>
          </p:nvSpPr>
          <p:spPr>
            <a:xfrm>
              <a:off x="3620825"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3"/>
            <p:cNvSpPr/>
            <p:nvPr/>
          </p:nvSpPr>
          <p:spPr>
            <a:xfrm>
              <a:off x="363230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3"/>
            <p:cNvSpPr/>
            <p:nvPr/>
          </p:nvSpPr>
          <p:spPr>
            <a:xfrm>
              <a:off x="3643800" y="289850"/>
              <a:ext cx="5475" cy="4700"/>
            </a:xfrm>
            <a:custGeom>
              <a:avLst/>
              <a:gdLst/>
              <a:ahLst/>
              <a:cxnLst/>
              <a:rect l="l" t="t" r="r" b="b"/>
              <a:pathLst>
                <a:path w="219" h="188" extrusionOk="0">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3"/>
            <p:cNvSpPr/>
            <p:nvPr/>
          </p:nvSpPr>
          <p:spPr>
            <a:xfrm>
              <a:off x="3655250" y="289875"/>
              <a:ext cx="4750" cy="4675"/>
            </a:xfrm>
            <a:custGeom>
              <a:avLst/>
              <a:gdLst/>
              <a:ahLst/>
              <a:cxnLst/>
              <a:rect l="l" t="t" r="r" b="b"/>
              <a:pathLst>
                <a:path w="190" h="187" extrusionOk="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3"/>
            <p:cNvSpPr/>
            <p:nvPr/>
          </p:nvSpPr>
          <p:spPr>
            <a:xfrm>
              <a:off x="3666800"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3"/>
            <p:cNvSpPr/>
            <p:nvPr/>
          </p:nvSpPr>
          <p:spPr>
            <a:xfrm>
              <a:off x="3678300" y="289850"/>
              <a:ext cx="5450" cy="4700"/>
            </a:xfrm>
            <a:custGeom>
              <a:avLst/>
              <a:gdLst/>
              <a:ahLst/>
              <a:cxnLst/>
              <a:rect l="l" t="t" r="r" b="b"/>
              <a:pathLst>
                <a:path w="218" h="188" extrusionOk="0">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3"/>
            <p:cNvSpPr/>
            <p:nvPr/>
          </p:nvSpPr>
          <p:spPr>
            <a:xfrm>
              <a:off x="3689725" y="289875"/>
              <a:ext cx="4775" cy="4675"/>
            </a:xfrm>
            <a:custGeom>
              <a:avLst/>
              <a:gdLst/>
              <a:ahLst/>
              <a:cxnLst/>
              <a:rect l="l" t="t" r="r" b="b"/>
              <a:pathLst>
                <a:path w="191" h="187" extrusionOk="0">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3"/>
            <p:cNvSpPr/>
            <p:nvPr/>
          </p:nvSpPr>
          <p:spPr>
            <a:xfrm>
              <a:off x="3474350" y="278450"/>
              <a:ext cx="2325" cy="4325"/>
            </a:xfrm>
            <a:custGeom>
              <a:avLst/>
              <a:gdLst/>
              <a:ahLst/>
              <a:cxnLst/>
              <a:rect l="l" t="t" r="r" b="b"/>
              <a:pathLst>
                <a:path w="93" h="173" extrusionOk="0">
                  <a:moveTo>
                    <a:pt x="1" y="1"/>
                  </a:moveTo>
                  <a:cubicBezTo>
                    <a:pt x="6" y="59"/>
                    <a:pt x="11" y="116"/>
                    <a:pt x="18" y="173"/>
                  </a:cubicBezTo>
                  <a:cubicBezTo>
                    <a:pt x="93" y="134"/>
                    <a:pt x="83" y="2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3"/>
            <p:cNvSpPr/>
            <p:nvPr/>
          </p:nvSpPr>
          <p:spPr>
            <a:xfrm>
              <a:off x="3482875" y="278350"/>
              <a:ext cx="5475" cy="4675"/>
            </a:xfrm>
            <a:custGeom>
              <a:avLst/>
              <a:gdLst/>
              <a:ahLst/>
              <a:cxnLst/>
              <a:rect l="l" t="t" r="r" b="b"/>
              <a:pathLst>
                <a:path w="219" h="187" extrusionOk="0">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3"/>
            <p:cNvSpPr/>
            <p:nvPr/>
          </p:nvSpPr>
          <p:spPr>
            <a:xfrm>
              <a:off x="3494325" y="278375"/>
              <a:ext cx="4750" cy="4650"/>
            </a:xfrm>
            <a:custGeom>
              <a:avLst/>
              <a:gdLst/>
              <a:ahLst/>
              <a:cxnLst/>
              <a:rect l="l" t="t" r="r" b="b"/>
              <a:pathLst>
                <a:path w="190" h="186" extrusionOk="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3"/>
            <p:cNvSpPr/>
            <p:nvPr/>
          </p:nvSpPr>
          <p:spPr>
            <a:xfrm>
              <a:off x="3505900" y="278350"/>
              <a:ext cx="5450" cy="4675"/>
            </a:xfrm>
            <a:custGeom>
              <a:avLst/>
              <a:gdLst/>
              <a:ahLst/>
              <a:cxnLst/>
              <a:rect l="l" t="t" r="r" b="b"/>
              <a:pathLst>
                <a:path w="218" h="187" extrusionOk="0">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3"/>
            <p:cNvSpPr/>
            <p:nvPr/>
          </p:nvSpPr>
          <p:spPr>
            <a:xfrm>
              <a:off x="3517375"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3"/>
            <p:cNvSpPr/>
            <p:nvPr/>
          </p:nvSpPr>
          <p:spPr>
            <a:xfrm>
              <a:off x="3528875" y="27837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3"/>
            <p:cNvSpPr/>
            <p:nvPr/>
          </p:nvSpPr>
          <p:spPr>
            <a:xfrm>
              <a:off x="3540350" y="27835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3"/>
            <p:cNvSpPr/>
            <p:nvPr/>
          </p:nvSpPr>
          <p:spPr>
            <a:xfrm>
              <a:off x="3551850" y="27835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3"/>
            <p:cNvSpPr/>
            <p:nvPr/>
          </p:nvSpPr>
          <p:spPr>
            <a:xfrm>
              <a:off x="3563350"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3"/>
            <p:cNvSpPr/>
            <p:nvPr/>
          </p:nvSpPr>
          <p:spPr>
            <a:xfrm>
              <a:off x="3574675" y="278375"/>
              <a:ext cx="5025" cy="4675"/>
            </a:xfrm>
            <a:custGeom>
              <a:avLst/>
              <a:gdLst/>
              <a:ahLst/>
              <a:cxnLst/>
              <a:rect l="l" t="t" r="r" b="b"/>
              <a:pathLst>
                <a:path w="201" h="187" extrusionOk="0">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3"/>
            <p:cNvSpPr/>
            <p:nvPr/>
          </p:nvSpPr>
          <p:spPr>
            <a:xfrm>
              <a:off x="3586350" y="27837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3"/>
            <p:cNvSpPr/>
            <p:nvPr/>
          </p:nvSpPr>
          <p:spPr>
            <a:xfrm>
              <a:off x="3597500" y="278375"/>
              <a:ext cx="5325" cy="4650"/>
            </a:xfrm>
            <a:custGeom>
              <a:avLst/>
              <a:gdLst/>
              <a:ahLst/>
              <a:cxnLst/>
              <a:rect l="l" t="t" r="r" b="b"/>
              <a:pathLst>
                <a:path w="213" h="186" extrusionOk="0">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3"/>
            <p:cNvSpPr/>
            <p:nvPr/>
          </p:nvSpPr>
          <p:spPr>
            <a:xfrm>
              <a:off x="3609325" y="27837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3"/>
            <p:cNvSpPr/>
            <p:nvPr/>
          </p:nvSpPr>
          <p:spPr>
            <a:xfrm>
              <a:off x="3620825"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3"/>
            <p:cNvSpPr/>
            <p:nvPr/>
          </p:nvSpPr>
          <p:spPr>
            <a:xfrm>
              <a:off x="3632300" y="27835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3"/>
            <p:cNvSpPr/>
            <p:nvPr/>
          </p:nvSpPr>
          <p:spPr>
            <a:xfrm>
              <a:off x="3643800" y="27835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3"/>
            <p:cNvSpPr/>
            <p:nvPr/>
          </p:nvSpPr>
          <p:spPr>
            <a:xfrm>
              <a:off x="3655250" y="278375"/>
              <a:ext cx="4750" cy="4650"/>
            </a:xfrm>
            <a:custGeom>
              <a:avLst/>
              <a:gdLst/>
              <a:ahLst/>
              <a:cxnLst/>
              <a:rect l="l" t="t" r="r" b="b"/>
              <a:pathLst>
                <a:path w="190" h="186" extrusionOk="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3"/>
            <p:cNvSpPr/>
            <p:nvPr/>
          </p:nvSpPr>
          <p:spPr>
            <a:xfrm>
              <a:off x="3666800"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3"/>
            <p:cNvSpPr/>
            <p:nvPr/>
          </p:nvSpPr>
          <p:spPr>
            <a:xfrm>
              <a:off x="3678300" y="27835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3"/>
            <p:cNvSpPr/>
            <p:nvPr/>
          </p:nvSpPr>
          <p:spPr>
            <a:xfrm>
              <a:off x="3689725" y="278375"/>
              <a:ext cx="4775" cy="4650"/>
            </a:xfrm>
            <a:custGeom>
              <a:avLst/>
              <a:gdLst/>
              <a:ahLst/>
              <a:cxnLst/>
              <a:rect l="l" t="t" r="r" b="b"/>
              <a:pathLst>
                <a:path w="191" h="186" extrusionOk="0">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3"/>
            <p:cNvSpPr/>
            <p:nvPr/>
          </p:nvSpPr>
          <p:spPr>
            <a:xfrm>
              <a:off x="3473775" y="266850"/>
              <a:ext cx="2375" cy="4675"/>
            </a:xfrm>
            <a:custGeom>
              <a:avLst/>
              <a:gdLst/>
              <a:ahLst/>
              <a:cxnLst/>
              <a:rect l="l" t="t" r="r" b="b"/>
              <a:pathLst>
                <a:path w="95" h="187" extrusionOk="0">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3"/>
            <p:cNvSpPr/>
            <p:nvPr/>
          </p:nvSpPr>
          <p:spPr>
            <a:xfrm>
              <a:off x="3482875" y="266850"/>
              <a:ext cx="5475" cy="4700"/>
            </a:xfrm>
            <a:custGeom>
              <a:avLst/>
              <a:gdLst/>
              <a:ahLst/>
              <a:cxnLst/>
              <a:rect l="l" t="t" r="r" b="b"/>
              <a:pathLst>
                <a:path w="219" h="188" extrusionOk="0">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3"/>
            <p:cNvSpPr/>
            <p:nvPr/>
          </p:nvSpPr>
          <p:spPr>
            <a:xfrm>
              <a:off x="3493600" y="266850"/>
              <a:ext cx="5450" cy="4700"/>
            </a:xfrm>
            <a:custGeom>
              <a:avLst/>
              <a:gdLst/>
              <a:ahLst/>
              <a:cxnLst/>
              <a:rect l="l" t="t" r="r" b="b"/>
              <a:pathLst>
                <a:path w="218" h="188" extrusionOk="0">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3"/>
            <p:cNvSpPr/>
            <p:nvPr/>
          </p:nvSpPr>
          <p:spPr>
            <a:xfrm>
              <a:off x="3505900" y="266850"/>
              <a:ext cx="5450" cy="4700"/>
            </a:xfrm>
            <a:custGeom>
              <a:avLst/>
              <a:gdLst/>
              <a:ahLst/>
              <a:cxnLst/>
              <a:rect l="l" t="t" r="r" b="b"/>
              <a:pathLst>
                <a:path w="218" h="188" extrusionOk="0">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3"/>
            <p:cNvSpPr/>
            <p:nvPr/>
          </p:nvSpPr>
          <p:spPr>
            <a:xfrm>
              <a:off x="351737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3"/>
            <p:cNvSpPr/>
            <p:nvPr/>
          </p:nvSpPr>
          <p:spPr>
            <a:xfrm>
              <a:off x="3528875" y="266850"/>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3"/>
            <p:cNvSpPr/>
            <p:nvPr/>
          </p:nvSpPr>
          <p:spPr>
            <a:xfrm>
              <a:off x="3540350"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3"/>
            <p:cNvSpPr/>
            <p:nvPr/>
          </p:nvSpPr>
          <p:spPr>
            <a:xfrm>
              <a:off x="3551850" y="266850"/>
              <a:ext cx="5450" cy="4700"/>
            </a:xfrm>
            <a:custGeom>
              <a:avLst/>
              <a:gdLst/>
              <a:ahLst/>
              <a:cxnLst/>
              <a:rect l="l" t="t" r="r" b="b"/>
              <a:pathLst>
                <a:path w="218" h="188" extrusionOk="0">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3"/>
            <p:cNvSpPr/>
            <p:nvPr/>
          </p:nvSpPr>
          <p:spPr>
            <a:xfrm>
              <a:off x="3563350" y="266850"/>
              <a:ext cx="5475" cy="4700"/>
            </a:xfrm>
            <a:custGeom>
              <a:avLst/>
              <a:gdLst/>
              <a:ahLst/>
              <a:cxnLst/>
              <a:rect l="l" t="t" r="r" b="b"/>
              <a:pathLst>
                <a:path w="219" h="188" extrusionOk="0">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3"/>
            <p:cNvSpPr/>
            <p:nvPr/>
          </p:nvSpPr>
          <p:spPr>
            <a:xfrm>
              <a:off x="3574825" y="266850"/>
              <a:ext cx="5475" cy="4700"/>
            </a:xfrm>
            <a:custGeom>
              <a:avLst/>
              <a:gdLst/>
              <a:ahLst/>
              <a:cxnLst/>
              <a:rect l="l" t="t" r="r" b="b"/>
              <a:pathLst>
                <a:path w="219" h="188" extrusionOk="0">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3"/>
            <p:cNvSpPr/>
            <p:nvPr/>
          </p:nvSpPr>
          <p:spPr>
            <a:xfrm>
              <a:off x="3586350" y="266850"/>
              <a:ext cx="5450" cy="4700"/>
            </a:xfrm>
            <a:custGeom>
              <a:avLst/>
              <a:gdLst/>
              <a:ahLst/>
              <a:cxnLst/>
              <a:rect l="l" t="t" r="r" b="b"/>
              <a:pathLst>
                <a:path w="218" h="188" extrusionOk="0">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3"/>
            <p:cNvSpPr/>
            <p:nvPr/>
          </p:nvSpPr>
          <p:spPr>
            <a:xfrm>
              <a:off x="3597825"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3"/>
            <p:cNvSpPr/>
            <p:nvPr/>
          </p:nvSpPr>
          <p:spPr>
            <a:xfrm>
              <a:off x="360932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3"/>
            <p:cNvSpPr/>
            <p:nvPr/>
          </p:nvSpPr>
          <p:spPr>
            <a:xfrm>
              <a:off x="3620825" y="266850"/>
              <a:ext cx="5450" cy="4700"/>
            </a:xfrm>
            <a:custGeom>
              <a:avLst/>
              <a:gdLst/>
              <a:ahLst/>
              <a:cxnLst/>
              <a:rect l="l" t="t" r="r" b="b"/>
              <a:pathLst>
                <a:path w="218" h="188" extrusionOk="0">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3"/>
            <p:cNvSpPr/>
            <p:nvPr/>
          </p:nvSpPr>
          <p:spPr>
            <a:xfrm>
              <a:off x="3632300" y="266850"/>
              <a:ext cx="5450" cy="4700"/>
            </a:xfrm>
            <a:custGeom>
              <a:avLst/>
              <a:gdLst/>
              <a:ahLst/>
              <a:cxnLst/>
              <a:rect l="l" t="t" r="r" b="b"/>
              <a:pathLst>
                <a:path w="218" h="188" extrusionOk="0">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3"/>
            <p:cNvSpPr/>
            <p:nvPr/>
          </p:nvSpPr>
          <p:spPr>
            <a:xfrm>
              <a:off x="3643800" y="266850"/>
              <a:ext cx="5475" cy="4700"/>
            </a:xfrm>
            <a:custGeom>
              <a:avLst/>
              <a:gdLst/>
              <a:ahLst/>
              <a:cxnLst/>
              <a:rect l="l" t="t" r="r" b="b"/>
              <a:pathLst>
                <a:path w="219" h="188" extrusionOk="0">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3"/>
            <p:cNvSpPr/>
            <p:nvPr/>
          </p:nvSpPr>
          <p:spPr>
            <a:xfrm>
              <a:off x="3654525" y="266850"/>
              <a:ext cx="5450" cy="4700"/>
            </a:xfrm>
            <a:custGeom>
              <a:avLst/>
              <a:gdLst/>
              <a:ahLst/>
              <a:cxnLst/>
              <a:rect l="l" t="t" r="r" b="b"/>
              <a:pathLst>
                <a:path w="218" h="188" extrusionOk="0">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3"/>
            <p:cNvSpPr/>
            <p:nvPr/>
          </p:nvSpPr>
          <p:spPr>
            <a:xfrm>
              <a:off x="3666000" y="266850"/>
              <a:ext cx="5450" cy="4700"/>
            </a:xfrm>
            <a:custGeom>
              <a:avLst/>
              <a:gdLst/>
              <a:ahLst/>
              <a:cxnLst/>
              <a:rect l="l" t="t" r="r" b="b"/>
              <a:pathLst>
                <a:path w="218" h="188" extrusionOk="0">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3"/>
            <p:cNvSpPr/>
            <p:nvPr/>
          </p:nvSpPr>
          <p:spPr>
            <a:xfrm>
              <a:off x="3677500" y="266850"/>
              <a:ext cx="5475" cy="4700"/>
            </a:xfrm>
            <a:custGeom>
              <a:avLst/>
              <a:gdLst/>
              <a:ahLst/>
              <a:cxnLst/>
              <a:rect l="l" t="t" r="r" b="b"/>
              <a:pathLst>
                <a:path w="219" h="188" extrusionOk="0">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3"/>
            <p:cNvSpPr/>
            <p:nvPr/>
          </p:nvSpPr>
          <p:spPr>
            <a:xfrm>
              <a:off x="3688975" y="266850"/>
              <a:ext cx="5500" cy="4700"/>
            </a:xfrm>
            <a:custGeom>
              <a:avLst/>
              <a:gdLst/>
              <a:ahLst/>
              <a:cxnLst/>
              <a:rect l="l" t="t" r="r" b="b"/>
              <a:pathLst>
                <a:path w="220" h="188" extrusionOk="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0" name="Google Shape;2320;p13"/>
          <p:cNvSpPr/>
          <p:nvPr/>
        </p:nvSpPr>
        <p:spPr>
          <a:xfrm>
            <a:off x="0" y="-5862"/>
            <a:ext cx="1030929" cy="683349"/>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1" name="Google Shape;2321;p13"/>
          <p:cNvGrpSpPr/>
          <p:nvPr/>
        </p:nvGrpSpPr>
        <p:grpSpPr>
          <a:xfrm>
            <a:off x="26409" y="15789"/>
            <a:ext cx="1192661" cy="1032898"/>
            <a:chOff x="26409" y="15789"/>
            <a:chExt cx="1192661" cy="1032898"/>
          </a:xfrm>
        </p:grpSpPr>
        <p:sp>
          <p:nvSpPr>
            <p:cNvPr id="2322" name="Google Shape;2322;p13"/>
            <p:cNvSpPr/>
            <p:nvPr/>
          </p:nvSpPr>
          <p:spPr>
            <a:xfrm>
              <a:off x="132864" y="1027036"/>
              <a:ext cx="15583" cy="10006"/>
            </a:xfrm>
            <a:custGeom>
              <a:avLst/>
              <a:gdLst/>
              <a:ahLst/>
              <a:cxnLst/>
              <a:rect l="l" t="t" r="r" b="b"/>
              <a:pathLst>
                <a:path w="95" h="61" extrusionOk="0">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3"/>
            <p:cNvSpPr/>
            <p:nvPr/>
          </p:nvSpPr>
          <p:spPr>
            <a:xfrm>
              <a:off x="79718" y="1027036"/>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3"/>
            <p:cNvSpPr/>
            <p:nvPr/>
          </p:nvSpPr>
          <p:spPr>
            <a:xfrm>
              <a:off x="26409" y="1027036"/>
              <a:ext cx="25261" cy="21652"/>
            </a:xfrm>
            <a:custGeom>
              <a:avLst/>
              <a:gdLst/>
              <a:ahLst/>
              <a:cxnLst/>
              <a:rect l="l" t="t" r="r" b="b"/>
              <a:pathLst>
                <a:path w="154" h="132" extrusionOk="0">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3"/>
            <p:cNvSpPr/>
            <p:nvPr/>
          </p:nvSpPr>
          <p:spPr>
            <a:xfrm>
              <a:off x="186010" y="973726"/>
              <a:ext cx="17387" cy="19027"/>
            </a:xfrm>
            <a:custGeom>
              <a:avLst/>
              <a:gdLst/>
              <a:ahLst/>
              <a:cxnLst/>
              <a:rect l="l" t="t" r="r" b="b"/>
              <a:pathLst>
                <a:path w="106" h="116" extrusionOk="0">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3"/>
            <p:cNvSpPr/>
            <p:nvPr/>
          </p:nvSpPr>
          <p:spPr>
            <a:xfrm>
              <a:off x="132864" y="973562"/>
              <a:ext cx="25261" cy="21980"/>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3"/>
            <p:cNvSpPr/>
            <p:nvPr/>
          </p:nvSpPr>
          <p:spPr>
            <a:xfrm>
              <a:off x="79718" y="973562"/>
              <a:ext cx="25261" cy="21980"/>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3"/>
            <p:cNvSpPr/>
            <p:nvPr/>
          </p:nvSpPr>
          <p:spPr>
            <a:xfrm>
              <a:off x="26409" y="973726"/>
              <a:ext cx="21652" cy="21816"/>
            </a:xfrm>
            <a:custGeom>
              <a:avLst/>
              <a:gdLst/>
              <a:ahLst/>
              <a:cxnLst/>
              <a:rect l="l" t="t" r="r" b="b"/>
              <a:pathLst>
                <a:path w="132" h="133" extrusionOk="0">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3"/>
            <p:cNvSpPr/>
            <p:nvPr/>
          </p:nvSpPr>
          <p:spPr>
            <a:xfrm>
              <a:off x="186010" y="920580"/>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3"/>
            <p:cNvSpPr/>
            <p:nvPr/>
          </p:nvSpPr>
          <p:spPr>
            <a:xfrm>
              <a:off x="132864" y="920416"/>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3"/>
            <p:cNvSpPr/>
            <p:nvPr/>
          </p:nvSpPr>
          <p:spPr>
            <a:xfrm>
              <a:off x="79718" y="920416"/>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3"/>
            <p:cNvSpPr/>
            <p:nvPr/>
          </p:nvSpPr>
          <p:spPr>
            <a:xfrm>
              <a:off x="26409" y="920580"/>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3"/>
            <p:cNvSpPr/>
            <p:nvPr/>
          </p:nvSpPr>
          <p:spPr>
            <a:xfrm>
              <a:off x="235055" y="867270"/>
              <a:ext cx="15583" cy="20668"/>
            </a:xfrm>
            <a:custGeom>
              <a:avLst/>
              <a:gdLst/>
              <a:ahLst/>
              <a:cxnLst/>
              <a:rect l="l" t="t" r="r" b="b"/>
              <a:pathLst>
                <a:path w="95" h="126" extrusionOk="0">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3"/>
            <p:cNvSpPr/>
            <p:nvPr/>
          </p:nvSpPr>
          <p:spPr>
            <a:xfrm>
              <a:off x="186010" y="867270"/>
              <a:ext cx="25425" cy="21652"/>
            </a:xfrm>
            <a:custGeom>
              <a:avLst/>
              <a:gdLst/>
              <a:ahLst/>
              <a:cxnLst/>
              <a:rect l="l" t="t" r="r" b="b"/>
              <a:pathLst>
                <a:path w="155" h="132" extrusionOk="0">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3"/>
            <p:cNvSpPr/>
            <p:nvPr/>
          </p:nvSpPr>
          <p:spPr>
            <a:xfrm>
              <a:off x="132864" y="867270"/>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3"/>
            <p:cNvSpPr/>
            <p:nvPr/>
          </p:nvSpPr>
          <p:spPr>
            <a:xfrm>
              <a:off x="79718" y="867270"/>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3"/>
            <p:cNvSpPr/>
            <p:nvPr/>
          </p:nvSpPr>
          <p:spPr>
            <a:xfrm>
              <a:off x="26409" y="867270"/>
              <a:ext cx="25261" cy="21652"/>
            </a:xfrm>
            <a:custGeom>
              <a:avLst/>
              <a:gdLst/>
              <a:ahLst/>
              <a:cxnLst/>
              <a:rect l="l" t="t" r="r" b="b"/>
              <a:pathLst>
                <a:path w="154" h="132" extrusionOk="0">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3"/>
            <p:cNvSpPr/>
            <p:nvPr/>
          </p:nvSpPr>
          <p:spPr>
            <a:xfrm>
              <a:off x="237679" y="814124"/>
              <a:ext cx="20340" cy="21652"/>
            </a:xfrm>
            <a:custGeom>
              <a:avLst/>
              <a:gdLst/>
              <a:ahLst/>
              <a:cxnLst/>
              <a:rect l="l" t="t" r="r" b="b"/>
              <a:pathLst>
                <a:path w="124" h="132" extrusionOk="0">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3"/>
            <p:cNvSpPr/>
            <p:nvPr/>
          </p:nvSpPr>
          <p:spPr>
            <a:xfrm>
              <a:off x="186010" y="814124"/>
              <a:ext cx="21816" cy="21652"/>
            </a:xfrm>
            <a:custGeom>
              <a:avLst/>
              <a:gdLst/>
              <a:ahLst/>
              <a:cxnLst/>
              <a:rect l="l" t="t" r="r" b="b"/>
              <a:pathLst>
                <a:path w="133" h="132" extrusionOk="0">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3"/>
            <p:cNvSpPr/>
            <p:nvPr/>
          </p:nvSpPr>
          <p:spPr>
            <a:xfrm>
              <a:off x="132864" y="813960"/>
              <a:ext cx="25261" cy="21816"/>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3"/>
            <p:cNvSpPr/>
            <p:nvPr/>
          </p:nvSpPr>
          <p:spPr>
            <a:xfrm>
              <a:off x="79718" y="813960"/>
              <a:ext cx="25261" cy="21816"/>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3"/>
            <p:cNvSpPr/>
            <p:nvPr/>
          </p:nvSpPr>
          <p:spPr>
            <a:xfrm>
              <a:off x="26409" y="814124"/>
              <a:ext cx="21652" cy="21652"/>
            </a:xfrm>
            <a:custGeom>
              <a:avLst/>
              <a:gdLst/>
              <a:ahLst/>
              <a:cxnLst/>
              <a:rect l="l" t="t" r="r" b="b"/>
              <a:pathLst>
                <a:path w="132" h="132" extrusionOk="0">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3"/>
            <p:cNvSpPr/>
            <p:nvPr/>
          </p:nvSpPr>
          <p:spPr>
            <a:xfrm>
              <a:off x="239319" y="760815"/>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3"/>
            <p:cNvSpPr/>
            <p:nvPr/>
          </p:nvSpPr>
          <p:spPr>
            <a:xfrm>
              <a:off x="186010" y="760979"/>
              <a:ext cx="21816" cy="21488"/>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3"/>
            <p:cNvSpPr/>
            <p:nvPr/>
          </p:nvSpPr>
          <p:spPr>
            <a:xfrm>
              <a:off x="132864" y="760815"/>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3"/>
            <p:cNvSpPr/>
            <p:nvPr/>
          </p:nvSpPr>
          <p:spPr>
            <a:xfrm>
              <a:off x="79718" y="760815"/>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3"/>
            <p:cNvSpPr/>
            <p:nvPr/>
          </p:nvSpPr>
          <p:spPr>
            <a:xfrm>
              <a:off x="26409" y="760979"/>
              <a:ext cx="21652" cy="21488"/>
            </a:xfrm>
            <a:custGeom>
              <a:avLst/>
              <a:gdLst/>
              <a:ahLst/>
              <a:cxnLst/>
              <a:rect l="l" t="t" r="r" b="b"/>
              <a:pathLst>
                <a:path w="132" h="131" extrusionOk="0">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3"/>
            <p:cNvSpPr/>
            <p:nvPr/>
          </p:nvSpPr>
          <p:spPr>
            <a:xfrm>
              <a:off x="239319" y="707669"/>
              <a:ext cx="25261" cy="21652"/>
            </a:xfrm>
            <a:custGeom>
              <a:avLst/>
              <a:gdLst/>
              <a:ahLst/>
              <a:cxnLst/>
              <a:rect l="l" t="t" r="r" b="b"/>
              <a:pathLst>
                <a:path w="154" h="132" extrusionOk="0">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3"/>
            <p:cNvSpPr/>
            <p:nvPr/>
          </p:nvSpPr>
          <p:spPr>
            <a:xfrm>
              <a:off x="186010" y="707505"/>
              <a:ext cx="21816" cy="21816"/>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3"/>
            <p:cNvSpPr/>
            <p:nvPr/>
          </p:nvSpPr>
          <p:spPr>
            <a:xfrm>
              <a:off x="132864" y="707669"/>
              <a:ext cx="25261" cy="21652"/>
            </a:xfrm>
            <a:custGeom>
              <a:avLst/>
              <a:gdLst/>
              <a:ahLst/>
              <a:cxnLst/>
              <a:rect l="l" t="t" r="r" b="b"/>
              <a:pathLst>
                <a:path w="154" h="132" extrusionOk="0">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3"/>
            <p:cNvSpPr/>
            <p:nvPr/>
          </p:nvSpPr>
          <p:spPr>
            <a:xfrm>
              <a:off x="79718" y="707669"/>
              <a:ext cx="25261" cy="21652"/>
            </a:xfrm>
            <a:custGeom>
              <a:avLst/>
              <a:gdLst/>
              <a:ahLst/>
              <a:cxnLst/>
              <a:rect l="l" t="t" r="r" b="b"/>
              <a:pathLst>
                <a:path w="154" h="132" extrusionOk="0">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3"/>
            <p:cNvSpPr/>
            <p:nvPr/>
          </p:nvSpPr>
          <p:spPr>
            <a:xfrm>
              <a:off x="26409" y="707505"/>
              <a:ext cx="21652" cy="21816"/>
            </a:xfrm>
            <a:custGeom>
              <a:avLst/>
              <a:gdLst/>
              <a:ahLst/>
              <a:cxnLst/>
              <a:rect l="l" t="t" r="r" b="b"/>
              <a:pathLst>
                <a:path w="132" h="133" extrusionOk="0">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3"/>
            <p:cNvSpPr/>
            <p:nvPr/>
          </p:nvSpPr>
          <p:spPr>
            <a:xfrm>
              <a:off x="239319" y="654359"/>
              <a:ext cx="25261" cy="21816"/>
            </a:xfrm>
            <a:custGeom>
              <a:avLst/>
              <a:gdLst/>
              <a:ahLst/>
              <a:cxnLst/>
              <a:rect l="l" t="t" r="r" b="b"/>
              <a:pathLst>
                <a:path w="154" h="133" extrusionOk="0">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3"/>
            <p:cNvSpPr/>
            <p:nvPr/>
          </p:nvSpPr>
          <p:spPr>
            <a:xfrm>
              <a:off x="186010" y="654359"/>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3"/>
            <p:cNvSpPr/>
            <p:nvPr/>
          </p:nvSpPr>
          <p:spPr>
            <a:xfrm>
              <a:off x="132864" y="654359"/>
              <a:ext cx="25261" cy="21816"/>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3"/>
            <p:cNvSpPr/>
            <p:nvPr/>
          </p:nvSpPr>
          <p:spPr>
            <a:xfrm>
              <a:off x="79718" y="654359"/>
              <a:ext cx="25261" cy="21816"/>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3"/>
            <p:cNvSpPr/>
            <p:nvPr/>
          </p:nvSpPr>
          <p:spPr>
            <a:xfrm>
              <a:off x="26409" y="654359"/>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3"/>
            <p:cNvSpPr/>
            <p:nvPr/>
          </p:nvSpPr>
          <p:spPr>
            <a:xfrm>
              <a:off x="292465" y="601213"/>
              <a:ext cx="15091" cy="17879"/>
            </a:xfrm>
            <a:custGeom>
              <a:avLst/>
              <a:gdLst/>
              <a:ahLst/>
              <a:cxnLst/>
              <a:rect l="l" t="t" r="r" b="b"/>
              <a:pathLst>
                <a:path w="92" h="109" extrusionOk="0">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3"/>
            <p:cNvSpPr/>
            <p:nvPr/>
          </p:nvSpPr>
          <p:spPr>
            <a:xfrm>
              <a:off x="239319" y="601213"/>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3"/>
            <p:cNvSpPr/>
            <p:nvPr/>
          </p:nvSpPr>
          <p:spPr>
            <a:xfrm>
              <a:off x="186010" y="601213"/>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3"/>
            <p:cNvSpPr/>
            <p:nvPr/>
          </p:nvSpPr>
          <p:spPr>
            <a:xfrm>
              <a:off x="132864" y="601213"/>
              <a:ext cx="25261" cy="21652"/>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3"/>
            <p:cNvSpPr/>
            <p:nvPr/>
          </p:nvSpPr>
          <p:spPr>
            <a:xfrm>
              <a:off x="79718" y="601213"/>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3"/>
            <p:cNvSpPr/>
            <p:nvPr/>
          </p:nvSpPr>
          <p:spPr>
            <a:xfrm>
              <a:off x="26409" y="601213"/>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3"/>
            <p:cNvSpPr/>
            <p:nvPr/>
          </p:nvSpPr>
          <p:spPr>
            <a:xfrm>
              <a:off x="341838" y="547903"/>
              <a:ext cx="25589" cy="19520"/>
            </a:xfrm>
            <a:custGeom>
              <a:avLst/>
              <a:gdLst/>
              <a:ahLst/>
              <a:cxnLst/>
              <a:rect l="l" t="t" r="r" b="b"/>
              <a:pathLst>
                <a:path w="156" h="119" extrusionOk="0">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3"/>
            <p:cNvSpPr/>
            <p:nvPr/>
          </p:nvSpPr>
          <p:spPr>
            <a:xfrm>
              <a:off x="292465" y="547903"/>
              <a:ext cx="25261" cy="21816"/>
            </a:xfrm>
            <a:custGeom>
              <a:avLst/>
              <a:gdLst/>
              <a:ahLst/>
              <a:cxnLst/>
              <a:rect l="l" t="t" r="r" b="b"/>
              <a:pathLst>
                <a:path w="154" h="133" extrusionOk="0">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3"/>
            <p:cNvSpPr/>
            <p:nvPr/>
          </p:nvSpPr>
          <p:spPr>
            <a:xfrm>
              <a:off x="239319" y="547903"/>
              <a:ext cx="25261" cy="21816"/>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3"/>
            <p:cNvSpPr/>
            <p:nvPr/>
          </p:nvSpPr>
          <p:spPr>
            <a:xfrm>
              <a:off x="186010" y="547903"/>
              <a:ext cx="21816" cy="21816"/>
            </a:xfrm>
            <a:custGeom>
              <a:avLst/>
              <a:gdLst/>
              <a:ahLst/>
              <a:cxnLst/>
              <a:rect l="l" t="t" r="r" b="b"/>
              <a:pathLst>
                <a:path w="133" h="133" extrusionOk="0">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3"/>
            <p:cNvSpPr/>
            <p:nvPr/>
          </p:nvSpPr>
          <p:spPr>
            <a:xfrm>
              <a:off x="132864" y="547903"/>
              <a:ext cx="25261" cy="21816"/>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3"/>
            <p:cNvSpPr/>
            <p:nvPr/>
          </p:nvSpPr>
          <p:spPr>
            <a:xfrm>
              <a:off x="79718" y="547903"/>
              <a:ext cx="25261" cy="21816"/>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3"/>
            <p:cNvSpPr/>
            <p:nvPr/>
          </p:nvSpPr>
          <p:spPr>
            <a:xfrm>
              <a:off x="26409" y="547903"/>
              <a:ext cx="21652" cy="21816"/>
            </a:xfrm>
            <a:custGeom>
              <a:avLst/>
              <a:gdLst/>
              <a:ahLst/>
              <a:cxnLst/>
              <a:rect l="l" t="t" r="r" b="b"/>
              <a:pathLst>
                <a:path w="132" h="133" extrusionOk="0">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3"/>
            <p:cNvSpPr/>
            <p:nvPr/>
          </p:nvSpPr>
          <p:spPr>
            <a:xfrm>
              <a:off x="830319" y="494758"/>
              <a:ext cx="5413" cy="1476"/>
            </a:xfrm>
            <a:custGeom>
              <a:avLst/>
              <a:gdLst/>
              <a:ahLst/>
              <a:cxnLst/>
              <a:rect l="l" t="t" r="r" b="b"/>
              <a:pathLst>
                <a:path w="33" h="9" extrusionOk="0">
                  <a:moveTo>
                    <a:pt x="32" y="1"/>
                  </a:moveTo>
                  <a:cubicBezTo>
                    <a:pt x="21" y="1"/>
                    <a:pt x="10" y="4"/>
                    <a:pt x="1" y="8"/>
                  </a:cubicBezTo>
                  <a:cubicBezTo>
                    <a:pt x="11" y="6"/>
                    <a:pt x="22" y="4"/>
                    <a:pt x="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3"/>
            <p:cNvSpPr/>
            <p:nvPr/>
          </p:nvSpPr>
          <p:spPr>
            <a:xfrm>
              <a:off x="769956" y="494758"/>
              <a:ext cx="23128" cy="13614"/>
            </a:xfrm>
            <a:custGeom>
              <a:avLst/>
              <a:gdLst/>
              <a:ahLst/>
              <a:cxnLst/>
              <a:rect l="l" t="t" r="r" b="b"/>
              <a:pathLst>
                <a:path w="141" h="83" extrusionOk="0">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3"/>
            <p:cNvSpPr/>
            <p:nvPr/>
          </p:nvSpPr>
          <p:spPr>
            <a:xfrm>
              <a:off x="714186" y="494758"/>
              <a:ext cx="29361" cy="19684"/>
            </a:xfrm>
            <a:custGeom>
              <a:avLst/>
              <a:gdLst/>
              <a:ahLst/>
              <a:cxnLst/>
              <a:rect l="l" t="t" r="r" b="b"/>
              <a:pathLst>
                <a:path w="179" h="120" extrusionOk="0">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3"/>
            <p:cNvSpPr/>
            <p:nvPr/>
          </p:nvSpPr>
          <p:spPr>
            <a:xfrm>
              <a:off x="664977" y="494758"/>
              <a:ext cx="25425" cy="21816"/>
            </a:xfrm>
            <a:custGeom>
              <a:avLst/>
              <a:gdLst/>
              <a:ahLst/>
              <a:cxnLst/>
              <a:rect l="l" t="t" r="r" b="b"/>
              <a:pathLst>
                <a:path w="155" h="133" extrusionOk="0">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3"/>
            <p:cNvSpPr/>
            <p:nvPr/>
          </p:nvSpPr>
          <p:spPr>
            <a:xfrm>
              <a:off x="611831"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3"/>
            <p:cNvSpPr/>
            <p:nvPr/>
          </p:nvSpPr>
          <p:spPr>
            <a:xfrm>
              <a:off x="558686"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3"/>
            <p:cNvSpPr/>
            <p:nvPr/>
          </p:nvSpPr>
          <p:spPr>
            <a:xfrm>
              <a:off x="505376"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3"/>
            <p:cNvSpPr/>
            <p:nvPr/>
          </p:nvSpPr>
          <p:spPr>
            <a:xfrm>
              <a:off x="452230" y="494758"/>
              <a:ext cx="25261" cy="21816"/>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3"/>
            <p:cNvSpPr/>
            <p:nvPr/>
          </p:nvSpPr>
          <p:spPr>
            <a:xfrm>
              <a:off x="398920" y="494758"/>
              <a:ext cx="25425" cy="21816"/>
            </a:xfrm>
            <a:custGeom>
              <a:avLst/>
              <a:gdLst/>
              <a:ahLst/>
              <a:cxnLst/>
              <a:rect l="l" t="t" r="r" b="b"/>
              <a:pathLst>
                <a:path w="155"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3"/>
            <p:cNvSpPr/>
            <p:nvPr/>
          </p:nvSpPr>
          <p:spPr>
            <a:xfrm>
              <a:off x="345611"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3"/>
            <p:cNvSpPr/>
            <p:nvPr/>
          </p:nvSpPr>
          <p:spPr>
            <a:xfrm>
              <a:off x="292465"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3"/>
            <p:cNvSpPr/>
            <p:nvPr/>
          </p:nvSpPr>
          <p:spPr>
            <a:xfrm>
              <a:off x="239319"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3"/>
            <p:cNvSpPr/>
            <p:nvPr/>
          </p:nvSpPr>
          <p:spPr>
            <a:xfrm>
              <a:off x="186010"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3"/>
            <p:cNvSpPr/>
            <p:nvPr/>
          </p:nvSpPr>
          <p:spPr>
            <a:xfrm>
              <a:off x="132864"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3"/>
            <p:cNvSpPr/>
            <p:nvPr/>
          </p:nvSpPr>
          <p:spPr>
            <a:xfrm>
              <a:off x="79718" y="494758"/>
              <a:ext cx="25261" cy="21816"/>
            </a:xfrm>
            <a:custGeom>
              <a:avLst/>
              <a:gdLst/>
              <a:ahLst/>
              <a:cxnLst/>
              <a:rect l="l" t="t" r="r" b="b"/>
              <a:pathLst>
                <a:path w="154" h="133" extrusionOk="0">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3"/>
            <p:cNvSpPr/>
            <p:nvPr/>
          </p:nvSpPr>
          <p:spPr>
            <a:xfrm>
              <a:off x="26409" y="494758"/>
              <a:ext cx="21652" cy="21816"/>
            </a:xfrm>
            <a:custGeom>
              <a:avLst/>
              <a:gdLst/>
              <a:ahLst/>
              <a:cxnLst/>
              <a:rect l="l" t="t" r="r" b="b"/>
              <a:pathLst>
                <a:path w="132" h="133" extrusionOk="0">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3"/>
            <p:cNvSpPr/>
            <p:nvPr/>
          </p:nvSpPr>
          <p:spPr>
            <a:xfrm>
              <a:off x="928081" y="441612"/>
              <a:ext cx="24440" cy="17387"/>
            </a:xfrm>
            <a:custGeom>
              <a:avLst/>
              <a:gdLst/>
              <a:ahLst/>
              <a:cxnLst/>
              <a:rect l="l" t="t" r="r" b="b"/>
              <a:pathLst>
                <a:path w="149" h="106" extrusionOk="0">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3"/>
            <p:cNvSpPr/>
            <p:nvPr/>
          </p:nvSpPr>
          <p:spPr>
            <a:xfrm>
              <a:off x="877888"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3"/>
            <p:cNvSpPr/>
            <p:nvPr/>
          </p:nvSpPr>
          <p:spPr>
            <a:xfrm>
              <a:off x="824742"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3"/>
            <p:cNvSpPr/>
            <p:nvPr/>
          </p:nvSpPr>
          <p:spPr>
            <a:xfrm>
              <a:off x="771432"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3"/>
            <p:cNvSpPr/>
            <p:nvPr/>
          </p:nvSpPr>
          <p:spPr>
            <a:xfrm>
              <a:off x="718287"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3"/>
            <p:cNvSpPr/>
            <p:nvPr/>
          </p:nvSpPr>
          <p:spPr>
            <a:xfrm>
              <a:off x="664977" y="441612"/>
              <a:ext cx="25425" cy="21488"/>
            </a:xfrm>
            <a:custGeom>
              <a:avLst/>
              <a:gdLst/>
              <a:ahLst/>
              <a:cxnLst/>
              <a:rect l="l" t="t" r="r" b="b"/>
              <a:pathLst>
                <a:path w="155" h="131" extrusionOk="0">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3"/>
            <p:cNvSpPr/>
            <p:nvPr/>
          </p:nvSpPr>
          <p:spPr>
            <a:xfrm>
              <a:off x="611831"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3"/>
            <p:cNvSpPr/>
            <p:nvPr/>
          </p:nvSpPr>
          <p:spPr>
            <a:xfrm>
              <a:off x="558686"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3"/>
            <p:cNvSpPr/>
            <p:nvPr/>
          </p:nvSpPr>
          <p:spPr>
            <a:xfrm>
              <a:off x="505376"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3"/>
            <p:cNvSpPr/>
            <p:nvPr/>
          </p:nvSpPr>
          <p:spPr>
            <a:xfrm>
              <a:off x="452230" y="441612"/>
              <a:ext cx="25261" cy="21488"/>
            </a:xfrm>
            <a:custGeom>
              <a:avLst/>
              <a:gdLst/>
              <a:ahLst/>
              <a:cxnLst/>
              <a:rect l="l" t="t" r="r" b="b"/>
              <a:pathLst>
                <a:path w="154" h="131" extrusionOk="0">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3"/>
            <p:cNvSpPr/>
            <p:nvPr/>
          </p:nvSpPr>
          <p:spPr>
            <a:xfrm>
              <a:off x="398920" y="441612"/>
              <a:ext cx="25425" cy="21488"/>
            </a:xfrm>
            <a:custGeom>
              <a:avLst/>
              <a:gdLst/>
              <a:ahLst/>
              <a:cxnLst/>
              <a:rect l="l" t="t" r="r" b="b"/>
              <a:pathLst>
                <a:path w="155"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3"/>
            <p:cNvSpPr/>
            <p:nvPr/>
          </p:nvSpPr>
          <p:spPr>
            <a:xfrm>
              <a:off x="345611"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3"/>
            <p:cNvSpPr/>
            <p:nvPr/>
          </p:nvSpPr>
          <p:spPr>
            <a:xfrm>
              <a:off x="292465"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3"/>
            <p:cNvSpPr/>
            <p:nvPr/>
          </p:nvSpPr>
          <p:spPr>
            <a:xfrm>
              <a:off x="239319"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3"/>
            <p:cNvSpPr/>
            <p:nvPr/>
          </p:nvSpPr>
          <p:spPr>
            <a:xfrm>
              <a:off x="186010"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3"/>
            <p:cNvSpPr/>
            <p:nvPr/>
          </p:nvSpPr>
          <p:spPr>
            <a:xfrm>
              <a:off x="132864" y="441612"/>
              <a:ext cx="25261" cy="21488"/>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3"/>
            <p:cNvSpPr/>
            <p:nvPr/>
          </p:nvSpPr>
          <p:spPr>
            <a:xfrm>
              <a:off x="79718"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3"/>
            <p:cNvSpPr/>
            <p:nvPr/>
          </p:nvSpPr>
          <p:spPr>
            <a:xfrm>
              <a:off x="26409" y="441612"/>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3"/>
            <p:cNvSpPr/>
            <p:nvPr/>
          </p:nvSpPr>
          <p:spPr>
            <a:xfrm>
              <a:off x="1037653" y="388302"/>
              <a:ext cx="15911" cy="12302"/>
            </a:xfrm>
            <a:custGeom>
              <a:avLst/>
              <a:gdLst/>
              <a:ahLst/>
              <a:cxnLst/>
              <a:rect l="l" t="t" r="r" b="b"/>
              <a:pathLst>
                <a:path w="97" h="75" extrusionOk="0">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3"/>
            <p:cNvSpPr/>
            <p:nvPr/>
          </p:nvSpPr>
          <p:spPr>
            <a:xfrm>
              <a:off x="984507" y="388302"/>
              <a:ext cx="25261" cy="21652"/>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3"/>
            <p:cNvSpPr/>
            <p:nvPr/>
          </p:nvSpPr>
          <p:spPr>
            <a:xfrm>
              <a:off x="931033"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3"/>
            <p:cNvSpPr/>
            <p:nvPr/>
          </p:nvSpPr>
          <p:spPr>
            <a:xfrm>
              <a:off x="877888" y="388302"/>
              <a:ext cx="25261" cy="21652"/>
            </a:xfrm>
            <a:custGeom>
              <a:avLst/>
              <a:gdLst/>
              <a:ahLst/>
              <a:cxnLst/>
              <a:rect l="l" t="t" r="r" b="b"/>
              <a:pathLst>
                <a:path w="154" h="132" extrusionOk="0">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3"/>
            <p:cNvSpPr/>
            <p:nvPr/>
          </p:nvSpPr>
          <p:spPr>
            <a:xfrm>
              <a:off x="82474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3"/>
            <p:cNvSpPr/>
            <p:nvPr/>
          </p:nvSpPr>
          <p:spPr>
            <a:xfrm>
              <a:off x="77143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3"/>
            <p:cNvSpPr/>
            <p:nvPr/>
          </p:nvSpPr>
          <p:spPr>
            <a:xfrm>
              <a:off x="718287"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3"/>
            <p:cNvSpPr/>
            <p:nvPr/>
          </p:nvSpPr>
          <p:spPr>
            <a:xfrm>
              <a:off x="664977" y="388302"/>
              <a:ext cx="25425" cy="21652"/>
            </a:xfrm>
            <a:custGeom>
              <a:avLst/>
              <a:gdLst/>
              <a:ahLst/>
              <a:cxnLst/>
              <a:rect l="l" t="t" r="r" b="b"/>
              <a:pathLst>
                <a:path w="155" h="132" extrusionOk="0">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3"/>
            <p:cNvSpPr/>
            <p:nvPr/>
          </p:nvSpPr>
          <p:spPr>
            <a:xfrm>
              <a:off x="611831"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3"/>
            <p:cNvSpPr/>
            <p:nvPr/>
          </p:nvSpPr>
          <p:spPr>
            <a:xfrm>
              <a:off x="558686"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3"/>
            <p:cNvSpPr/>
            <p:nvPr/>
          </p:nvSpPr>
          <p:spPr>
            <a:xfrm>
              <a:off x="505376"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3"/>
            <p:cNvSpPr/>
            <p:nvPr/>
          </p:nvSpPr>
          <p:spPr>
            <a:xfrm>
              <a:off x="452230" y="388302"/>
              <a:ext cx="25261" cy="21652"/>
            </a:xfrm>
            <a:custGeom>
              <a:avLst/>
              <a:gdLst/>
              <a:ahLst/>
              <a:cxnLst/>
              <a:rect l="l" t="t" r="r" b="b"/>
              <a:pathLst>
                <a:path w="154" h="132" extrusionOk="0">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3"/>
            <p:cNvSpPr/>
            <p:nvPr/>
          </p:nvSpPr>
          <p:spPr>
            <a:xfrm>
              <a:off x="398920" y="388302"/>
              <a:ext cx="25425" cy="21652"/>
            </a:xfrm>
            <a:custGeom>
              <a:avLst/>
              <a:gdLst/>
              <a:ahLst/>
              <a:cxnLst/>
              <a:rect l="l" t="t" r="r" b="b"/>
              <a:pathLst>
                <a:path w="155"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3"/>
            <p:cNvSpPr/>
            <p:nvPr/>
          </p:nvSpPr>
          <p:spPr>
            <a:xfrm>
              <a:off x="345611"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3"/>
            <p:cNvSpPr/>
            <p:nvPr/>
          </p:nvSpPr>
          <p:spPr>
            <a:xfrm>
              <a:off x="292465" y="388302"/>
              <a:ext cx="25261" cy="21652"/>
            </a:xfrm>
            <a:custGeom>
              <a:avLst/>
              <a:gdLst/>
              <a:ahLst/>
              <a:cxnLst/>
              <a:rect l="l" t="t" r="r" b="b"/>
              <a:pathLst>
                <a:path w="154" h="132" extrusionOk="0">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3"/>
            <p:cNvSpPr/>
            <p:nvPr/>
          </p:nvSpPr>
          <p:spPr>
            <a:xfrm>
              <a:off x="239319"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3"/>
            <p:cNvSpPr/>
            <p:nvPr/>
          </p:nvSpPr>
          <p:spPr>
            <a:xfrm>
              <a:off x="186010"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3"/>
            <p:cNvSpPr/>
            <p:nvPr/>
          </p:nvSpPr>
          <p:spPr>
            <a:xfrm>
              <a:off x="132864" y="388302"/>
              <a:ext cx="25261" cy="21652"/>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3"/>
            <p:cNvSpPr/>
            <p:nvPr/>
          </p:nvSpPr>
          <p:spPr>
            <a:xfrm>
              <a:off x="79718"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3"/>
            <p:cNvSpPr/>
            <p:nvPr/>
          </p:nvSpPr>
          <p:spPr>
            <a:xfrm>
              <a:off x="26409" y="388302"/>
              <a:ext cx="21652" cy="21652"/>
            </a:xfrm>
            <a:custGeom>
              <a:avLst/>
              <a:gdLst/>
              <a:ahLst/>
              <a:cxnLst/>
              <a:rect l="l" t="t" r="r" b="b"/>
              <a:pathLst>
                <a:path w="132" h="132" extrusionOk="0">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3"/>
            <p:cNvSpPr/>
            <p:nvPr/>
          </p:nvSpPr>
          <p:spPr>
            <a:xfrm>
              <a:off x="1086533" y="335156"/>
              <a:ext cx="25425" cy="20668"/>
            </a:xfrm>
            <a:custGeom>
              <a:avLst/>
              <a:gdLst/>
              <a:ahLst/>
              <a:cxnLst/>
              <a:rect l="l" t="t" r="r" b="b"/>
              <a:pathLst>
                <a:path w="155" h="126" extrusionOk="0">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3"/>
            <p:cNvSpPr/>
            <p:nvPr/>
          </p:nvSpPr>
          <p:spPr>
            <a:xfrm>
              <a:off x="1037653"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3"/>
            <p:cNvSpPr/>
            <p:nvPr/>
          </p:nvSpPr>
          <p:spPr>
            <a:xfrm>
              <a:off x="984507" y="334992"/>
              <a:ext cx="25261" cy="21816"/>
            </a:xfrm>
            <a:custGeom>
              <a:avLst/>
              <a:gdLst/>
              <a:ahLst/>
              <a:cxnLst/>
              <a:rect l="l" t="t" r="r" b="b"/>
              <a:pathLst>
                <a:path w="154" h="133" extrusionOk="0">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3"/>
            <p:cNvSpPr/>
            <p:nvPr/>
          </p:nvSpPr>
          <p:spPr>
            <a:xfrm>
              <a:off x="931033"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3"/>
            <p:cNvSpPr/>
            <p:nvPr/>
          </p:nvSpPr>
          <p:spPr>
            <a:xfrm>
              <a:off x="877888"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3"/>
            <p:cNvSpPr/>
            <p:nvPr/>
          </p:nvSpPr>
          <p:spPr>
            <a:xfrm>
              <a:off x="824742"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3"/>
            <p:cNvSpPr/>
            <p:nvPr/>
          </p:nvSpPr>
          <p:spPr>
            <a:xfrm>
              <a:off x="771432"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3"/>
            <p:cNvSpPr/>
            <p:nvPr/>
          </p:nvSpPr>
          <p:spPr>
            <a:xfrm>
              <a:off x="718287"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3"/>
            <p:cNvSpPr/>
            <p:nvPr/>
          </p:nvSpPr>
          <p:spPr>
            <a:xfrm>
              <a:off x="664977" y="334992"/>
              <a:ext cx="25425" cy="21816"/>
            </a:xfrm>
            <a:custGeom>
              <a:avLst/>
              <a:gdLst/>
              <a:ahLst/>
              <a:cxnLst/>
              <a:rect l="l" t="t" r="r" b="b"/>
              <a:pathLst>
                <a:path w="155" h="133" extrusionOk="0">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3"/>
            <p:cNvSpPr/>
            <p:nvPr/>
          </p:nvSpPr>
          <p:spPr>
            <a:xfrm>
              <a:off x="611831"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3"/>
            <p:cNvSpPr/>
            <p:nvPr/>
          </p:nvSpPr>
          <p:spPr>
            <a:xfrm>
              <a:off x="558686"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3"/>
            <p:cNvSpPr/>
            <p:nvPr/>
          </p:nvSpPr>
          <p:spPr>
            <a:xfrm>
              <a:off x="505376"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3"/>
            <p:cNvSpPr/>
            <p:nvPr/>
          </p:nvSpPr>
          <p:spPr>
            <a:xfrm>
              <a:off x="452230"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3"/>
            <p:cNvSpPr/>
            <p:nvPr/>
          </p:nvSpPr>
          <p:spPr>
            <a:xfrm>
              <a:off x="398920" y="334992"/>
              <a:ext cx="25425" cy="21816"/>
            </a:xfrm>
            <a:custGeom>
              <a:avLst/>
              <a:gdLst/>
              <a:ahLst/>
              <a:cxnLst/>
              <a:rect l="l" t="t" r="r" b="b"/>
              <a:pathLst>
                <a:path w="155"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3"/>
            <p:cNvSpPr/>
            <p:nvPr/>
          </p:nvSpPr>
          <p:spPr>
            <a:xfrm>
              <a:off x="345611"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3"/>
            <p:cNvSpPr/>
            <p:nvPr/>
          </p:nvSpPr>
          <p:spPr>
            <a:xfrm>
              <a:off x="292465"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3"/>
            <p:cNvSpPr/>
            <p:nvPr/>
          </p:nvSpPr>
          <p:spPr>
            <a:xfrm>
              <a:off x="239319"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3"/>
            <p:cNvSpPr/>
            <p:nvPr/>
          </p:nvSpPr>
          <p:spPr>
            <a:xfrm>
              <a:off x="186010"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3"/>
            <p:cNvSpPr/>
            <p:nvPr/>
          </p:nvSpPr>
          <p:spPr>
            <a:xfrm>
              <a:off x="132864" y="334992"/>
              <a:ext cx="25261" cy="21816"/>
            </a:xfrm>
            <a:custGeom>
              <a:avLst/>
              <a:gdLst/>
              <a:ahLst/>
              <a:cxnLst/>
              <a:rect l="l" t="t" r="r" b="b"/>
              <a:pathLst>
                <a:path w="154" h="133" extrusionOk="0">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3"/>
            <p:cNvSpPr/>
            <p:nvPr/>
          </p:nvSpPr>
          <p:spPr>
            <a:xfrm>
              <a:off x="79718"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3"/>
            <p:cNvSpPr/>
            <p:nvPr/>
          </p:nvSpPr>
          <p:spPr>
            <a:xfrm>
              <a:off x="26409" y="335156"/>
              <a:ext cx="21652" cy="21652"/>
            </a:xfrm>
            <a:custGeom>
              <a:avLst/>
              <a:gdLst/>
              <a:ahLst/>
              <a:cxnLst/>
              <a:rect l="l" t="t" r="r" b="b"/>
              <a:pathLst>
                <a:path w="132" h="132" extrusionOk="0">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3"/>
            <p:cNvSpPr/>
            <p:nvPr/>
          </p:nvSpPr>
          <p:spPr>
            <a:xfrm>
              <a:off x="1139843" y="282010"/>
              <a:ext cx="24933" cy="21160"/>
            </a:xfrm>
            <a:custGeom>
              <a:avLst/>
              <a:gdLst/>
              <a:ahLst/>
              <a:cxnLst/>
              <a:rect l="l" t="t" r="r" b="b"/>
              <a:pathLst>
                <a:path w="152" h="129" extrusionOk="0">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3"/>
            <p:cNvSpPr/>
            <p:nvPr/>
          </p:nvSpPr>
          <p:spPr>
            <a:xfrm>
              <a:off x="1090798" y="281846"/>
              <a:ext cx="25425" cy="21652"/>
            </a:xfrm>
            <a:custGeom>
              <a:avLst/>
              <a:gdLst/>
              <a:ahLst/>
              <a:cxnLst/>
              <a:rect l="l" t="t" r="r" b="b"/>
              <a:pathLst>
                <a:path w="155" h="132" extrusionOk="0">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3"/>
            <p:cNvSpPr/>
            <p:nvPr/>
          </p:nvSpPr>
          <p:spPr>
            <a:xfrm>
              <a:off x="1037653"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3"/>
            <p:cNvSpPr/>
            <p:nvPr/>
          </p:nvSpPr>
          <p:spPr>
            <a:xfrm>
              <a:off x="984507" y="281846"/>
              <a:ext cx="25261" cy="21652"/>
            </a:xfrm>
            <a:custGeom>
              <a:avLst/>
              <a:gdLst/>
              <a:ahLst/>
              <a:cxnLst/>
              <a:rect l="l" t="t" r="r" b="b"/>
              <a:pathLst>
                <a:path w="154" h="132" extrusionOk="0">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3"/>
            <p:cNvSpPr/>
            <p:nvPr/>
          </p:nvSpPr>
          <p:spPr>
            <a:xfrm>
              <a:off x="931033" y="281846"/>
              <a:ext cx="25589" cy="21652"/>
            </a:xfrm>
            <a:custGeom>
              <a:avLst/>
              <a:gdLst/>
              <a:ahLst/>
              <a:cxnLst/>
              <a:rect l="l" t="t" r="r" b="b"/>
              <a:pathLst>
                <a:path w="156"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3"/>
            <p:cNvSpPr/>
            <p:nvPr/>
          </p:nvSpPr>
          <p:spPr>
            <a:xfrm>
              <a:off x="877888"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3"/>
            <p:cNvSpPr/>
            <p:nvPr/>
          </p:nvSpPr>
          <p:spPr>
            <a:xfrm>
              <a:off x="824742"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3"/>
            <p:cNvSpPr/>
            <p:nvPr/>
          </p:nvSpPr>
          <p:spPr>
            <a:xfrm>
              <a:off x="771432"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3"/>
            <p:cNvSpPr/>
            <p:nvPr/>
          </p:nvSpPr>
          <p:spPr>
            <a:xfrm>
              <a:off x="718287"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3"/>
            <p:cNvSpPr/>
            <p:nvPr/>
          </p:nvSpPr>
          <p:spPr>
            <a:xfrm>
              <a:off x="664977" y="281846"/>
              <a:ext cx="25425" cy="21652"/>
            </a:xfrm>
            <a:custGeom>
              <a:avLst/>
              <a:gdLst/>
              <a:ahLst/>
              <a:cxnLst/>
              <a:rect l="l" t="t" r="r" b="b"/>
              <a:pathLst>
                <a:path w="155" h="132" extrusionOk="0">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3"/>
            <p:cNvSpPr/>
            <p:nvPr/>
          </p:nvSpPr>
          <p:spPr>
            <a:xfrm>
              <a:off x="611831"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3"/>
            <p:cNvSpPr/>
            <p:nvPr/>
          </p:nvSpPr>
          <p:spPr>
            <a:xfrm>
              <a:off x="558686"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3"/>
            <p:cNvSpPr/>
            <p:nvPr/>
          </p:nvSpPr>
          <p:spPr>
            <a:xfrm>
              <a:off x="505376" y="281846"/>
              <a:ext cx="25425" cy="21652"/>
            </a:xfrm>
            <a:custGeom>
              <a:avLst/>
              <a:gdLst/>
              <a:ahLst/>
              <a:cxnLst/>
              <a:rect l="l" t="t" r="r" b="b"/>
              <a:pathLst>
                <a:path w="155" h="132" extrusionOk="0">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3"/>
            <p:cNvSpPr/>
            <p:nvPr/>
          </p:nvSpPr>
          <p:spPr>
            <a:xfrm>
              <a:off x="452230"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3"/>
            <p:cNvSpPr/>
            <p:nvPr/>
          </p:nvSpPr>
          <p:spPr>
            <a:xfrm>
              <a:off x="398920" y="281846"/>
              <a:ext cx="25425" cy="21652"/>
            </a:xfrm>
            <a:custGeom>
              <a:avLst/>
              <a:gdLst/>
              <a:ahLst/>
              <a:cxnLst/>
              <a:rect l="l" t="t" r="r" b="b"/>
              <a:pathLst>
                <a:path w="155"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3"/>
            <p:cNvSpPr/>
            <p:nvPr/>
          </p:nvSpPr>
          <p:spPr>
            <a:xfrm>
              <a:off x="345611"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3"/>
            <p:cNvSpPr/>
            <p:nvPr/>
          </p:nvSpPr>
          <p:spPr>
            <a:xfrm>
              <a:off x="292465"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3"/>
            <p:cNvSpPr/>
            <p:nvPr/>
          </p:nvSpPr>
          <p:spPr>
            <a:xfrm>
              <a:off x="239319"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3"/>
            <p:cNvSpPr/>
            <p:nvPr/>
          </p:nvSpPr>
          <p:spPr>
            <a:xfrm>
              <a:off x="186010"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3"/>
            <p:cNvSpPr/>
            <p:nvPr/>
          </p:nvSpPr>
          <p:spPr>
            <a:xfrm>
              <a:off x="132864"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3"/>
            <p:cNvSpPr/>
            <p:nvPr/>
          </p:nvSpPr>
          <p:spPr>
            <a:xfrm>
              <a:off x="79718"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3"/>
            <p:cNvSpPr/>
            <p:nvPr/>
          </p:nvSpPr>
          <p:spPr>
            <a:xfrm>
              <a:off x="26409" y="281846"/>
              <a:ext cx="25261" cy="21652"/>
            </a:xfrm>
            <a:custGeom>
              <a:avLst/>
              <a:gdLst/>
              <a:ahLst/>
              <a:cxnLst/>
              <a:rect l="l" t="t" r="r" b="b"/>
              <a:pathLst>
                <a:path w="154" h="132" extrusionOk="0">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3"/>
            <p:cNvSpPr/>
            <p:nvPr/>
          </p:nvSpPr>
          <p:spPr>
            <a:xfrm>
              <a:off x="1197254" y="228865"/>
              <a:ext cx="9678" cy="14599"/>
            </a:xfrm>
            <a:custGeom>
              <a:avLst/>
              <a:gdLst/>
              <a:ahLst/>
              <a:cxnLst/>
              <a:rect l="l" t="t" r="r" b="b"/>
              <a:pathLst>
                <a:path w="59" h="89" extrusionOk="0">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3"/>
            <p:cNvSpPr/>
            <p:nvPr/>
          </p:nvSpPr>
          <p:spPr>
            <a:xfrm>
              <a:off x="1140335" y="228537"/>
              <a:ext cx="25261" cy="21816"/>
            </a:xfrm>
            <a:custGeom>
              <a:avLst/>
              <a:gdLst/>
              <a:ahLst/>
              <a:cxnLst/>
              <a:rect l="l" t="t" r="r" b="b"/>
              <a:pathLst>
                <a:path w="154" h="133"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3"/>
            <p:cNvSpPr/>
            <p:nvPr/>
          </p:nvSpPr>
          <p:spPr>
            <a:xfrm>
              <a:off x="1090798"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3"/>
            <p:cNvSpPr/>
            <p:nvPr/>
          </p:nvSpPr>
          <p:spPr>
            <a:xfrm>
              <a:off x="1037653" y="228701"/>
              <a:ext cx="25261" cy="21652"/>
            </a:xfrm>
            <a:custGeom>
              <a:avLst/>
              <a:gdLst/>
              <a:ahLst/>
              <a:cxnLst/>
              <a:rect l="l" t="t" r="r" b="b"/>
              <a:pathLst>
                <a:path w="154" h="132" extrusionOk="0">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3"/>
            <p:cNvSpPr/>
            <p:nvPr/>
          </p:nvSpPr>
          <p:spPr>
            <a:xfrm>
              <a:off x="984507" y="228701"/>
              <a:ext cx="25261" cy="21652"/>
            </a:xfrm>
            <a:custGeom>
              <a:avLst/>
              <a:gdLst/>
              <a:ahLst/>
              <a:cxnLst/>
              <a:rect l="l" t="t" r="r" b="b"/>
              <a:pathLst>
                <a:path w="154" h="132" extrusionOk="0">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3"/>
            <p:cNvSpPr/>
            <p:nvPr/>
          </p:nvSpPr>
          <p:spPr>
            <a:xfrm>
              <a:off x="931033"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3"/>
            <p:cNvSpPr/>
            <p:nvPr/>
          </p:nvSpPr>
          <p:spPr>
            <a:xfrm>
              <a:off x="877888" y="228701"/>
              <a:ext cx="25261" cy="21652"/>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3"/>
            <p:cNvSpPr/>
            <p:nvPr/>
          </p:nvSpPr>
          <p:spPr>
            <a:xfrm>
              <a:off x="82474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3"/>
            <p:cNvSpPr/>
            <p:nvPr/>
          </p:nvSpPr>
          <p:spPr>
            <a:xfrm>
              <a:off x="77143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3"/>
            <p:cNvSpPr/>
            <p:nvPr/>
          </p:nvSpPr>
          <p:spPr>
            <a:xfrm>
              <a:off x="718287"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3"/>
            <p:cNvSpPr/>
            <p:nvPr/>
          </p:nvSpPr>
          <p:spPr>
            <a:xfrm>
              <a:off x="664977" y="228701"/>
              <a:ext cx="25425" cy="21652"/>
            </a:xfrm>
            <a:custGeom>
              <a:avLst/>
              <a:gdLst/>
              <a:ahLst/>
              <a:cxnLst/>
              <a:rect l="l" t="t" r="r" b="b"/>
              <a:pathLst>
                <a:path w="155" h="132" extrusionOk="0">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3"/>
            <p:cNvSpPr/>
            <p:nvPr/>
          </p:nvSpPr>
          <p:spPr>
            <a:xfrm>
              <a:off x="611831"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3"/>
            <p:cNvSpPr/>
            <p:nvPr/>
          </p:nvSpPr>
          <p:spPr>
            <a:xfrm>
              <a:off x="558686" y="228701"/>
              <a:ext cx="25261" cy="21652"/>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3"/>
            <p:cNvSpPr/>
            <p:nvPr/>
          </p:nvSpPr>
          <p:spPr>
            <a:xfrm>
              <a:off x="505376"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3"/>
            <p:cNvSpPr/>
            <p:nvPr/>
          </p:nvSpPr>
          <p:spPr>
            <a:xfrm>
              <a:off x="452230" y="228701"/>
              <a:ext cx="25261" cy="21652"/>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3"/>
            <p:cNvSpPr/>
            <p:nvPr/>
          </p:nvSpPr>
          <p:spPr>
            <a:xfrm>
              <a:off x="398920" y="228701"/>
              <a:ext cx="25425" cy="21652"/>
            </a:xfrm>
            <a:custGeom>
              <a:avLst/>
              <a:gdLst/>
              <a:ahLst/>
              <a:cxnLst/>
              <a:rect l="l" t="t" r="r" b="b"/>
              <a:pathLst>
                <a:path w="155"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3"/>
            <p:cNvSpPr/>
            <p:nvPr/>
          </p:nvSpPr>
          <p:spPr>
            <a:xfrm>
              <a:off x="345611"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3"/>
            <p:cNvSpPr/>
            <p:nvPr/>
          </p:nvSpPr>
          <p:spPr>
            <a:xfrm>
              <a:off x="292465" y="228701"/>
              <a:ext cx="25261" cy="21652"/>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3"/>
            <p:cNvSpPr/>
            <p:nvPr/>
          </p:nvSpPr>
          <p:spPr>
            <a:xfrm>
              <a:off x="239319" y="228701"/>
              <a:ext cx="25261" cy="21652"/>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3"/>
            <p:cNvSpPr/>
            <p:nvPr/>
          </p:nvSpPr>
          <p:spPr>
            <a:xfrm>
              <a:off x="186010"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3"/>
            <p:cNvSpPr/>
            <p:nvPr/>
          </p:nvSpPr>
          <p:spPr>
            <a:xfrm>
              <a:off x="132864" y="228701"/>
              <a:ext cx="25261" cy="21652"/>
            </a:xfrm>
            <a:custGeom>
              <a:avLst/>
              <a:gdLst/>
              <a:ahLst/>
              <a:cxnLst/>
              <a:rect l="l" t="t" r="r" b="b"/>
              <a:pathLst>
                <a:path w="154" h="132" extrusionOk="0">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3"/>
            <p:cNvSpPr/>
            <p:nvPr/>
          </p:nvSpPr>
          <p:spPr>
            <a:xfrm>
              <a:off x="79718" y="228701"/>
              <a:ext cx="25261" cy="21652"/>
            </a:xfrm>
            <a:custGeom>
              <a:avLst/>
              <a:gdLst/>
              <a:ahLst/>
              <a:cxnLst/>
              <a:rect l="l" t="t" r="r" b="b"/>
              <a:pathLst>
                <a:path w="154" h="132" extrusionOk="0">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3"/>
            <p:cNvSpPr/>
            <p:nvPr/>
          </p:nvSpPr>
          <p:spPr>
            <a:xfrm>
              <a:off x="26409"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3"/>
            <p:cNvSpPr/>
            <p:nvPr/>
          </p:nvSpPr>
          <p:spPr>
            <a:xfrm>
              <a:off x="1193481" y="175391"/>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3"/>
            <p:cNvSpPr/>
            <p:nvPr/>
          </p:nvSpPr>
          <p:spPr>
            <a:xfrm>
              <a:off x="1140335" y="175391"/>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3"/>
            <p:cNvSpPr/>
            <p:nvPr/>
          </p:nvSpPr>
          <p:spPr>
            <a:xfrm>
              <a:off x="1090798"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3"/>
            <p:cNvSpPr/>
            <p:nvPr/>
          </p:nvSpPr>
          <p:spPr>
            <a:xfrm>
              <a:off x="1037653"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3"/>
            <p:cNvSpPr/>
            <p:nvPr/>
          </p:nvSpPr>
          <p:spPr>
            <a:xfrm>
              <a:off x="984507" y="175391"/>
              <a:ext cx="25261" cy="21816"/>
            </a:xfrm>
            <a:custGeom>
              <a:avLst/>
              <a:gdLst/>
              <a:ahLst/>
              <a:cxnLst/>
              <a:rect l="l" t="t" r="r" b="b"/>
              <a:pathLst>
                <a:path w="154" h="133" extrusionOk="0">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3"/>
            <p:cNvSpPr/>
            <p:nvPr/>
          </p:nvSpPr>
          <p:spPr>
            <a:xfrm>
              <a:off x="931033"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3"/>
            <p:cNvSpPr/>
            <p:nvPr/>
          </p:nvSpPr>
          <p:spPr>
            <a:xfrm>
              <a:off x="877888"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3"/>
            <p:cNvSpPr/>
            <p:nvPr/>
          </p:nvSpPr>
          <p:spPr>
            <a:xfrm>
              <a:off x="824742"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3"/>
            <p:cNvSpPr/>
            <p:nvPr/>
          </p:nvSpPr>
          <p:spPr>
            <a:xfrm>
              <a:off x="771432" y="175391"/>
              <a:ext cx="25261" cy="21816"/>
            </a:xfrm>
            <a:custGeom>
              <a:avLst/>
              <a:gdLst/>
              <a:ahLst/>
              <a:cxnLst/>
              <a:rect l="l" t="t" r="r" b="b"/>
              <a:pathLst>
                <a:path w="154" h="133" extrusionOk="0">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3"/>
            <p:cNvSpPr/>
            <p:nvPr/>
          </p:nvSpPr>
          <p:spPr>
            <a:xfrm>
              <a:off x="718287"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3"/>
            <p:cNvSpPr/>
            <p:nvPr/>
          </p:nvSpPr>
          <p:spPr>
            <a:xfrm>
              <a:off x="664977" y="175391"/>
              <a:ext cx="25425" cy="21816"/>
            </a:xfrm>
            <a:custGeom>
              <a:avLst/>
              <a:gdLst/>
              <a:ahLst/>
              <a:cxnLst/>
              <a:rect l="l" t="t" r="r" b="b"/>
              <a:pathLst>
                <a:path w="155" h="133" extrusionOk="0">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3"/>
            <p:cNvSpPr/>
            <p:nvPr/>
          </p:nvSpPr>
          <p:spPr>
            <a:xfrm>
              <a:off x="611831"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3"/>
            <p:cNvSpPr/>
            <p:nvPr/>
          </p:nvSpPr>
          <p:spPr>
            <a:xfrm>
              <a:off x="558686"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3"/>
            <p:cNvSpPr/>
            <p:nvPr/>
          </p:nvSpPr>
          <p:spPr>
            <a:xfrm>
              <a:off x="505376"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3"/>
            <p:cNvSpPr/>
            <p:nvPr/>
          </p:nvSpPr>
          <p:spPr>
            <a:xfrm>
              <a:off x="452230"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3"/>
            <p:cNvSpPr/>
            <p:nvPr/>
          </p:nvSpPr>
          <p:spPr>
            <a:xfrm>
              <a:off x="398920" y="175391"/>
              <a:ext cx="25425" cy="21816"/>
            </a:xfrm>
            <a:custGeom>
              <a:avLst/>
              <a:gdLst/>
              <a:ahLst/>
              <a:cxnLst/>
              <a:rect l="l" t="t" r="r" b="b"/>
              <a:pathLst>
                <a:path w="155"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3"/>
            <p:cNvSpPr/>
            <p:nvPr/>
          </p:nvSpPr>
          <p:spPr>
            <a:xfrm>
              <a:off x="345611"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3"/>
            <p:cNvSpPr/>
            <p:nvPr/>
          </p:nvSpPr>
          <p:spPr>
            <a:xfrm>
              <a:off x="292465"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3"/>
            <p:cNvSpPr/>
            <p:nvPr/>
          </p:nvSpPr>
          <p:spPr>
            <a:xfrm>
              <a:off x="239319"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3"/>
            <p:cNvSpPr/>
            <p:nvPr/>
          </p:nvSpPr>
          <p:spPr>
            <a:xfrm>
              <a:off x="186010"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3"/>
            <p:cNvSpPr/>
            <p:nvPr/>
          </p:nvSpPr>
          <p:spPr>
            <a:xfrm>
              <a:off x="132864" y="175391"/>
              <a:ext cx="25261" cy="21816"/>
            </a:xfrm>
            <a:custGeom>
              <a:avLst/>
              <a:gdLst/>
              <a:ahLst/>
              <a:cxnLst/>
              <a:rect l="l" t="t" r="r" b="b"/>
              <a:pathLst>
                <a:path w="154" h="133" extrusionOk="0">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3"/>
            <p:cNvSpPr/>
            <p:nvPr/>
          </p:nvSpPr>
          <p:spPr>
            <a:xfrm>
              <a:off x="79718"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3"/>
            <p:cNvSpPr/>
            <p:nvPr/>
          </p:nvSpPr>
          <p:spPr>
            <a:xfrm>
              <a:off x="26409"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3"/>
            <p:cNvSpPr/>
            <p:nvPr/>
          </p:nvSpPr>
          <p:spPr>
            <a:xfrm>
              <a:off x="1193481" y="122245"/>
              <a:ext cx="25589" cy="21652"/>
            </a:xfrm>
            <a:custGeom>
              <a:avLst/>
              <a:gdLst/>
              <a:ahLst/>
              <a:cxnLst/>
              <a:rect l="l" t="t" r="r" b="b"/>
              <a:pathLst>
                <a:path w="156" h="132" extrusionOk="0">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3"/>
            <p:cNvSpPr/>
            <p:nvPr/>
          </p:nvSpPr>
          <p:spPr>
            <a:xfrm>
              <a:off x="1140335" y="122245"/>
              <a:ext cx="25261" cy="21652"/>
            </a:xfrm>
            <a:custGeom>
              <a:avLst/>
              <a:gdLst/>
              <a:ahLst/>
              <a:cxnLst/>
              <a:rect l="l" t="t" r="r" b="b"/>
              <a:pathLst>
                <a:path w="154" h="132" extrusionOk="0">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3"/>
            <p:cNvSpPr/>
            <p:nvPr/>
          </p:nvSpPr>
          <p:spPr>
            <a:xfrm>
              <a:off x="1090798" y="122245"/>
              <a:ext cx="25425" cy="21652"/>
            </a:xfrm>
            <a:custGeom>
              <a:avLst/>
              <a:gdLst/>
              <a:ahLst/>
              <a:cxnLst/>
              <a:rect l="l" t="t" r="r" b="b"/>
              <a:pathLst>
                <a:path w="155" h="132" extrusionOk="0">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3"/>
            <p:cNvSpPr/>
            <p:nvPr/>
          </p:nvSpPr>
          <p:spPr>
            <a:xfrm>
              <a:off x="1037653"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3"/>
            <p:cNvSpPr/>
            <p:nvPr/>
          </p:nvSpPr>
          <p:spPr>
            <a:xfrm>
              <a:off x="984507" y="122245"/>
              <a:ext cx="25261" cy="21652"/>
            </a:xfrm>
            <a:custGeom>
              <a:avLst/>
              <a:gdLst/>
              <a:ahLst/>
              <a:cxnLst/>
              <a:rect l="l" t="t" r="r" b="b"/>
              <a:pathLst>
                <a:path w="154" h="132" extrusionOk="0">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3"/>
            <p:cNvSpPr/>
            <p:nvPr/>
          </p:nvSpPr>
          <p:spPr>
            <a:xfrm>
              <a:off x="931033" y="122245"/>
              <a:ext cx="25589" cy="21652"/>
            </a:xfrm>
            <a:custGeom>
              <a:avLst/>
              <a:gdLst/>
              <a:ahLst/>
              <a:cxnLst/>
              <a:rect l="l" t="t" r="r" b="b"/>
              <a:pathLst>
                <a:path w="156"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3"/>
            <p:cNvSpPr/>
            <p:nvPr/>
          </p:nvSpPr>
          <p:spPr>
            <a:xfrm>
              <a:off x="877888"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3"/>
            <p:cNvSpPr/>
            <p:nvPr/>
          </p:nvSpPr>
          <p:spPr>
            <a:xfrm>
              <a:off x="824742"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3"/>
            <p:cNvSpPr/>
            <p:nvPr/>
          </p:nvSpPr>
          <p:spPr>
            <a:xfrm>
              <a:off x="771432"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3"/>
            <p:cNvSpPr/>
            <p:nvPr/>
          </p:nvSpPr>
          <p:spPr>
            <a:xfrm>
              <a:off x="718287"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3"/>
            <p:cNvSpPr/>
            <p:nvPr/>
          </p:nvSpPr>
          <p:spPr>
            <a:xfrm>
              <a:off x="664977" y="122245"/>
              <a:ext cx="25425" cy="21652"/>
            </a:xfrm>
            <a:custGeom>
              <a:avLst/>
              <a:gdLst/>
              <a:ahLst/>
              <a:cxnLst/>
              <a:rect l="l" t="t" r="r" b="b"/>
              <a:pathLst>
                <a:path w="155" h="132" extrusionOk="0">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3"/>
            <p:cNvSpPr/>
            <p:nvPr/>
          </p:nvSpPr>
          <p:spPr>
            <a:xfrm>
              <a:off x="611831"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3"/>
            <p:cNvSpPr/>
            <p:nvPr/>
          </p:nvSpPr>
          <p:spPr>
            <a:xfrm>
              <a:off x="558686"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3"/>
            <p:cNvSpPr/>
            <p:nvPr/>
          </p:nvSpPr>
          <p:spPr>
            <a:xfrm>
              <a:off x="505376" y="122245"/>
              <a:ext cx="25425" cy="21652"/>
            </a:xfrm>
            <a:custGeom>
              <a:avLst/>
              <a:gdLst/>
              <a:ahLst/>
              <a:cxnLst/>
              <a:rect l="l" t="t" r="r" b="b"/>
              <a:pathLst>
                <a:path w="155" h="132" extrusionOk="0">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3"/>
            <p:cNvSpPr/>
            <p:nvPr/>
          </p:nvSpPr>
          <p:spPr>
            <a:xfrm>
              <a:off x="452230"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3"/>
            <p:cNvSpPr/>
            <p:nvPr/>
          </p:nvSpPr>
          <p:spPr>
            <a:xfrm>
              <a:off x="398920" y="122245"/>
              <a:ext cx="25425" cy="21652"/>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3"/>
            <p:cNvSpPr/>
            <p:nvPr/>
          </p:nvSpPr>
          <p:spPr>
            <a:xfrm>
              <a:off x="345611"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3"/>
            <p:cNvSpPr/>
            <p:nvPr/>
          </p:nvSpPr>
          <p:spPr>
            <a:xfrm>
              <a:off x="292465"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3"/>
            <p:cNvSpPr/>
            <p:nvPr/>
          </p:nvSpPr>
          <p:spPr>
            <a:xfrm>
              <a:off x="239319"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3"/>
            <p:cNvSpPr/>
            <p:nvPr/>
          </p:nvSpPr>
          <p:spPr>
            <a:xfrm>
              <a:off x="186010"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3"/>
            <p:cNvSpPr/>
            <p:nvPr/>
          </p:nvSpPr>
          <p:spPr>
            <a:xfrm>
              <a:off x="132864"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3"/>
            <p:cNvSpPr/>
            <p:nvPr/>
          </p:nvSpPr>
          <p:spPr>
            <a:xfrm>
              <a:off x="79718"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3"/>
            <p:cNvSpPr/>
            <p:nvPr/>
          </p:nvSpPr>
          <p:spPr>
            <a:xfrm>
              <a:off x="26409" y="122245"/>
              <a:ext cx="25261" cy="21652"/>
            </a:xfrm>
            <a:custGeom>
              <a:avLst/>
              <a:gdLst/>
              <a:ahLst/>
              <a:cxnLst/>
              <a:rect l="l" t="t" r="r" b="b"/>
              <a:pathLst>
                <a:path w="154" h="132" extrusionOk="0">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3"/>
            <p:cNvSpPr/>
            <p:nvPr/>
          </p:nvSpPr>
          <p:spPr>
            <a:xfrm>
              <a:off x="1193481" y="68935"/>
              <a:ext cx="25589" cy="21652"/>
            </a:xfrm>
            <a:custGeom>
              <a:avLst/>
              <a:gdLst/>
              <a:ahLst/>
              <a:cxnLst/>
              <a:rect l="l" t="t" r="r" b="b"/>
              <a:pathLst>
                <a:path w="156" h="132" extrusionOk="0">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3"/>
            <p:cNvSpPr/>
            <p:nvPr/>
          </p:nvSpPr>
          <p:spPr>
            <a:xfrm>
              <a:off x="1140335" y="68935"/>
              <a:ext cx="25261" cy="21652"/>
            </a:xfrm>
            <a:custGeom>
              <a:avLst/>
              <a:gdLst/>
              <a:ahLst/>
              <a:cxnLst/>
              <a:rect l="l" t="t" r="r" b="b"/>
              <a:pathLst>
                <a:path w="154" h="132"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3"/>
            <p:cNvSpPr/>
            <p:nvPr/>
          </p:nvSpPr>
          <p:spPr>
            <a:xfrm>
              <a:off x="1090798"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3"/>
            <p:cNvSpPr/>
            <p:nvPr/>
          </p:nvSpPr>
          <p:spPr>
            <a:xfrm>
              <a:off x="1037653"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3"/>
            <p:cNvSpPr/>
            <p:nvPr/>
          </p:nvSpPr>
          <p:spPr>
            <a:xfrm>
              <a:off x="984507" y="68935"/>
              <a:ext cx="25261" cy="21816"/>
            </a:xfrm>
            <a:custGeom>
              <a:avLst/>
              <a:gdLst/>
              <a:ahLst/>
              <a:cxnLst/>
              <a:rect l="l" t="t" r="r" b="b"/>
              <a:pathLst>
                <a:path w="154" h="133" extrusionOk="0">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3"/>
            <p:cNvSpPr/>
            <p:nvPr/>
          </p:nvSpPr>
          <p:spPr>
            <a:xfrm>
              <a:off x="931033"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3"/>
            <p:cNvSpPr/>
            <p:nvPr/>
          </p:nvSpPr>
          <p:spPr>
            <a:xfrm>
              <a:off x="877888"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3"/>
            <p:cNvSpPr/>
            <p:nvPr/>
          </p:nvSpPr>
          <p:spPr>
            <a:xfrm>
              <a:off x="824742"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3"/>
            <p:cNvSpPr/>
            <p:nvPr/>
          </p:nvSpPr>
          <p:spPr>
            <a:xfrm>
              <a:off x="771432"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3"/>
            <p:cNvSpPr/>
            <p:nvPr/>
          </p:nvSpPr>
          <p:spPr>
            <a:xfrm>
              <a:off x="718287"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3"/>
            <p:cNvSpPr/>
            <p:nvPr/>
          </p:nvSpPr>
          <p:spPr>
            <a:xfrm>
              <a:off x="664977" y="68935"/>
              <a:ext cx="25425" cy="21816"/>
            </a:xfrm>
            <a:custGeom>
              <a:avLst/>
              <a:gdLst/>
              <a:ahLst/>
              <a:cxnLst/>
              <a:rect l="l" t="t" r="r" b="b"/>
              <a:pathLst>
                <a:path w="155" h="133" extrusionOk="0">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3"/>
            <p:cNvSpPr/>
            <p:nvPr/>
          </p:nvSpPr>
          <p:spPr>
            <a:xfrm>
              <a:off x="611831"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3"/>
            <p:cNvSpPr/>
            <p:nvPr/>
          </p:nvSpPr>
          <p:spPr>
            <a:xfrm>
              <a:off x="558686"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3"/>
            <p:cNvSpPr/>
            <p:nvPr/>
          </p:nvSpPr>
          <p:spPr>
            <a:xfrm>
              <a:off x="505376"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3"/>
            <p:cNvSpPr/>
            <p:nvPr/>
          </p:nvSpPr>
          <p:spPr>
            <a:xfrm>
              <a:off x="452230"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3"/>
            <p:cNvSpPr/>
            <p:nvPr/>
          </p:nvSpPr>
          <p:spPr>
            <a:xfrm>
              <a:off x="398920" y="68935"/>
              <a:ext cx="25425" cy="21816"/>
            </a:xfrm>
            <a:custGeom>
              <a:avLst/>
              <a:gdLst/>
              <a:ahLst/>
              <a:cxnLst/>
              <a:rect l="l" t="t" r="r" b="b"/>
              <a:pathLst>
                <a:path w="155"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3"/>
            <p:cNvSpPr/>
            <p:nvPr/>
          </p:nvSpPr>
          <p:spPr>
            <a:xfrm>
              <a:off x="345611"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3"/>
            <p:cNvSpPr/>
            <p:nvPr/>
          </p:nvSpPr>
          <p:spPr>
            <a:xfrm>
              <a:off x="292465"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3"/>
            <p:cNvSpPr/>
            <p:nvPr/>
          </p:nvSpPr>
          <p:spPr>
            <a:xfrm>
              <a:off x="239319"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3"/>
            <p:cNvSpPr/>
            <p:nvPr/>
          </p:nvSpPr>
          <p:spPr>
            <a:xfrm>
              <a:off x="186010"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3"/>
            <p:cNvSpPr/>
            <p:nvPr/>
          </p:nvSpPr>
          <p:spPr>
            <a:xfrm>
              <a:off x="132864" y="68935"/>
              <a:ext cx="25261" cy="21816"/>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3"/>
            <p:cNvSpPr/>
            <p:nvPr/>
          </p:nvSpPr>
          <p:spPr>
            <a:xfrm>
              <a:off x="79718"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3"/>
            <p:cNvSpPr/>
            <p:nvPr/>
          </p:nvSpPr>
          <p:spPr>
            <a:xfrm>
              <a:off x="26409"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3"/>
            <p:cNvSpPr/>
            <p:nvPr/>
          </p:nvSpPr>
          <p:spPr>
            <a:xfrm>
              <a:off x="119348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3"/>
            <p:cNvSpPr/>
            <p:nvPr/>
          </p:nvSpPr>
          <p:spPr>
            <a:xfrm>
              <a:off x="1140335" y="15789"/>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3"/>
            <p:cNvSpPr/>
            <p:nvPr/>
          </p:nvSpPr>
          <p:spPr>
            <a:xfrm>
              <a:off x="1090798"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3"/>
            <p:cNvSpPr/>
            <p:nvPr/>
          </p:nvSpPr>
          <p:spPr>
            <a:xfrm>
              <a:off x="1037653"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3"/>
            <p:cNvSpPr/>
            <p:nvPr/>
          </p:nvSpPr>
          <p:spPr>
            <a:xfrm>
              <a:off x="984507" y="15789"/>
              <a:ext cx="25261" cy="21652"/>
            </a:xfrm>
            <a:custGeom>
              <a:avLst/>
              <a:gdLst/>
              <a:ahLst/>
              <a:cxnLst/>
              <a:rect l="l" t="t" r="r" b="b"/>
              <a:pathLst>
                <a:path w="154" h="132" extrusionOk="0">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3"/>
            <p:cNvSpPr/>
            <p:nvPr/>
          </p:nvSpPr>
          <p:spPr>
            <a:xfrm>
              <a:off x="931033"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3"/>
            <p:cNvSpPr/>
            <p:nvPr/>
          </p:nvSpPr>
          <p:spPr>
            <a:xfrm>
              <a:off x="877888"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3"/>
            <p:cNvSpPr/>
            <p:nvPr/>
          </p:nvSpPr>
          <p:spPr>
            <a:xfrm>
              <a:off x="824742"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3"/>
            <p:cNvSpPr/>
            <p:nvPr/>
          </p:nvSpPr>
          <p:spPr>
            <a:xfrm>
              <a:off x="771432"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3"/>
            <p:cNvSpPr/>
            <p:nvPr/>
          </p:nvSpPr>
          <p:spPr>
            <a:xfrm>
              <a:off x="718287"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3"/>
            <p:cNvSpPr/>
            <p:nvPr/>
          </p:nvSpPr>
          <p:spPr>
            <a:xfrm>
              <a:off x="664977" y="15789"/>
              <a:ext cx="25425" cy="21652"/>
            </a:xfrm>
            <a:custGeom>
              <a:avLst/>
              <a:gdLst/>
              <a:ahLst/>
              <a:cxnLst/>
              <a:rect l="l" t="t" r="r" b="b"/>
              <a:pathLst>
                <a:path w="155" h="132" extrusionOk="0">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3"/>
            <p:cNvSpPr/>
            <p:nvPr/>
          </p:nvSpPr>
          <p:spPr>
            <a:xfrm>
              <a:off x="611831"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3"/>
            <p:cNvSpPr/>
            <p:nvPr/>
          </p:nvSpPr>
          <p:spPr>
            <a:xfrm>
              <a:off x="558686"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3"/>
            <p:cNvSpPr/>
            <p:nvPr/>
          </p:nvSpPr>
          <p:spPr>
            <a:xfrm>
              <a:off x="505376"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3"/>
            <p:cNvSpPr/>
            <p:nvPr/>
          </p:nvSpPr>
          <p:spPr>
            <a:xfrm>
              <a:off x="452230"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3"/>
            <p:cNvSpPr/>
            <p:nvPr/>
          </p:nvSpPr>
          <p:spPr>
            <a:xfrm>
              <a:off x="398920" y="15789"/>
              <a:ext cx="25425" cy="21652"/>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3"/>
            <p:cNvSpPr/>
            <p:nvPr/>
          </p:nvSpPr>
          <p:spPr>
            <a:xfrm>
              <a:off x="345611"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3"/>
            <p:cNvSpPr/>
            <p:nvPr/>
          </p:nvSpPr>
          <p:spPr>
            <a:xfrm>
              <a:off x="288856" y="15789"/>
              <a:ext cx="25425" cy="21652"/>
            </a:xfrm>
            <a:custGeom>
              <a:avLst/>
              <a:gdLst/>
              <a:ahLst/>
              <a:cxnLst/>
              <a:rect l="l" t="t" r="r" b="b"/>
              <a:pathLst>
                <a:path w="155" h="132" extrusionOk="0">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3"/>
            <p:cNvSpPr/>
            <p:nvPr/>
          </p:nvSpPr>
          <p:spPr>
            <a:xfrm>
              <a:off x="239319"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3"/>
            <p:cNvSpPr/>
            <p:nvPr/>
          </p:nvSpPr>
          <p:spPr>
            <a:xfrm>
              <a:off x="186010"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3"/>
            <p:cNvSpPr/>
            <p:nvPr/>
          </p:nvSpPr>
          <p:spPr>
            <a:xfrm>
              <a:off x="12909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3"/>
            <p:cNvSpPr/>
            <p:nvPr/>
          </p:nvSpPr>
          <p:spPr>
            <a:xfrm>
              <a:off x="79718"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3"/>
            <p:cNvSpPr/>
            <p:nvPr/>
          </p:nvSpPr>
          <p:spPr>
            <a:xfrm>
              <a:off x="26409"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ix columns">
  <p:cSld name="CUSTOM_8">
    <p:spTree>
      <p:nvGrpSpPr>
        <p:cNvPr id="1" name="Shape 5208"/>
        <p:cNvGrpSpPr/>
        <p:nvPr/>
      </p:nvGrpSpPr>
      <p:grpSpPr>
        <a:xfrm>
          <a:off x="0" y="0"/>
          <a:ext cx="0" cy="0"/>
          <a:chOff x="0" y="0"/>
          <a:chExt cx="0" cy="0"/>
        </a:xfrm>
      </p:grpSpPr>
      <p:sp>
        <p:nvSpPr>
          <p:cNvPr id="5209" name="Google Shape;5209;p20"/>
          <p:cNvSpPr/>
          <p:nvPr/>
        </p:nvSpPr>
        <p:spPr>
          <a:xfrm rot="5400000">
            <a:off x="7639028" y="2385101"/>
            <a:ext cx="2453710" cy="556251"/>
          </a:xfrm>
          <a:custGeom>
            <a:avLst/>
            <a:gdLst/>
            <a:ahLst/>
            <a:cxnLst/>
            <a:rect l="l" t="t" r="r" b="b"/>
            <a:pathLst>
              <a:path w="68794" h="15095" extrusionOk="0">
                <a:moveTo>
                  <a:pt x="68505" y="1"/>
                </a:moveTo>
                <a:cubicBezTo>
                  <a:pt x="68389" y="73"/>
                  <a:pt x="68355" y="226"/>
                  <a:pt x="68427" y="342"/>
                </a:cubicBezTo>
                <a:cubicBezTo>
                  <a:pt x="68473" y="417"/>
                  <a:pt x="68552" y="458"/>
                  <a:pt x="68634" y="458"/>
                </a:cubicBezTo>
                <a:cubicBezTo>
                  <a:pt x="68680" y="458"/>
                  <a:pt x="68727" y="445"/>
                  <a:pt x="68768" y="418"/>
                </a:cubicBezTo>
                <a:cubicBezTo>
                  <a:pt x="68781" y="208"/>
                  <a:pt x="68790" y="73"/>
                  <a:pt x="68793" y="23"/>
                </a:cubicBezTo>
                <a:cubicBezTo>
                  <a:pt x="68793" y="10"/>
                  <a:pt x="68793" y="1"/>
                  <a:pt x="68793" y="1"/>
                </a:cubicBezTo>
                <a:close/>
                <a:moveTo>
                  <a:pt x="213" y="1"/>
                </a:moveTo>
                <a:cubicBezTo>
                  <a:pt x="0" y="132"/>
                  <a:pt x="94" y="458"/>
                  <a:pt x="342" y="458"/>
                </a:cubicBezTo>
                <a:cubicBezTo>
                  <a:pt x="592" y="458"/>
                  <a:pt x="683" y="132"/>
                  <a:pt x="470" y="1"/>
                </a:cubicBezTo>
                <a:close/>
                <a:moveTo>
                  <a:pt x="1432" y="1"/>
                </a:moveTo>
                <a:cubicBezTo>
                  <a:pt x="1219" y="132"/>
                  <a:pt x="1313" y="458"/>
                  <a:pt x="1561" y="458"/>
                </a:cubicBezTo>
                <a:cubicBezTo>
                  <a:pt x="1811" y="458"/>
                  <a:pt x="1902" y="132"/>
                  <a:pt x="1689" y="1"/>
                </a:cubicBezTo>
                <a:close/>
                <a:moveTo>
                  <a:pt x="2654" y="1"/>
                </a:moveTo>
                <a:cubicBezTo>
                  <a:pt x="2438" y="132"/>
                  <a:pt x="2532" y="458"/>
                  <a:pt x="2780" y="458"/>
                </a:cubicBezTo>
                <a:cubicBezTo>
                  <a:pt x="3030" y="458"/>
                  <a:pt x="3121" y="132"/>
                  <a:pt x="2908" y="1"/>
                </a:cubicBezTo>
                <a:close/>
                <a:moveTo>
                  <a:pt x="3873" y="1"/>
                </a:moveTo>
                <a:cubicBezTo>
                  <a:pt x="3660" y="132"/>
                  <a:pt x="3751" y="458"/>
                  <a:pt x="4002" y="458"/>
                </a:cubicBezTo>
                <a:cubicBezTo>
                  <a:pt x="4249" y="458"/>
                  <a:pt x="4343" y="132"/>
                  <a:pt x="4130" y="1"/>
                </a:cubicBezTo>
                <a:close/>
                <a:moveTo>
                  <a:pt x="5092" y="1"/>
                </a:moveTo>
                <a:cubicBezTo>
                  <a:pt x="4879" y="132"/>
                  <a:pt x="4970" y="458"/>
                  <a:pt x="5221" y="458"/>
                </a:cubicBezTo>
                <a:cubicBezTo>
                  <a:pt x="5469" y="458"/>
                  <a:pt x="5563" y="132"/>
                  <a:pt x="5349" y="1"/>
                </a:cubicBezTo>
                <a:close/>
                <a:moveTo>
                  <a:pt x="6311" y="1"/>
                </a:moveTo>
                <a:cubicBezTo>
                  <a:pt x="6098" y="132"/>
                  <a:pt x="6189" y="458"/>
                  <a:pt x="6440" y="458"/>
                </a:cubicBezTo>
                <a:cubicBezTo>
                  <a:pt x="6691" y="458"/>
                  <a:pt x="6782" y="132"/>
                  <a:pt x="6568" y="1"/>
                </a:cubicBezTo>
                <a:close/>
                <a:moveTo>
                  <a:pt x="7531" y="1"/>
                </a:moveTo>
                <a:cubicBezTo>
                  <a:pt x="7317" y="132"/>
                  <a:pt x="7408" y="458"/>
                  <a:pt x="7659" y="458"/>
                </a:cubicBezTo>
                <a:cubicBezTo>
                  <a:pt x="7910" y="458"/>
                  <a:pt x="8001" y="132"/>
                  <a:pt x="7788" y="1"/>
                </a:cubicBezTo>
                <a:close/>
                <a:moveTo>
                  <a:pt x="8750" y="1"/>
                </a:moveTo>
                <a:cubicBezTo>
                  <a:pt x="8537" y="132"/>
                  <a:pt x="8631" y="458"/>
                  <a:pt x="8878" y="458"/>
                </a:cubicBezTo>
                <a:cubicBezTo>
                  <a:pt x="9129" y="458"/>
                  <a:pt x="9220" y="132"/>
                  <a:pt x="9007" y="1"/>
                </a:cubicBezTo>
                <a:close/>
                <a:moveTo>
                  <a:pt x="9969" y="1"/>
                </a:moveTo>
                <a:cubicBezTo>
                  <a:pt x="9756" y="132"/>
                  <a:pt x="9850" y="458"/>
                  <a:pt x="10097" y="458"/>
                </a:cubicBezTo>
                <a:cubicBezTo>
                  <a:pt x="10348" y="458"/>
                  <a:pt x="10439" y="132"/>
                  <a:pt x="10226" y="1"/>
                </a:cubicBezTo>
                <a:close/>
                <a:moveTo>
                  <a:pt x="11191" y="1"/>
                </a:moveTo>
                <a:cubicBezTo>
                  <a:pt x="10978" y="132"/>
                  <a:pt x="11069" y="458"/>
                  <a:pt x="11319" y="458"/>
                </a:cubicBezTo>
                <a:cubicBezTo>
                  <a:pt x="11567" y="458"/>
                  <a:pt x="11658" y="132"/>
                  <a:pt x="11445" y="1"/>
                </a:cubicBezTo>
                <a:close/>
                <a:moveTo>
                  <a:pt x="12410" y="1"/>
                </a:moveTo>
                <a:cubicBezTo>
                  <a:pt x="12197" y="132"/>
                  <a:pt x="12288" y="458"/>
                  <a:pt x="12538" y="458"/>
                </a:cubicBezTo>
                <a:cubicBezTo>
                  <a:pt x="12786" y="458"/>
                  <a:pt x="12880" y="132"/>
                  <a:pt x="12667" y="1"/>
                </a:cubicBezTo>
                <a:close/>
                <a:moveTo>
                  <a:pt x="13629" y="1"/>
                </a:moveTo>
                <a:cubicBezTo>
                  <a:pt x="13416" y="132"/>
                  <a:pt x="13507" y="458"/>
                  <a:pt x="13757" y="458"/>
                </a:cubicBezTo>
                <a:cubicBezTo>
                  <a:pt x="14005" y="458"/>
                  <a:pt x="14099" y="132"/>
                  <a:pt x="13886" y="1"/>
                </a:cubicBezTo>
                <a:close/>
                <a:moveTo>
                  <a:pt x="14848" y="1"/>
                </a:moveTo>
                <a:cubicBezTo>
                  <a:pt x="14635" y="132"/>
                  <a:pt x="14726" y="458"/>
                  <a:pt x="14976" y="458"/>
                </a:cubicBezTo>
                <a:cubicBezTo>
                  <a:pt x="15227" y="458"/>
                  <a:pt x="15318" y="132"/>
                  <a:pt x="15105" y="1"/>
                </a:cubicBezTo>
                <a:close/>
                <a:moveTo>
                  <a:pt x="16067" y="1"/>
                </a:moveTo>
                <a:cubicBezTo>
                  <a:pt x="15854" y="132"/>
                  <a:pt x="15945" y="458"/>
                  <a:pt x="16196" y="458"/>
                </a:cubicBezTo>
                <a:cubicBezTo>
                  <a:pt x="16446" y="458"/>
                  <a:pt x="16537" y="132"/>
                  <a:pt x="16324" y="1"/>
                </a:cubicBezTo>
                <a:close/>
                <a:moveTo>
                  <a:pt x="17286" y="1"/>
                </a:moveTo>
                <a:cubicBezTo>
                  <a:pt x="17073" y="132"/>
                  <a:pt x="17167" y="458"/>
                  <a:pt x="17415" y="458"/>
                </a:cubicBezTo>
                <a:cubicBezTo>
                  <a:pt x="17665" y="458"/>
                  <a:pt x="17756" y="132"/>
                  <a:pt x="17543" y="1"/>
                </a:cubicBezTo>
                <a:close/>
                <a:moveTo>
                  <a:pt x="18505" y="1"/>
                </a:moveTo>
                <a:cubicBezTo>
                  <a:pt x="18292" y="132"/>
                  <a:pt x="18386" y="458"/>
                  <a:pt x="18634" y="458"/>
                </a:cubicBezTo>
                <a:cubicBezTo>
                  <a:pt x="18884" y="458"/>
                  <a:pt x="18975" y="132"/>
                  <a:pt x="18762" y="1"/>
                </a:cubicBezTo>
                <a:close/>
                <a:moveTo>
                  <a:pt x="19727" y="1"/>
                </a:moveTo>
                <a:cubicBezTo>
                  <a:pt x="19514" y="132"/>
                  <a:pt x="19605" y="458"/>
                  <a:pt x="19856" y="458"/>
                </a:cubicBezTo>
                <a:cubicBezTo>
                  <a:pt x="20103" y="458"/>
                  <a:pt x="20194" y="132"/>
                  <a:pt x="19981" y="1"/>
                </a:cubicBezTo>
                <a:close/>
                <a:moveTo>
                  <a:pt x="20946" y="1"/>
                </a:moveTo>
                <a:cubicBezTo>
                  <a:pt x="20733" y="132"/>
                  <a:pt x="20824" y="458"/>
                  <a:pt x="21075" y="458"/>
                </a:cubicBezTo>
                <a:cubicBezTo>
                  <a:pt x="21322" y="458"/>
                  <a:pt x="21416" y="132"/>
                  <a:pt x="21203" y="1"/>
                </a:cubicBezTo>
                <a:close/>
                <a:moveTo>
                  <a:pt x="22165" y="1"/>
                </a:moveTo>
                <a:cubicBezTo>
                  <a:pt x="21952" y="132"/>
                  <a:pt x="22043" y="458"/>
                  <a:pt x="22294" y="458"/>
                </a:cubicBezTo>
                <a:cubicBezTo>
                  <a:pt x="22541" y="458"/>
                  <a:pt x="22636" y="132"/>
                  <a:pt x="22422" y="1"/>
                </a:cubicBezTo>
                <a:close/>
                <a:moveTo>
                  <a:pt x="23384" y="1"/>
                </a:moveTo>
                <a:cubicBezTo>
                  <a:pt x="23171" y="132"/>
                  <a:pt x="23262" y="458"/>
                  <a:pt x="23513" y="458"/>
                </a:cubicBezTo>
                <a:cubicBezTo>
                  <a:pt x="23764" y="458"/>
                  <a:pt x="23855" y="132"/>
                  <a:pt x="23641" y="1"/>
                </a:cubicBezTo>
                <a:close/>
                <a:moveTo>
                  <a:pt x="24604" y="1"/>
                </a:moveTo>
                <a:cubicBezTo>
                  <a:pt x="24390" y="132"/>
                  <a:pt x="24481" y="458"/>
                  <a:pt x="24732" y="458"/>
                </a:cubicBezTo>
                <a:cubicBezTo>
                  <a:pt x="24983" y="458"/>
                  <a:pt x="25074" y="132"/>
                  <a:pt x="24861" y="1"/>
                </a:cubicBezTo>
                <a:close/>
                <a:moveTo>
                  <a:pt x="25823" y="1"/>
                </a:moveTo>
                <a:cubicBezTo>
                  <a:pt x="25609" y="132"/>
                  <a:pt x="25704" y="458"/>
                  <a:pt x="25951" y="458"/>
                </a:cubicBezTo>
                <a:cubicBezTo>
                  <a:pt x="26202" y="458"/>
                  <a:pt x="26293" y="132"/>
                  <a:pt x="26080" y="1"/>
                </a:cubicBezTo>
                <a:close/>
                <a:moveTo>
                  <a:pt x="27042" y="1"/>
                </a:moveTo>
                <a:cubicBezTo>
                  <a:pt x="26829" y="132"/>
                  <a:pt x="26923" y="458"/>
                  <a:pt x="27170" y="458"/>
                </a:cubicBezTo>
                <a:cubicBezTo>
                  <a:pt x="27421" y="458"/>
                  <a:pt x="27512" y="132"/>
                  <a:pt x="27299" y="1"/>
                </a:cubicBezTo>
                <a:close/>
                <a:moveTo>
                  <a:pt x="28264" y="1"/>
                </a:moveTo>
                <a:cubicBezTo>
                  <a:pt x="28051" y="132"/>
                  <a:pt x="28142" y="458"/>
                  <a:pt x="28392" y="458"/>
                </a:cubicBezTo>
                <a:cubicBezTo>
                  <a:pt x="28640" y="458"/>
                  <a:pt x="28731" y="132"/>
                  <a:pt x="28518" y="1"/>
                </a:cubicBezTo>
                <a:close/>
                <a:moveTo>
                  <a:pt x="29483" y="1"/>
                </a:moveTo>
                <a:cubicBezTo>
                  <a:pt x="29270" y="132"/>
                  <a:pt x="29361" y="458"/>
                  <a:pt x="29611" y="458"/>
                </a:cubicBezTo>
                <a:cubicBezTo>
                  <a:pt x="29859" y="458"/>
                  <a:pt x="29953" y="132"/>
                  <a:pt x="29740" y="1"/>
                </a:cubicBezTo>
                <a:close/>
                <a:moveTo>
                  <a:pt x="30702" y="1"/>
                </a:moveTo>
                <a:cubicBezTo>
                  <a:pt x="30489" y="132"/>
                  <a:pt x="30580" y="458"/>
                  <a:pt x="30830" y="458"/>
                </a:cubicBezTo>
                <a:cubicBezTo>
                  <a:pt x="31078" y="458"/>
                  <a:pt x="31172" y="132"/>
                  <a:pt x="30959" y="1"/>
                </a:cubicBezTo>
                <a:close/>
                <a:moveTo>
                  <a:pt x="31921" y="1"/>
                </a:moveTo>
                <a:cubicBezTo>
                  <a:pt x="31708" y="132"/>
                  <a:pt x="31799" y="458"/>
                  <a:pt x="32049" y="458"/>
                </a:cubicBezTo>
                <a:cubicBezTo>
                  <a:pt x="32300" y="458"/>
                  <a:pt x="32391" y="132"/>
                  <a:pt x="32178" y="1"/>
                </a:cubicBezTo>
                <a:close/>
                <a:moveTo>
                  <a:pt x="33140" y="1"/>
                </a:moveTo>
                <a:cubicBezTo>
                  <a:pt x="32927" y="132"/>
                  <a:pt x="33021" y="458"/>
                  <a:pt x="33269" y="458"/>
                </a:cubicBezTo>
                <a:cubicBezTo>
                  <a:pt x="33519" y="458"/>
                  <a:pt x="33610" y="132"/>
                  <a:pt x="33397" y="1"/>
                </a:cubicBezTo>
                <a:close/>
                <a:moveTo>
                  <a:pt x="34359" y="1"/>
                </a:moveTo>
                <a:cubicBezTo>
                  <a:pt x="34146" y="132"/>
                  <a:pt x="34240" y="458"/>
                  <a:pt x="34488" y="458"/>
                </a:cubicBezTo>
                <a:cubicBezTo>
                  <a:pt x="34738" y="458"/>
                  <a:pt x="34829" y="132"/>
                  <a:pt x="34616" y="1"/>
                </a:cubicBezTo>
                <a:close/>
                <a:moveTo>
                  <a:pt x="35578" y="1"/>
                </a:moveTo>
                <a:cubicBezTo>
                  <a:pt x="35365" y="132"/>
                  <a:pt x="35459" y="458"/>
                  <a:pt x="35707" y="458"/>
                </a:cubicBezTo>
                <a:cubicBezTo>
                  <a:pt x="35957" y="458"/>
                  <a:pt x="36048" y="132"/>
                  <a:pt x="35835" y="1"/>
                </a:cubicBezTo>
                <a:close/>
                <a:moveTo>
                  <a:pt x="36800" y="1"/>
                </a:moveTo>
                <a:cubicBezTo>
                  <a:pt x="36587" y="132"/>
                  <a:pt x="36678" y="458"/>
                  <a:pt x="36929" y="458"/>
                </a:cubicBezTo>
                <a:cubicBezTo>
                  <a:pt x="37176" y="458"/>
                  <a:pt x="37267" y="132"/>
                  <a:pt x="37054" y="1"/>
                </a:cubicBezTo>
                <a:close/>
                <a:moveTo>
                  <a:pt x="38019" y="1"/>
                </a:moveTo>
                <a:cubicBezTo>
                  <a:pt x="37806" y="132"/>
                  <a:pt x="37897" y="458"/>
                  <a:pt x="38148" y="458"/>
                </a:cubicBezTo>
                <a:cubicBezTo>
                  <a:pt x="38395" y="458"/>
                  <a:pt x="38489" y="132"/>
                  <a:pt x="38276" y="1"/>
                </a:cubicBezTo>
                <a:close/>
                <a:moveTo>
                  <a:pt x="39238" y="1"/>
                </a:moveTo>
                <a:cubicBezTo>
                  <a:pt x="39025" y="132"/>
                  <a:pt x="39116" y="458"/>
                  <a:pt x="39367" y="458"/>
                </a:cubicBezTo>
                <a:cubicBezTo>
                  <a:pt x="39614" y="458"/>
                  <a:pt x="39708" y="132"/>
                  <a:pt x="39495" y="1"/>
                </a:cubicBezTo>
                <a:close/>
                <a:moveTo>
                  <a:pt x="40457" y="1"/>
                </a:moveTo>
                <a:cubicBezTo>
                  <a:pt x="40244" y="132"/>
                  <a:pt x="40335" y="458"/>
                  <a:pt x="40586" y="458"/>
                </a:cubicBezTo>
                <a:cubicBezTo>
                  <a:pt x="40837" y="458"/>
                  <a:pt x="40928" y="132"/>
                  <a:pt x="40714" y="1"/>
                </a:cubicBezTo>
                <a:close/>
                <a:moveTo>
                  <a:pt x="41677" y="1"/>
                </a:moveTo>
                <a:cubicBezTo>
                  <a:pt x="41463" y="132"/>
                  <a:pt x="41557" y="458"/>
                  <a:pt x="41805" y="458"/>
                </a:cubicBezTo>
                <a:cubicBezTo>
                  <a:pt x="42056" y="458"/>
                  <a:pt x="42147" y="132"/>
                  <a:pt x="41933" y="1"/>
                </a:cubicBezTo>
                <a:close/>
                <a:moveTo>
                  <a:pt x="42896" y="1"/>
                </a:moveTo>
                <a:cubicBezTo>
                  <a:pt x="42682" y="132"/>
                  <a:pt x="42776" y="458"/>
                  <a:pt x="43024" y="458"/>
                </a:cubicBezTo>
                <a:cubicBezTo>
                  <a:pt x="43275" y="458"/>
                  <a:pt x="43366" y="132"/>
                  <a:pt x="43153" y="1"/>
                </a:cubicBezTo>
                <a:close/>
                <a:moveTo>
                  <a:pt x="44115" y="1"/>
                </a:moveTo>
                <a:cubicBezTo>
                  <a:pt x="43902" y="132"/>
                  <a:pt x="43996" y="458"/>
                  <a:pt x="44243" y="458"/>
                </a:cubicBezTo>
                <a:cubicBezTo>
                  <a:pt x="44494" y="458"/>
                  <a:pt x="44585" y="132"/>
                  <a:pt x="44372" y="1"/>
                </a:cubicBezTo>
                <a:close/>
                <a:moveTo>
                  <a:pt x="45337" y="1"/>
                </a:moveTo>
                <a:cubicBezTo>
                  <a:pt x="45124" y="132"/>
                  <a:pt x="45215" y="458"/>
                  <a:pt x="45465" y="458"/>
                </a:cubicBezTo>
                <a:cubicBezTo>
                  <a:pt x="45713" y="458"/>
                  <a:pt x="45807" y="132"/>
                  <a:pt x="45591" y="1"/>
                </a:cubicBezTo>
                <a:close/>
                <a:moveTo>
                  <a:pt x="46556" y="1"/>
                </a:moveTo>
                <a:cubicBezTo>
                  <a:pt x="46343" y="132"/>
                  <a:pt x="46434" y="458"/>
                  <a:pt x="46684" y="458"/>
                </a:cubicBezTo>
                <a:cubicBezTo>
                  <a:pt x="46932" y="458"/>
                  <a:pt x="47026" y="132"/>
                  <a:pt x="46813" y="1"/>
                </a:cubicBezTo>
                <a:close/>
                <a:moveTo>
                  <a:pt x="47775" y="1"/>
                </a:moveTo>
                <a:cubicBezTo>
                  <a:pt x="47562" y="132"/>
                  <a:pt x="47653" y="458"/>
                  <a:pt x="47903" y="458"/>
                </a:cubicBezTo>
                <a:cubicBezTo>
                  <a:pt x="48151" y="458"/>
                  <a:pt x="48245" y="132"/>
                  <a:pt x="48032" y="1"/>
                </a:cubicBezTo>
                <a:close/>
                <a:moveTo>
                  <a:pt x="48994" y="1"/>
                </a:moveTo>
                <a:cubicBezTo>
                  <a:pt x="48781" y="132"/>
                  <a:pt x="48872" y="458"/>
                  <a:pt x="49122" y="458"/>
                </a:cubicBezTo>
                <a:cubicBezTo>
                  <a:pt x="49373" y="458"/>
                  <a:pt x="49464" y="132"/>
                  <a:pt x="49251" y="1"/>
                </a:cubicBezTo>
                <a:close/>
                <a:moveTo>
                  <a:pt x="50213" y="1"/>
                </a:moveTo>
                <a:cubicBezTo>
                  <a:pt x="50000" y="132"/>
                  <a:pt x="50094" y="458"/>
                  <a:pt x="50342" y="458"/>
                </a:cubicBezTo>
                <a:cubicBezTo>
                  <a:pt x="50592" y="458"/>
                  <a:pt x="50683" y="132"/>
                  <a:pt x="50470" y="1"/>
                </a:cubicBezTo>
                <a:close/>
                <a:moveTo>
                  <a:pt x="51432" y="1"/>
                </a:moveTo>
                <a:cubicBezTo>
                  <a:pt x="51219" y="132"/>
                  <a:pt x="51313" y="458"/>
                  <a:pt x="51561" y="458"/>
                </a:cubicBezTo>
                <a:cubicBezTo>
                  <a:pt x="51811" y="458"/>
                  <a:pt x="51902" y="132"/>
                  <a:pt x="51689" y="1"/>
                </a:cubicBezTo>
                <a:close/>
                <a:moveTo>
                  <a:pt x="52654" y="1"/>
                </a:moveTo>
                <a:cubicBezTo>
                  <a:pt x="52438" y="132"/>
                  <a:pt x="52532" y="458"/>
                  <a:pt x="52780" y="458"/>
                </a:cubicBezTo>
                <a:cubicBezTo>
                  <a:pt x="53030" y="458"/>
                  <a:pt x="53121" y="132"/>
                  <a:pt x="52908" y="1"/>
                </a:cubicBezTo>
                <a:close/>
                <a:moveTo>
                  <a:pt x="53873" y="1"/>
                </a:moveTo>
                <a:cubicBezTo>
                  <a:pt x="53660" y="132"/>
                  <a:pt x="53751" y="458"/>
                  <a:pt x="54002" y="458"/>
                </a:cubicBezTo>
                <a:cubicBezTo>
                  <a:pt x="54249" y="458"/>
                  <a:pt x="54343" y="132"/>
                  <a:pt x="54127" y="1"/>
                </a:cubicBezTo>
                <a:close/>
                <a:moveTo>
                  <a:pt x="55092" y="1"/>
                </a:moveTo>
                <a:cubicBezTo>
                  <a:pt x="54879" y="132"/>
                  <a:pt x="54970" y="458"/>
                  <a:pt x="55221" y="458"/>
                </a:cubicBezTo>
                <a:cubicBezTo>
                  <a:pt x="55468" y="458"/>
                  <a:pt x="55562" y="132"/>
                  <a:pt x="55349" y="1"/>
                </a:cubicBezTo>
                <a:close/>
                <a:moveTo>
                  <a:pt x="56311" y="1"/>
                </a:moveTo>
                <a:cubicBezTo>
                  <a:pt x="56098" y="132"/>
                  <a:pt x="56189" y="458"/>
                  <a:pt x="56440" y="458"/>
                </a:cubicBezTo>
                <a:cubicBezTo>
                  <a:pt x="56687" y="458"/>
                  <a:pt x="56781" y="132"/>
                  <a:pt x="56568" y="1"/>
                </a:cubicBezTo>
                <a:close/>
                <a:moveTo>
                  <a:pt x="57530" y="1"/>
                </a:moveTo>
                <a:cubicBezTo>
                  <a:pt x="57317" y="132"/>
                  <a:pt x="57408" y="458"/>
                  <a:pt x="57659" y="458"/>
                </a:cubicBezTo>
                <a:cubicBezTo>
                  <a:pt x="57910" y="458"/>
                  <a:pt x="58001" y="132"/>
                  <a:pt x="57787" y="1"/>
                </a:cubicBezTo>
                <a:close/>
                <a:moveTo>
                  <a:pt x="58750" y="1"/>
                </a:moveTo>
                <a:cubicBezTo>
                  <a:pt x="58536" y="132"/>
                  <a:pt x="58630" y="458"/>
                  <a:pt x="58878" y="458"/>
                </a:cubicBezTo>
                <a:cubicBezTo>
                  <a:pt x="59129" y="458"/>
                  <a:pt x="59220" y="132"/>
                  <a:pt x="59006" y="1"/>
                </a:cubicBezTo>
                <a:close/>
                <a:moveTo>
                  <a:pt x="59969" y="1"/>
                </a:moveTo>
                <a:cubicBezTo>
                  <a:pt x="59755" y="132"/>
                  <a:pt x="59849" y="458"/>
                  <a:pt x="60097" y="458"/>
                </a:cubicBezTo>
                <a:cubicBezTo>
                  <a:pt x="60348" y="458"/>
                  <a:pt x="60439" y="132"/>
                  <a:pt x="60226" y="1"/>
                </a:cubicBezTo>
                <a:close/>
                <a:moveTo>
                  <a:pt x="61191" y="1"/>
                </a:moveTo>
                <a:cubicBezTo>
                  <a:pt x="60975" y="132"/>
                  <a:pt x="61069" y="458"/>
                  <a:pt x="61316" y="458"/>
                </a:cubicBezTo>
                <a:cubicBezTo>
                  <a:pt x="61567" y="458"/>
                  <a:pt x="61658" y="132"/>
                  <a:pt x="61445" y="1"/>
                </a:cubicBezTo>
                <a:close/>
                <a:moveTo>
                  <a:pt x="62410" y="1"/>
                </a:moveTo>
                <a:cubicBezTo>
                  <a:pt x="62197" y="132"/>
                  <a:pt x="62288" y="458"/>
                  <a:pt x="62538" y="458"/>
                </a:cubicBezTo>
                <a:cubicBezTo>
                  <a:pt x="62786" y="458"/>
                  <a:pt x="62880" y="132"/>
                  <a:pt x="62667" y="1"/>
                </a:cubicBezTo>
                <a:close/>
                <a:moveTo>
                  <a:pt x="63629" y="1"/>
                </a:moveTo>
                <a:cubicBezTo>
                  <a:pt x="63416" y="132"/>
                  <a:pt x="63507" y="458"/>
                  <a:pt x="63757" y="458"/>
                </a:cubicBezTo>
                <a:cubicBezTo>
                  <a:pt x="64005" y="458"/>
                  <a:pt x="64099" y="132"/>
                  <a:pt x="63886" y="1"/>
                </a:cubicBezTo>
                <a:close/>
                <a:moveTo>
                  <a:pt x="64848" y="1"/>
                </a:moveTo>
                <a:cubicBezTo>
                  <a:pt x="64635" y="132"/>
                  <a:pt x="64726" y="458"/>
                  <a:pt x="64976" y="458"/>
                </a:cubicBezTo>
                <a:cubicBezTo>
                  <a:pt x="65224" y="458"/>
                  <a:pt x="65318" y="132"/>
                  <a:pt x="65105" y="1"/>
                </a:cubicBezTo>
                <a:close/>
                <a:moveTo>
                  <a:pt x="66067" y="1"/>
                </a:moveTo>
                <a:cubicBezTo>
                  <a:pt x="65854" y="132"/>
                  <a:pt x="65945" y="458"/>
                  <a:pt x="66195" y="458"/>
                </a:cubicBezTo>
                <a:cubicBezTo>
                  <a:pt x="66446" y="458"/>
                  <a:pt x="66537" y="132"/>
                  <a:pt x="66324" y="1"/>
                </a:cubicBezTo>
                <a:close/>
                <a:moveTo>
                  <a:pt x="67286" y="1"/>
                </a:moveTo>
                <a:cubicBezTo>
                  <a:pt x="67073" y="132"/>
                  <a:pt x="67167" y="458"/>
                  <a:pt x="67414" y="458"/>
                </a:cubicBezTo>
                <a:cubicBezTo>
                  <a:pt x="67665" y="458"/>
                  <a:pt x="67756" y="132"/>
                  <a:pt x="67543" y="1"/>
                </a:cubicBezTo>
                <a:close/>
                <a:moveTo>
                  <a:pt x="342" y="1185"/>
                </a:moveTo>
                <a:cubicBezTo>
                  <a:pt x="320" y="1185"/>
                  <a:pt x="298" y="1189"/>
                  <a:pt x="279" y="1195"/>
                </a:cubicBezTo>
                <a:cubicBezTo>
                  <a:pt x="338" y="1333"/>
                  <a:pt x="404" y="1483"/>
                  <a:pt x="476" y="1640"/>
                </a:cubicBezTo>
                <a:cubicBezTo>
                  <a:pt x="683" y="1505"/>
                  <a:pt x="589" y="1185"/>
                  <a:pt x="342" y="1185"/>
                </a:cubicBezTo>
                <a:close/>
                <a:moveTo>
                  <a:pt x="68630" y="1184"/>
                </a:moveTo>
                <a:cubicBezTo>
                  <a:pt x="68501" y="1184"/>
                  <a:pt x="68389" y="1290"/>
                  <a:pt x="68389" y="1430"/>
                </a:cubicBezTo>
                <a:cubicBezTo>
                  <a:pt x="68386" y="1569"/>
                  <a:pt x="68500" y="1678"/>
                  <a:pt x="68633" y="1678"/>
                </a:cubicBezTo>
                <a:cubicBezTo>
                  <a:pt x="68647" y="1678"/>
                  <a:pt x="68660" y="1677"/>
                  <a:pt x="68674" y="1674"/>
                </a:cubicBezTo>
                <a:cubicBezTo>
                  <a:pt x="68690" y="1505"/>
                  <a:pt x="68702" y="1345"/>
                  <a:pt x="68712" y="1198"/>
                </a:cubicBezTo>
                <a:cubicBezTo>
                  <a:pt x="68685" y="1188"/>
                  <a:pt x="68657" y="1184"/>
                  <a:pt x="68630" y="1184"/>
                </a:cubicBezTo>
                <a:close/>
                <a:moveTo>
                  <a:pt x="55221" y="1185"/>
                </a:moveTo>
                <a:cubicBezTo>
                  <a:pt x="55001" y="1185"/>
                  <a:pt x="54889" y="1449"/>
                  <a:pt x="55045" y="1605"/>
                </a:cubicBezTo>
                <a:cubicBezTo>
                  <a:pt x="55096" y="1656"/>
                  <a:pt x="55158" y="1679"/>
                  <a:pt x="55219" y="1679"/>
                </a:cubicBezTo>
                <a:cubicBezTo>
                  <a:pt x="55345" y="1679"/>
                  <a:pt x="55465" y="1580"/>
                  <a:pt x="55465" y="1430"/>
                </a:cubicBezTo>
                <a:cubicBezTo>
                  <a:pt x="55465" y="1295"/>
                  <a:pt x="55356" y="1185"/>
                  <a:pt x="55221" y="1185"/>
                </a:cubicBezTo>
                <a:close/>
                <a:moveTo>
                  <a:pt x="56440" y="1185"/>
                </a:moveTo>
                <a:cubicBezTo>
                  <a:pt x="56221" y="1185"/>
                  <a:pt x="56111" y="1449"/>
                  <a:pt x="56264" y="1605"/>
                </a:cubicBezTo>
                <a:cubicBezTo>
                  <a:pt x="56315" y="1656"/>
                  <a:pt x="56378" y="1679"/>
                  <a:pt x="56439" y="1679"/>
                </a:cubicBezTo>
                <a:cubicBezTo>
                  <a:pt x="56566" y="1679"/>
                  <a:pt x="56687" y="1580"/>
                  <a:pt x="56687" y="1430"/>
                </a:cubicBezTo>
                <a:cubicBezTo>
                  <a:pt x="56684" y="1295"/>
                  <a:pt x="56575" y="1185"/>
                  <a:pt x="56440" y="1185"/>
                </a:cubicBezTo>
                <a:close/>
                <a:moveTo>
                  <a:pt x="57659" y="1185"/>
                </a:moveTo>
                <a:cubicBezTo>
                  <a:pt x="57440" y="1185"/>
                  <a:pt x="57330" y="1449"/>
                  <a:pt x="57483" y="1605"/>
                </a:cubicBezTo>
                <a:cubicBezTo>
                  <a:pt x="57534" y="1656"/>
                  <a:pt x="57597" y="1679"/>
                  <a:pt x="57658" y="1679"/>
                </a:cubicBezTo>
                <a:cubicBezTo>
                  <a:pt x="57785" y="1679"/>
                  <a:pt x="57907" y="1580"/>
                  <a:pt x="57907" y="1430"/>
                </a:cubicBezTo>
                <a:cubicBezTo>
                  <a:pt x="57907" y="1295"/>
                  <a:pt x="57794" y="1185"/>
                  <a:pt x="57659" y="1185"/>
                </a:cubicBezTo>
                <a:close/>
                <a:moveTo>
                  <a:pt x="58878" y="1185"/>
                </a:moveTo>
                <a:cubicBezTo>
                  <a:pt x="58659" y="1185"/>
                  <a:pt x="58549" y="1449"/>
                  <a:pt x="58703" y="1605"/>
                </a:cubicBezTo>
                <a:cubicBezTo>
                  <a:pt x="58753" y="1656"/>
                  <a:pt x="58816" y="1679"/>
                  <a:pt x="58877" y="1679"/>
                </a:cubicBezTo>
                <a:cubicBezTo>
                  <a:pt x="59004" y="1679"/>
                  <a:pt x="59126" y="1580"/>
                  <a:pt x="59126" y="1430"/>
                </a:cubicBezTo>
                <a:cubicBezTo>
                  <a:pt x="59126" y="1295"/>
                  <a:pt x="59016" y="1185"/>
                  <a:pt x="58878" y="1185"/>
                </a:cubicBezTo>
                <a:close/>
                <a:moveTo>
                  <a:pt x="60097" y="1185"/>
                </a:moveTo>
                <a:cubicBezTo>
                  <a:pt x="59878" y="1185"/>
                  <a:pt x="59768" y="1449"/>
                  <a:pt x="59925" y="1605"/>
                </a:cubicBezTo>
                <a:cubicBezTo>
                  <a:pt x="59975" y="1656"/>
                  <a:pt x="60036" y="1679"/>
                  <a:pt x="60097" y="1679"/>
                </a:cubicBezTo>
                <a:cubicBezTo>
                  <a:pt x="60223" y="1679"/>
                  <a:pt x="60345" y="1580"/>
                  <a:pt x="60345" y="1430"/>
                </a:cubicBezTo>
                <a:cubicBezTo>
                  <a:pt x="60345" y="1295"/>
                  <a:pt x="60235" y="1185"/>
                  <a:pt x="60097" y="1185"/>
                </a:cubicBezTo>
                <a:close/>
                <a:moveTo>
                  <a:pt x="61316" y="1185"/>
                </a:moveTo>
                <a:cubicBezTo>
                  <a:pt x="61097" y="1185"/>
                  <a:pt x="60987" y="1449"/>
                  <a:pt x="61144" y="1605"/>
                </a:cubicBezTo>
                <a:cubicBezTo>
                  <a:pt x="61194" y="1656"/>
                  <a:pt x="61255" y="1679"/>
                  <a:pt x="61316" y="1679"/>
                </a:cubicBezTo>
                <a:cubicBezTo>
                  <a:pt x="61442" y="1679"/>
                  <a:pt x="61564" y="1580"/>
                  <a:pt x="61564" y="1430"/>
                </a:cubicBezTo>
                <a:cubicBezTo>
                  <a:pt x="61564" y="1295"/>
                  <a:pt x="61454" y="1185"/>
                  <a:pt x="61316" y="1185"/>
                </a:cubicBezTo>
                <a:close/>
                <a:moveTo>
                  <a:pt x="62538" y="1185"/>
                </a:moveTo>
                <a:cubicBezTo>
                  <a:pt x="62316" y="1185"/>
                  <a:pt x="62206" y="1449"/>
                  <a:pt x="62363" y="1605"/>
                </a:cubicBezTo>
                <a:cubicBezTo>
                  <a:pt x="62414" y="1656"/>
                  <a:pt x="62476" y="1679"/>
                  <a:pt x="62536" y="1679"/>
                </a:cubicBezTo>
                <a:cubicBezTo>
                  <a:pt x="62663" y="1679"/>
                  <a:pt x="62783" y="1580"/>
                  <a:pt x="62783" y="1430"/>
                </a:cubicBezTo>
                <a:cubicBezTo>
                  <a:pt x="62783" y="1295"/>
                  <a:pt x="62673" y="1185"/>
                  <a:pt x="62538" y="1185"/>
                </a:cubicBezTo>
                <a:close/>
                <a:moveTo>
                  <a:pt x="63757" y="1185"/>
                </a:moveTo>
                <a:cubicBezTo>
                  <a:pt x="63538" y="1185"/>
                  <a:pt x="63425" y="1449"/>
                  <a:pt x="63582" y="1605"/>
                </a:cubicBezTo>
                <a:cubicBezTo>
                  <a:pt x="63633" y="1656"/>
                  <a:pt x="63695" y="1679"/>
                  <a:pt x="63755" y="1679"/>
                </a:cubicBezTo>
                <a:cubicBezTo>
                  <a:pt x="63882" y="1679"/>
                  <a:pt x="64002" y="1580"/>
                  <a:pt x="64002" y="1430"/>
                </a:cubicBezTo>
                <a:cubicBezTo>
                  <a:pt x="64002" y="1295"/>
                  <a:pt x="63892" y="1185"/>
                  <a:pt x="63757" y="1185"/>
                </a:cubicBezTo>
                <a:close/>
                <a:moveTo>
                  <a:pt x="64976" y="1185"/>
                </a:moveTo>
                <a:cubicBezTo>
                  <a:pt x="64757" y="1185"/>
                  <a:pt x="64647" y="1449"/>
                  <a:pt x="64801" y="1605"/>
                </a:cubicBezTo>
                <a:cubicBezTo>
                  <a:pt x="64852" y="1656"/>
                  <a:pt x="64914" y="1679"/>
                  <a:pt x="64975" y="1679"/>
                </a:cubicBezTo>
                <a:cubicBezTo>
                  <a:pt x="65102" y="1679"/>
                  <a:pt x="65224" y="1580"/>
                  <a:pt x="65224" y="1430"/>
                </a:cubicBezTo>
                <a:cubicBezTo>
                  <a:pt x="65221" y="1295"/>
                  <a:pt x="65111" y="1185"/>
                  <a:pt x="64976" y="1185"/>
                </a:cubicBezTo>
                <a:close/>
                <a:moveTo>
                  <a:pt x="66195" y="1185"/>
                </a:moveTo>
                <a:cubicBezTo>
                  <a:pt x="65976" y="1185"/>
                  <a:pt x="65866" y="1449"/>
                  <a:pt x="66020" y="1605"/>
                </a:cubicBezTo>
                <a:cubicBezTo>
                  <a:pt x="66071" y="1656"/>
                  <a:pt x="66133" y="1679"/>
                  <a:pt x="66194" y="1679"/>
                </a:cubicBezTo>
                <a:cubicBezTo>
                  <a:pt x="66321" y="1679"/>
                  <a:pt x="66443" y="1580"/>
                  <a:pt x="66443" y="1430"/>
                </a:cubicBezTo>
                <a:cubicBezTo>
                  <a:pt x="66443" y="1295"/>
                  <a:pt x="66330" y="1185"/>
                  <a:pt x="66195" y="1185"/>
                </a:cubicBezTo>
                <a:close/>
                <a:moveTo>
                  <a:pt x="67414" y="1185"/>
                </a:moveTo>
                <a:cubicBezTo>
                  <a:pt x="67195" y="1185"/>
                  <a:pt x="67085" y="1449"/>
                  <a:pt x="67239" y="1605"/>
                </a:cubicBezTo>
                <a:cubicBezTo>
                  <a:pt x="67290" y="1656"/>
                  <a:pt x="67352" y="1679"/>
                  <a:pt x="67413" y="1679"/>
                </a:cubicBezTo>
                <a:cubicBezTo>
                  <a:pt x="67541" y="1679"/>
                  <a:pt x="67662" y="1580"/>
                  <a:pt x="67662" y="1430"/>
                </a:cubicBezTo>
                <a:cubicBezTo>
                  <a:pt x="67662" y="1295"/>
                  <a:pt x="67552" y="1185"/>
                  <a:pt x="67414" y="1185"/>
                </a:cubicBezTo>
                <a:close/>
                <a:moveTo>
                  <a:pt x="1561" y="1185"/>
                </a:moveTo>
                <a:cubicBezTo>
                  <a:pt x="1341" y="1185"/>
                  <a:pt x="1232" y="1452"/>
                  <a:pt x="1388" y="1605"/>
                </a:cubicBezTo>
                <a:cubicBezTo>
                  <a:pt x="1438" y="1656"/>
                  <a:pt x="1500" y="1679"/>
                  <a:pt x="1561" y="1679"/>
                </a:cubicBezTo>
                <a:cubicBezTo>
                  <a:pt x="1687" y="1679"/>
                  <a:pt x="1808" y="1581"/>
                  <a:pt x="1808" y="1433"/>
                </a:cubicBezTo>
                <a:cubicBezTo>
                  <a:pt x="1808" y="1295"/>
                  <a:pt x="1699" y="1185"/>
                  <a:pt x="1561" y="1185"/>
                </a:cubicBezTo>
                <a:close/>
                <a:moveTo>
                  <a:pt x="2780" y="1185"/>
                </a:moveTo>
                <a:cubicBezTo>
                  <a:pt x="2560" y="1185"/>
                  <a:pt x="2451" y="1452"/>
                  <a:pt x="2607" y="1605"/>
                </a:cubicBezTo>
                <a:cubicBezTo>
                  <a:pt x="2657" y="1656"/>
                  <a:pt x="2719" y="1679"/>
                  <a:pt x="2780" y="1679"/>
                </a:cubicBezTo>
                <a:cubicBezTo>
                  <a:pt x="2906" y="1679"/>
                  <a:pt x="3027" y="1581"/>
                  <a:pt x="3027" y="1433"/>
                </a:cubicBezTo>
                <a:cubicBezTo>
                  <a:pt x="3027" y="1295"/>
                  <a:pt x="2918" y="1185"/>
                  <a:pt x="2780" y="1185"/>
                </a:cubicBezTo>
                <a:close/>
                <a:moveTo>
                  <a:pt x="4002" y="1185"/>
                </a:moveTo>
                <a:cubicBezTo>
                  <a:pt x="3779" y="1185"/>
                  <a:pt x="3670" y="1452"/>
                  <a:pt x="3826" y="1605"/>
                </a:cubicBezTo>
                <a:cubicBezTo>
                  <a:pt x="3876" y="1656"/>
                  <a:pt x="3938" y="1679"/>
                  <a:pt x="3999" y="1679"/>
                </a:cubicBezTo>
                <a:cubicBezTo>
                  <a:pt x="4125" y="1679"/>
                  <a:pt x="4246" y="1581"/>
                  <a:pt x="4246" y="1433"/>
                </a:cubicBezTo>
                <a:cubicBezTo>
                  <a:pt x="4246" y="1295"/>
                  <a:pt x="4137" y="1185"/>
                  <a:pt x="4002" y="1185"/>
                </a:cubicBezTo>
                <a:close/>
                <a:moveTo>
                  <a:pt x="5221" y="1185"/>
                </a:moveTo>
                <a:cubicBezTo>
                  <a:pt x="5002" y="1185"/>
                  <a:pt x="4889" y="1452"/>
                  <a:pt x="5045" y="1605"/>
                </a:cubicBezTo>
                <a:cubicBezTo>
                  <a:pt x="5096" y="1656"/>
                  <a:pt x="5159" y="1679"/>
                  <a:pt x="5220" y="1679"/>
                </a:cubicBezTo>
                <a:cubicBezTo>
                  <a:pt x="5347" y="1679"/>
                  <a:pt x="5469" y="1581"/>
                  <a:pt x="5469" y="1433"/>
                </a:cubicBezTo>
                <a:cubicBezTo>
                  <a:pt x="5465" y="1295"/>
                  <a:pt x="5356" y="1185"/>
                  <a:pt x="5221" y="1185"/>
                </a:cubicBezTo>
                <a:close/>
                <a:moveTo>
                  <a:pt x="6440" y="1185"/>
                </a:moveTo>
                <a:cubicBezTo>
                  <a:pt x="6221" y="1185"/>
                  <a:pt x="6111" y="1452"/>
                  <a:pt x="6264" y="1605"/>
                </a:cubicBezTo>
                <a:cubicBezTo>
                  <a:pt x="6315" y="1656"/>
                  <a:pt x="6378" y="1679"/>
                  <a:pt x="6439" y="1679"/>
                </a:cubicBezTo>
                <a:cubicBezTo>
                  <a:pt x="6566" y="1679"/>
                  <a:pt x="6688" y="1581"/>
                  <a:pt x="6688" y="1433"/>
                </a:cubicBezTo>
                <a:cubicBezTo>
                  <a:pt x="6688" y="1295"/>
                  <a:pt x="6575" y="1185"/>
                  <a:pt x="6440" y="1185"/>
                </a:cubicBezTo>
                <a:close/>
                <a:moveTo>
                  <a:pt x="7659" y="1185"/>
                </a:moveTo>
                <a:cubicBezTo>
                  <a:pt x="7440" y="1185"/>
                  <a:pt x="7330" y="1452"/>
                  <a:pt x="7484" y="1605"/>
                </a:cubicBezTo>
                <a:cubicBezTo>
                  <a:pt x="7535" y="1656"/>
                  <a:pt x="7597" y="1679"/>
                  <a:pt x="7658" y="1679"/>
                </a:cubicBezTo>
                <a:cubicBezTo>
                  <a:pt x="7785" y="1679"/>
                  <a:pt x="7907" y="1581"/>
                  <a:pt x="7907" y="1433"/>
                </a:cubicBezTo>
                <a:cubicBezTo>
                  <a:pt x="7907" y="1295"/>
                  <a:pt x="7797" y="1185"/>
                  <a:pt x="7659" y="1185"/>
                </a:cubicBezTo>
                <a:close/>
                <a:moveTo>
                  <a:pt x="8878" y="1185"/>
                </a:moveTo>
                <a:cubicBezTo>
                  <a:pt x="8659" y="1185"/>
                  <a:pt x="8549" y="1452"/>
                  <a:pt x="8706" y="1605"/>
                </a:cubicBezTo>
                <a:cubicBezTo>
                  <a:pt x="8756" y="1656"/>
                  <a:pt x="8818" y="1679"/>
                  <a:pt x="8878" y="1679"/>
                </a:cubicBezTo>
                <a:cubicBezTo>
                  <a:pt x="9004" y="1679"/>
                  <a:pt x="9126" y="1581"/>
                  <a:pt x="9126" y="1433"/>
                </a:cubicBezTo>
                <a:cubicBezTo>
                  <a:pt x="9126" y="1295"/>
                  <a:pt x="9016" y="1185"/>
                  <a:pt x="8878" y="1185"/>
                </a:cubicBezTo>
                <a:close/>
                <a:moveTo>
                  <a:pt x="10097" y="1185"/>
                </a:moveTo>
                <a:cubicBezTo>
                  <a:pt x="9878" y="1185"/>
                  <a:pt x="9768" y="1452"/>
                  <a:pt x="9925" y="1605"/>
                </a:cubicBezTo>
                <a:cubicBezTo>
                  <a:pt x="9975" y="1656"/>
                  <a:pt x="10037" y="1679"/>
                  <a:pt x="10097" y="1679"/>
                </a:cubicBezTo>
                <a:cubicBezTo>
                  <a:pt x="10223" y="1679"/>
                  <a:pt x="10345" y="1581"/>
                  <a:pt x="10345" y="1433"/>
                </a:cubicBezTo>
                <a:cubicBezTo>
                  <a:pt x="10345" y="1295"/>
                  <a:pt x="10235" y="1185"/>
                  <a:pt x="10097" y="1185"/>
                </a:cubicBezTo>
                <a:close/>
                <a:moveTo>
                  <a:pt x="11319" y="1185"/>
                </a:moveTo>
                <a:cubicBezTo>
                  <a:pt x="11097" y="1185"/>
                  <a:pt x="10987" y="1452"/>
                  <a:pt x="11144" y="1605"/>
                </a:cubicBezTo>
                <a:cubicBezTo>
                  <a:pt x="11194" y="1656"/>
                  <a:pt x="11256" y="1679"/>
                  <a:pt x="11316" y="1679"/>
                </a:cubicBezTo>
                <a:cubicBezTo>
                  <a:pt x="11442" y="1679"/>
                  <a:pt x="11564" y="1581"/>
                  <a:pt x="11564" y="1433"/>
                </a:cubicBezTo>
                <a:cubicBezTo>
                  <a:pt x="11564" y="1295"/>
                  <a:pt x="11454" y="1185"/>
                  <a:pt x="11319" y="1185"/>
                </a:cubicBezTo>
                <a:close/>
                <a:moveTo>
                  <a:pt x="12538" y="1185"/>
                </a:moveTo>
                <a:cubicBezTo>
                  <a:pt x="12316" y="1185"/>
                  <a:pt x="12206" y="1452"/>
                  <a:pt x="12363" y="1605"/>
                </a:cubicBezTo>
                <a:cubicBezTo>
                  <a:pt x="12414" y="1656"/>
                  <a:pt x="12476" y="1679"/>
                  <a:pt x="12537" y="1679"/>
                </a:cubicBezTo>
                <a:cubicBezTo>
                  <a:pt x="12663" y="1679"/>
                  <a:pt x="12783" y="1581"/>
                  <a:pt x="12783" y="1433"/>
                </a:cubicBezTo>
                <a:cubicBezTo>
                  <a:pt x="12783" y="1295"/>
                  <a:pt x="12673" y="1185"/>
                  <a:pt x="12538" y="1185"/>
                </a:cubicBezTo>
                <a:close/>
                <a:moveTo>
                  <a:pt x="13757" y="1185"/>
                </a:moveTo>
                <a:cubicBezTo>
                  <a:pt x="13538" y="1185"/>
                  <a:pt x="13425" y="1452"/>
                  <a:pt x="13582" y="1605"/>
                </a:cubicBezTo>
                <a:cubicBezTo>
                  <a:pt x="13633" y="1656"/>
                  <a:pt x="13695" y="1679"/>
                  <a:pt x="13757" y="1679"/>
                </a:cubicBezTo>
                <a:cubicBezTo>
                  <a:pt x="13884" y="1679"/>
                  <a:pt x="14005" y="1581"/>
                  <a:pt x="14005" y="1433"/>
                </a:cubicBezTo>
                <a:cubicBezTo>
                  <a:pt x="14005" y="1295"/>
                  <a:pt x="13892" y="1185"/>
                  <a:pt x="13757" y="1185"/>
                </a:cubicBezTo>
                <a:close/>
                <a:moveTo>
                  <a:pt x="14976" y="1185"/>
                </a:moveTo>
                <a:cubicBezTo>
                  <a:pt x="14757" y="1185"/>
                  <a:pt x="14647" y="1452"/>
                  <a:pt x="14801" y="1605"/>
                </a:cubicBezTo>
                <a:cubicBezTo>
                  <a:pt x="14852" y="1656"/>
                  <a:pt x="14915" y="1679"/>
                  <a:pt x="14976" y="1679"/>
                </a:cubicBezTo>
                <a:cubicBezTo>
                  <a:pt x="15103" y="1679"/>
                  <a:pt x="15224" y="1581"/>
                  <a:pt x="15224" y="1433"/>
                </a:cubicBezTo>
                <a:cubicBezTo>
                  <a:pt x="15224" y="1295"/>
                  <a:pt x="15111" y="1185"/>
                  <a:pt x="14976" y="1185"/>
                </a:cubicBezTo>
                <a:close/>
                <a:moveTo>
                  <a:pt x="16196" y="1185"/>
                </a:moveTo>
                <a:cubicBezTo>
                  <a:pt x="15976" y="1185"/>
                  <a:pt x="15866" y="1452"/>
                  <a:pt x="16020" y="1605"/>
                </a:cubicBezTo>
                <a:cubicBezTo>
                  <a:pt x="16071" y="1656"/>
                  <a:pt x="16134" y="1679"/>
                  <a:pt x="16195" y="1679"/>
                </a:cubicBezTo>
                <a:cubicBezTo>
                  <a:pt x="16322" y="1679"/>
                  <a:pt x="16443" y="1581"/>
                  <a:pt x="16443" y="1433"/>
                </a:cubicBezTo>
                <a:cubicBezTo>
                  <a:pt x="16443" y="1295"/>
                  <a:pt x="16333" y="1185"/>
                  <a:pt x="16196" y="1185"/>
                </a:cubicBezTo>
                <a:close/>
                <a:moveTo>
                  <a:pt x="17415" y="1185"/>
                </a:moveTo>
                <a:cubicBezTo>
                  <a:pt x="17195" y="1185"/>
                  <a:pt x="17086" y="1452"/>
                  <a:pt x="17242" y="1605"/>
                </a:cubicBezTo>
                <a:cubicBezTo>
                  <a:pt x="17292" y="1656"/>
                  <a:pt x="17354" y="1679"/>
                  <a:pt x="17415" y="1679"/>
                </a:cubicBezTo>
                <a:cubicBezTo>
                  <a:pt x="17541" y="1679"/>
                  <a:pt x="17662" y="1581"/>
                  <a:pt x="17662" y="1433"/>
                </a:cubicBezTo>
                <a:cubicBezTo>
                  <a:pt x="17662" y="1295"/>
                  <a:pt x="17552" y="1185"/>
                  <a:pt x="17415" y="1185"/>
                </a:cubicBezTo>
                <a:close/>
                <a:moveTo>
                  <a:pt x="18634" y="1185"/>
                </a:moveTo>
                <a:cubicBezTo>
                  <a:pt x="18414" y="1185"/>
                  <a:pt x="18305" y="1452"/>
                  <a:pt x="18461" y="1605"/>
                </a:cubicBezTo>
                <a:cubicBezTo>
                  <a:pt x="18511" y="1656"/>
                  <a:pt x="18573" y="1679"/>
                  <a:pt x="18634" y="1679"/>
                </a:cubicBezTo>
                <a:cubicBezTo>
                  <a:pt x="18760" y="1679"/>
                  <a:pt x="18881" y="1581"/>
                  <a:pt x="18881" y="1433"/>
                </a:cubicBezTo>
                <a:cubicBezTo>
                  <a:pt x="18881" y="1295"/>
                  <a:pt x="18772" y="1185"/>
                  <a:pt x="18634" y="1185"/>
                </a:cubicBezTo>
                <a:close/>
                <a:moveTo>
                  <a:pt x="19856" y="1185"/>
                </a:moveTo>
                <a:cubicBezTo>
                  <a:pt x="19633" y="1185"/>
                  <a:pt x="19524" y="1452"/>
                  <a:pt x="19680" y="1605"/>
                </a:cubicBezTo>
                <a:cubicBezTo>
                  <a:pt x="19730" y="1656"/>
                  <a:pt x="19792" y="1679"/>
                  <a:pt x="19853" y="1679"/>
                </a:cubicBezTo>
                <a:cubicBezTo>
                  <a:pt x="19979" y="1679"/>
                  <a:pt x="20100" y="1581"/>
                  <a:pt x="20100" y="1433"/>
                </a:cubicBezTo>
                <a:cubicBezTo>
                  <a:pt x="20100" y="1295"/>
                  <a:pt x="19991" y="1185"/>
                  <a:pt x="19856" y="1185"/>
                </a:cubicBezTo>
                <a:close/>
                <a:moveTo>
                  <a:pt x="21075" y="1185"/>
                </a:moveTo>
                <a:cubicBezTo>
                  <a:pt x="20852" y="1185"/>
                  <a:pt x="20743" y="1452"/>
                  <a:pt x="20899" y="1605"/>
                </a:cubicBezTo>
                <a:cubicBezTo>
                  <a:pt x="20950" y="1656"/>
                  <a:pt x="21013" y="1679"/>
                  <a:pt x="21073" y="1679"/>
                </a:cubicBezTo>
                <a:cubicBezTo>
                  <a:pt x="21199" y="1679"/>
                  <a:pt x="21319" y="1581"/>
                  <a:pt x="21319" y="1433"/>
                </a:cubicBezTo>
                <a:cubicBezTo>
                  <a:pt x="21319" y="1295"/>
                  <a:pt x="21210" y="1185"/>
                  <a:pt x="21075" y="1185"/>
                </a:cubicBezTo>
                <a:close/>
                <a:moveTo>
                  <a:pt x="22294" y="1185"/>
                </a:moveTo>
                <a:cubicBezTo>
                  <a:pt x="22075" y="1185"/>
                  <a:pt x="21965" y="1452"/>
                  <a:pt x="22118" y="1605"/>
                </a:cubicBezTo>
                <a:cubicBezTo>
                  <a:pt x="22169" y="1656"/>
                  <a:pt x="22232" y="1679"/>
                  <a:pt x="22293" y="1679"/>
                </a:cubicBezTo>
                <a:cubicBezTo>
                  <a:pt x="22420" y="1679"/>
                  <a:pt x="22541" y="1581"/>
                  <a:pt x="22541" y="1433"/>
                </a:cubicBezTo>
                <a:cubicBezTo>
                  <a:pt x="22541" y="1295"/>
                  <a:pt x="22429" y="1185"/>
                  <a:pt x="22294" y="1185"/>
                </a:cubicBezTo>
                <a:close/>
                <a:moveTo>
                  <a:pt x="23513" y="1185"/>
                </a:moveTo>
                <a:cubicBezTo>
                  <a:pt x="23294" y="1185"/>
                  <a:pt x="23184" y="1452"/>
                  <a:pt x="23337" y="1605"/>
                </a:cubicBezTo>
                <a:cubicBezTo>
                  <a:pt x="23388" y="1656"/>
                  <a:pt x="23451" y="1679"/>
                  <a:pt x="23512" y="1679"/>
                </a:cubicBezTo>
                <a:cubicBezTo>
                  <a:pt x="23639" y="1679"/>
                  <a:pt x="23761" y="1581"/>
                  <a:pt x="23761" y="1433"/>
                </a:cubicBezTo>
                <a:cubicBezTo>
                  <a:pt x="23761" y="1295"/>
                  <a:pt x="23648" y="1185"/>
                  <a:pt x="23513" y="1185"/>
                </a:cubicBezTo>
                <a:close/>
                <a:moveTo>
                  <a:pt x="24732" y="1185"/>
                </a:moveTo>
                <a:cubicBezTo>
                  <a:pt x="24513" y="1185"/>
                  <a:pt x="24403" y="1452"/>
                  <a:pt x="24557" y="1605"/>
                </a:cubicBezTo>
                <a:cubicBezTo>
                  <a:pt x="24607" y="1656"/>
                  <a:pt x="24670" y="1679"/>
                  <a:pt x="24731" y="1679"/>
                </a:cubicBezTo>
                <a:cubicBezTo>
                  <a:pt x="24858" y="1679"/>
                  <a:pt x="24980" y="1581"/>
                  <a:pt x="24980" y="1433"/>
                </a:cubicBezTo>
                <a:cubicBezTo>
                  <a:pt x="24980" y="1295"/>
                  <a:pt x="24870" y="1185"/>
                  <a:pt x="24732" y="1185"/>
                </a:cubicBezTo>
                <a:close/>
                <a:moveTo>
                  <a:pt x="25951" y="1185"/>
                </a:moveTo>
                <a:cubicBezTo>
                  <a:pt x="25732" y="1185"/>
                  <a:pt x="25622" y="1452"/>
                  <a:pt x="25779" y="1605"/>
                </a:cubicBezTo>
                <a:cubicBezTo>
                  <a:pt x="25829" y="1656"/>
                  <a:pt x="25891" y="1679"/>
                  <a:pt x="25951" y="1679"/>
                </a:cubicBezTo>
                <a:cubicBezTo>
                  <a:pt x="26077" y="1679"/>
                  <a:pt x="26199" y="1581"/>
                  <a:pt x="26199" y="1433"/>
                </a:cubicBezTo>
                <a:cubicBezTo>
                  <a:pt x="26199" y="1295"/>
                  <a:pt x="26089" y="1185"/>
                  <a:pt x="25951" y="1185"/>
                </a:cubicBezTo>
                <a:close/>
                <a:moveTo>
                  <a:pt x="27170" y="1185"/>
                </a:moveTo>
                <a:cubicBezTo>
                  <a:pt x="26951" y="1185"/>
                  <a:pt x="26841" y="1452"/>
                  <a:pt x="26998" y="1605"/>
                </a:cubicBezTo>
                <a:cubicBezTo>
                  <a:pt x="27048" y="1656"/>
                  <a:pt x="27110" y="1679"/>
                  <a:pt x="27170" y="1679"/>
                </a:cubicBezTo>
                <a:cubicBezTo>
                  <a:pt x="27296" y="1679"/>
                  <a:pt x="27418" y="1581"/>
                  <a:pt x="27418" y="1433"/>
                </a:cubicBezTo>
                <a:cubicBezTo>
                  <a:pt x="27418" y="1295"/>
                  <a:pt x="27308" y="1185"/>
                  <a:pt x="27170" y="1185"/>
                </a:cubicBezTo>
                <a:close/>
                <a:moveTo>
                  <a:pt x="28392" y="1185"/>
                </a:moveTo>
                <a:cubicBezTo>
                  <a:pt x="28170" y="1185"/>
                  <a:pt x="28060" y="1452"/>
                  <a:pt x="28217" y="1605"/>
                </a:cubicBezTo>
                <a:cubicBezTo>
                  <a:pt x="28267" y="1656"/>
                  <a:pt x="28329" y="1679"/>
                  <a:pt x="28389" y="1679"/>
                </a:cubicBezTo>
                <a:cubicBezTo>
                  <a:pt x="28515" y="1679"/>
                  <a:pt x="28637" y="1581"/>
                  <a:pt x="28637" y="1433"/>
                </a:cubicBezTo>
                <a:cubicBezTo>
                  <a:pt x="28637" y="1295"/>
                  <a:pt x="28527" y="1185"/>
                  <a:pt x="28392" y="1185"/>
                </a:cubicBezTo>
                <a:close/>
                <a:moveTo>
                  <a:pt x="29611" y="1185"/>
                </a:moveTo>
                <a:cubicBezTo>
                  <a:pt x="29389" y="1185"/>
                  <a:pt x="29279" y="1452"/>
                  <a:pt x="29436" y="1605"/>
                </a:cubicBezTo>
                <a:cubicBezTo>
                  <a:pt x="29487" y="1656"/>
                  <a:pt x="29549" y="1679"/>
                  <a:pt x="29610" y="1679"/>
                </a:cubicBezTo>
                <a:cubicBezTo>
                  <a:pt x="29736" y="1679"/>
                  <a:pt x="29856" y="1581"/>
                  <a:pt x="29856" y="1433"/>
                </a:cubicBezTo>
                <a:cubicBezTo>
                  <a:pt x="29856" y="1295"/>
                  <a:pt x="29746" y="1185"/>
                  <a:pt x="29611" y="1185"/>
                </a:cubicBezTo>
                <a:close/>
                <a:moveTo>
                  <a:pt x="30830" y="1185"/>
                </a:moveTo>
                <a:cubicBezTo>
                  <a:pt x="30611" y="1185"/>
                  <a:pt x="30501" y="1452"/>
                  <a:pt x="30655" y="1605"/>
                </a:cubicBezTo>
                <a:cubicBezTo>
                  <a:pt x="30706" y="1656"/>
                  <a:pt x="30768" y="1679"/>
                  <a:pt x="30830" y="1679"/>
                </a:cubicBezTo>
                <a:cubicBezTo>
                  <a:pt x="30957" y="1679"/>
                  <a:pt x="31078" y="1581"/>
                  <a:pt x="31078" y="1433"/>
                </a:cubicBezTo>
                <a:cubicBezTo>
                  <a:pt x="31078" y="1295"/>
                  <a:pt x="30965" y="1185"/>
                  <a:pt x="30830" y="1185"/>
                </a:cubicBezTo>
                <a:close/>
                <a:moveTo>
                  <a:pt x="32049" y="1185"/>
                </a:moveTo>
                <a:cubicBezTo>
                  <a:pt x="31830" y="1185"/>
                  <a:pt x="31720" y="1452"/>
                  <a:pt x="31874" y="1605"/>
                </a:cubicBezTo>
                <a:cubicBezTo>
                  <a:pt x="31925" y="1656"/>
                  <a:pt x="31987" y="1679"/>
                  <a:pt x="32049" y="1679"/>
                </a:cubicBezTo>
                <a:cubicBezTo>
                  <a:pt x="32176" y="1679"/>
                  <a:pt x="32297" y="1581"/>
                  <a:pt x="32297" y="1433"/>
                </a:cubicBezTo>
                <a:cubicBezTo>
                  <a:pt x="32297" y="1295"/>
                  <a:pt x="32184" y="1185"/>
                  <a:pt x="32049" y="1185"/>
                </a:cubicBezTo>
                <a:close/>
                <a:moveTo>
                  <a:pt x="33269" y="1185"/>
                </a:moveTo>
                <a:cubicBezTo>
                  <a:pt x="33049" y="1185"/>
                  <a:pt x="32939" y="1452"/>
                  <a:pt x="33093" y="1605"/>
                </a:cubicBezTo>
                <a:cubicBezTo>
                  <a:pt x="33144" y="1656"/>
                  <a:pt x="33207" y="1679"/>
                  <a:pt x="33268" y="1679"/>
                </a:cubicBezTo>
                <a:cubicBezTo>
                  <a:pt x="33395" y="1679"/>
                  <a:pt x="33516" y="1581"/>
                  <a:pt x="33516" y="1433"/>
                </a:cubicBezTo>
                <a:cubicBezTo>
                  <a:pt x="33516" y="1295"/>
                  <a:pt x="33406" y="1185"/>
                  <a:pt x="33269" y="1185"/>
                </a:cubicBezTo>
                <a:close/>
                <a:moveTo>
                  <a:pt x="34488" y="1185"/>
                </a:moveTo>
                <a:cubicBezTo>
                  <a:pt x="34268" y="1185"/>
                  <a:pt x="34159" y="1452"/>
                  <a:pt x="34315" y="1605"/>
                </a:cubicBezTo>
                <a:cubicBezTo>
                  <a:pt x="34365" y="1656"/>
                  <a:pt x="34427" y="1679"/>
                  <a:pt x="34488" y="1679"/>
                </a:cubicBezTo>
                <a:cubicBezTo>
                  <a:pt x="34614" y="1679"/>
                  <a:pt x="34735" y="1581"/>
                  <a:pt x="34735" y="1433"/>
                </a:cubicBezTo>
                <a:cubicBezTo>
                  <a:pt x="34735" y="1295"/>
                  <a:pt x="34625" y="1185"/>
                  <a:pt x="34488" y="1185"/>
                </a:cubicBezTo>
                <a:close/>
                <a:moveTo>
                  <a:pt x="35707" y="1185"/>
                </a:moveTo>
                <a:cubicBezTo>
                  <a:pt x="35487" y="1185"/>
                  <a:pt x="35378" y="1452"/>
                  <a:pt x="35534" y="1605"/>
                </a:cubicBezTo>
                <a:cubicBezTo>
                  <a:pt x="35584" y="1656"/>
                  <a:pt x="35646" y="1679"/>
                  <a:pt x="35707" y="1679"/>
                </a:cubicBezTo>
                <a:cubicBezTo>
                  <a:pt x="35833" y="1679"/>
                  <a:pt x="35954" y="1581"/>
                  <a:pt x="35954" y="1433"/>
                </a:cubicBezTo>
                <a:cubicBezTo>
                  <a:pt x="35954" y="1295"/>
                  <a:pt x="35845" y="1185"/>
                  <a:pt x="35707" y="1185"/>
                </a:cubicBezTo>
                <a:close/>
                <a:moveTo>
                  <a:pt x="36929" y="1185"/>
                </a:moveTo>
                <a:cubicBezTo>
                  <a:pt x="36706" y="1185"/>
                  <a:pt x="36597" y="1452"/>
                  <a:pt x="36753" y="1605"/>
                </a:cubicBezTo>
                <a:cubicBezTo>
                  <a:pt x="36803" y="1656"/>
                  <a:pt x="36865" y="1679"/>
                  <a:pt x="36926" y="1679"/>
                </a:cubicBezTo>
                <a:cubicBezTo>
                  <a:pt x="37052" y="1679"/>
                  <a:pt x="37173" y="1581"/>
                  <a:pt x="37173" y="1433"/>
                </a:cubicBezTo>
                <a:cubicBezTo>
                  <a:pt x="37173" y="1295"/>
                  <a:pt x="37064" y="1185"/>
                  <a:pt x="36929" y="1185"/>
                </a:cubicBezTo>
                <a:close/>
                <a:moveTo>
                  <a:pt x="38148" y="1185"/>
                </a:moveTo>
                <a:cubicBezTo>
                  <a:pt x="37928" y="1185"/>
                  <a:pt x="37816" y="1452"/>
                  <a:pt x="37972" y="1605"/>
                </a:cubicBezTo>
                <a:cubicBezTo>
                  <a:pt x="38023" y="1656"/>
                  <a:pt x="38086" y="1679"/>
                  <a:pt x="38146" y="1679"/>
                </a:cubicBezTo>
                <a:cubicBezTo>
                  <a:pt x="38272" y="1679"/>
                  <a:pt x="38392" y="1581"/>
                  <a:pt x="38392" y="1433"/>
                </a:cubicBezTo>
                <a:cubicBezTo>
                  <a:pt x="38392" y="1295"/>
                  <a:pt x="38283" y="1185"/>
                  <a:pt x="38148" y="1185"/>
                </a:cubicBezTo>
                <a:close/>
                <a:moveTo>
                  <a:pt x="39367" y="1185"/>
                </a:moveTo>
                <a:cubicBezTo>
                  <a:pt x="39148" y="1185"/>
                  <a:pt x="39038" y="1452"/>
                  <a:pt x="39191" y="1605"/>
                </a:cubicBezTo>
                <a:cubicBezTo>
                  <a:pt x="39242" y="1656"/>
                  <a:pt x="39305" y="1679"/>
                  <a:pt x="39366" y="1679"/>
                </a:cubicBezTo>
                <a:cubicBezTo>
                  <a:pt x="39493" y="1679"/>
                  <a:pt x="39614" y="1581"/>
                  <a:pt x="39614" y="1433"/>
                </a:cubicBezTo>
                <a:cubicBezTo>
                  <a:pt x="39614" y="1295"/>
                  <a:pt x="39502" y="1185"/>
                  <a:pt x="39367" y="1185"/>
                </a:cubicBezTo>
                <a:close/>
                <a:moveTo>
                  <a:pt x="40586" y="1185"/>
                </a:moveTo>
                <a:cubicBezTo>
                  <a:pt x="40367" y="1185"/>
                  <a:pt x="40257" y="1452"/>
                  <a:pt x="40410" y="1605"/>
                </a:cubicBezTo>
                <a:cubicBezTo>
                  <a:pt x="40461" y="1656"/>
                  <a:pt x="40524" y="1679"/>
                  <a:pt x="40585" y="1679"/>
                </a:cubicBezTo>
                <a:cubicBezTo>
                  <a:pt x="40712" y="1679"/>
                  <a:pt x="40834" y="1581"/>
                  <a:pt x="40834" y="1433"/>
                </a:cubicBezTo>
                <a:cubicBezTo>
                  <a:pt x="40834" y="1295"/>
                  <a:pt x="40721" y="1185"/>
                  <a:pt x="40586" y="1185"/>
                </a:cubicBezTo>
                <a:close/>
                <a:moveTo>
                  <a:pt x="41805" y="1185"/>
                </a:moveTo>
                <a:cubicBezTo>
                  <a:pt x="41586" y="1185"/>
                  <a:pt x="41476" y="1452"/>
                  <a:pt x="41630" y="1605"/>
                </a:cubicBezTo>
                <a:cubicBezTo>
                  <a:pt x="41680" y="1656"/>
                  <a:pt x="41743" y="1679"/>
                  <a:pt x="41804" y="1679"/>
                </a:cubicBezTo>
                <a:cubicBezTo>
                  <a:pt x="41931" y="1679"/>
                  <a:pt x="42053" y="1581"/>
                  <a:pt x="42053" y="1433"/>
                </a:cubicBezTo>
                <a:cubicBezTo>
                  <a:pt x="42053" y="1295"/>
                  <a:pt x="41943" y="1185"/>
                  <a:pt x="41805" y="1185"/>
                </a:cubicBezTo>
                <a:close/>
                <a:moveTo>
                  <a:pt x="43024" y="1185"/>
                </a:moveTo>
                <a:cubicBezTo>
                  <a:pt x="42805" y="1185"/>
                  <a:pt x="42695" y="1452"/>
                  <a:pt x="42852" y="1605"/>
                </a:cubicBezTo>
                <a:cubicBezTo>
                  <a:pt x="42902" y="1656"/>
                  <a:pt x="42964" y="1679"/>
                  <a:pt x="43024" y="1679"/>
                </a:cubicBezTo>
                <a:cubicBezTo>
                  <a:pt x="43150" y="1679"/>
                  <a:pt x="43272" y="1581"/>
                  <a:pt x="43272" y="1433"/>
                </a:cubicBezTo>
                <a:cubicBezTo>
                  <a:pt x="43272" y="1295"/>
                  <a:pt x="43162" y="1185"/>
                  <a:pt x="43024" y="1185"/>
                </a:cubicBezTo>
                <a:close/>
                <a:moveTo>
                  <a:pt x="44243" y="1185"/>
                </a:moveTo>
                <a:cubicBezTo>
                  <a:pt x="44024" y="1185"/>
                  <a:pt x="43914" y="1452"/>
                  <a:pt x="44071" y="1605"/>
                </a:cubicBezTo>
                <a:cubicBezTo>
                  <a:pt x="44121" y="1656"/>
                  <a:pt x="44183" y="1679"/>
                  <a:pt x="44243" y="1679"/>
                </a:cubicBezTo>
                <a:cubicBezTo>
                  <a:pt x="44369" y="1679"/>
                  <a:pt x="44491" y="1581"/>
                  <a:pt x="44491" y="1433"/>
                </a:cubicBezTo>
                <a:cubicBezTo>
                  <a:pt x="44491" y="1295"/>
                  <a:pt x="44381" y="1185"/>
                  <a:pt x="44243" y="1185"/>
                </a:cubicBezTo>
                <a:close/>
                <a:moveTo>
                  <a:pt x="45465" y="1185"/>
                </a:moveTo>
                <a:cubicBezTo>
                  <a:pt x="45243" y="1185"/>
                  <a:pt x="45133" y="1452"/>
                  <a:pt x="45290" y="1605"/>
                </a:cubicBezTo>
                <a:cubicBezTo>
                  <a:pt x="45340" y="1656"/>
                  <a:pt x="45402" y="1679"/>
                  <a:pt x="45462" y="1679"/>
                </a:cubicBezTo>
                <a:cubicBezTo>
                  <a:pt x="45588" y="1679"/>
                  <a:pt x="45710" y="1581"/>
                  <a:pt x="45710" y="1433"/>
                </a:cubicBezTo>
                <a:cubicBezTo>
                  <a:pt x="45710" y="1295"/>
                  <a:pt x="45600" y="1185"/>
                  <a:pt x="45465" y="1185"/>
                </a:cubicBezTo>
                <a:close/>
                <a:moveTo>
                  <a:pt x="46684" y="1185"/>
                </a:moveTo>
                <a:cubicBezTo>
                  <a:pt x="46465" y="1185"/>
                  <a:pt x="46352" y="1452"/>
                  <a:pt x="46509" y="1605"/>
                </a:cubicBezTo>
                <a:cubicBezTo>
                  <a:pt x="46560" y="1656"/>
                  <a:pt x="46622" y="1679"/>
                  <a:pt x="46683" y="1679"/>
                </a:cubicBezTo>
                <a:cubicBezTo>
                  <a:pt x="46809" y="1679"/>
                  <a:pt x="46929" y="1581"/>
                  <a:pt x="46929" y="1433"/>
                </a:cubicBezTo>
                <a:cubicBezTo>
                  <a:pt x="46929" y="1295"/>
                  <a:pt x="46819" y="1185"/>
                  <a:pt x="46684" y="1185"/>
                </a:cubicBezTo>
                <a:close/>
                <a:moveTo>
                  <a:pt x="47903" y="1185"/>
                </a:moveTo>
                <a:cubicBezTo>
                  <a:pt x="47684" y="1185"/>
                  <a:pt x="47574" y="1452"/>
                  <a:pt x="47728" y="1605"/>
                </a:cubicBezTo>
                <a:cubicBezTo>
                  <a:pt x="47779" y="1656"/>
                  <a:pt x="47841" y="1679"/>
                  <a:pt x="47903" y="1679"/>
                </a:cubicBezTo>
                <a:cubicBezTo>
                  <a:pt x="48030" y="1679"/>
                  <a:pt x="48151" y="1581"/>
                  <a:pt x="48151" y="1433"/>
                </a:cubicBezTo>
                <a:cubicBezTo>
                  <a:pt x="48151" y="1295"/>
                  <a:pt x="48038" y="1185"/>
                  <a:pt x="47903" y="1185"/>
                </a:cubicBezTo>
                <a:close/>
                <a:moveTo>
                  <a:pt x="49122" y="1185"/>
                </a:moveTo>
                <a:cubicBezTo>
                  <a:pt x="48903" y="1185"/>
                  <a:pt x="48793" y="1452"/>
                  <a:pt x="48947" y="1605"/>
                </a:cubicBezTo>
                <a:cubicBezTo>
                  <a:pt x="48998" y="1656"/>
                  <a:pt x="49060" y="1679"/>
                  <a:pt x="49122" y="1679"/>
                </a:cubicBezTo>
                <a:cubicBezTo>
                  <a:pt x="49249" y="1679"/>
                  <a:pt x="49370" y="1581"/>
                  <a:pt x="49370" y="1433"/>
                </a:cubicBezTo>
                <a:cubicBezTo>
                  <a:pt x="49370" y="1295"/>
                  <a:pt x="49257" y="1185"/>
                  <a:pt x="49122" y="1185"/>
                </a:cubicBezTo>
                <a:close/>
                <a:moveTo>
                  <a:pt x="50342" y="1185"/>
                </a:moveTo>
                <a:cubicBezTo>
                  <a:pt x="50122" y="1185"/>
                  <a:pt x="50012" y="1452"/>
                  <a:pt x="50166" y="1605"/>
                </a:cubicBezTo>
                <a:cubicBezTo>
                  <a:pt x="50217" y="1656"/>
                  <a:pt x="50280" y="1679"/>
                  <a:pt x="50341" y="1679"/>
                </a:cubicBezTo>
                <a:cubicBezTo>
                  <a:pt x="50468" y="1679"/>
                  <a:pt x="50589" y="1581"/>
                  <a:pt x="50589" y="1433"/>
                </a:cubicBezTo>
                <a:cubicBezTo>
                  <a:pt x="50589" y="1295"/>
                  <a:pt x="50479" y="1185"/>
                  <a:pt x="50342" y="1185"/>
                </a:cubicBezTo>
                <a:close/>
                <a:moveTo>
                  <a:pt x="51561" y="1185"/>
                </a:moveTo>
                <a:cubicBezTo>
                  <a:pt x="51341" y="1185"/>
                  <a:pt x="51232" y="1452"/>
                  <a:pt x="51388" y="1605"/>
                </a:cubicBezTo>
                <a:cubicBezTo>
                  <a:pt x="51438" y="1656"/>
                  <a:pt x="51500" y="1679"/>
                  <a:pt x="51561" y="1679"/>
                </a:cubicBezTo>
                <a:cubicBezTo>
                  <a:pt x="51687" y="1679"/>
                  <a:pt x="51808" y="1581"/>
                  <a:pt x="51808" y="1433"/>
                </a:cubicBezTo>
                <a:cubicBezTo>
                  <a:pt x="51808" y="1295"/>
                  <a:pt x="51698" y="1185"/>
                  <a:pt x="51561" y="1185"/>
                </a:cubicBezTo>
                <a:close/>
                <a:moveTo>
                  <a:pt x="52780" y="1185"/>
                </a:moveTo>
                <a:cubicBezTo>
                  <a:pt x="52560" y="1185"/>
                  <a:pt x="52451" y="1452"/>
                  <a:pt x="52607" y="1605"/>
                </a:cubicBezTo>
                <a:cubicBezTo>
                  <a:pt x="52657" y="1656"/>
                  <a:pt x="52719" y="1679"/>
                  <a:pt x="52780" y="1679"/>
                </a:cubicBezTo>
                <a:cubicBezTo>
                  <a:pt x="52906" y="1679"/>
                  <a:pt x="53027" y="1581"/>
                  <a:pt x="53027" y="1433"/>
                </a:cubicBezTo>
                <a:cubicBezTo>
                  <a:pt x="53027" y="1295"/>
                  <a:pt x="52917" y="1185"/>
                  <a:pt x="52780" y="1185"/>
                </a:cubicBezTo>
                <a:close/>
                <a:moveTo>
                  <a:pt x="54002" y="1185"/>
                </a:moveTo>
                <a:cubicBezTo>
                  <a:pt x="53779" y="1185"/>
                  <a:pt x="53670" y="1452"/>
                  <a:pt x="53826" y="1605"/>
                </a:cubicBezTo>
                <a:cubicBezTo>
                  <a:pt x="53876" y="1656"/>
                  <a:pt x="53938" y="1679"/>
                  <a:pt x="53999" y="1679"/>
                </a:cubicBezTo>
                <a:cubicBezTo>
                  <a:pt x="54125" y="1679"/>
                  <a:pt x="54246" y="1581"/>
                  <a:pt x="54246" y="1433"/>
                </a:cubicBezTo>
                <a:cubicBezTo>
                  <a:pt x="54246" y="1295"/>
                  <a:pt x="54137" y="1185"/>
                  <a:pt x="54002" y="1185"/>
                </a:cubicBezTo>
                <a:close/>
                <a:moveTo>
                  <a:pt x="68608" y="2404"/>
                </a:moveTo>
                <a:lnTo>
                  <a:pt x="68608" y="2404"/>
                </a:lnTo>
                <a:cubicBezTo>
                  <a:pt x="68483" y="2417"/>
                  <a:pt x="68389" y="2524"/>
                  <a:pt x="68389" y="2652"/>
                </a:cubicBezTo>
                <a:cubicBezTo>
                  <a:pt x="68389" y="2759"/>
                  <a:pt x="68458" y="2856"/>
                  <a:pt x="68561" y="2887"/>
                </a:cubicBezTo>
                <a:cubicBezTo>
                  <a:pt x="68580" y="2721"/>
                  <a:pt x="68596" y="2561"/>
                  <a:pt x="68608" y="2404"/>
                </a:cubicBezTo>
                <a:close/>
                <a:moveTo>
                  <a:pt x="1561" y="2404"/>
                </a:moveTo>
                <a:cubicBezTo>
                  <a:pt x="1341" y="2404"/>
                  <a:pt x="1232" y="2671"/>
                  <a:pt x="1388" y="2824"/>
                </a:cubicBezTo>
                <a:cubicBezTo>
                  <a:pt x="1438" y="2875"/>
                  <a:pt x="1500" y="2898"/>
                  <a:pt x="1561" y="2898"/>
                </a:cubicBezTo>
                <a:cubicBezTo>
                  <a:pt x="1687" y="2898"/>
                  <a:pt x="1808" y="2800"/>
                  <a:pt x="1808" y="2652"/>
                </a:cubicBezTo>
                <a:cubicBezTo>
                  <a:pt x="1808" y="2514"/>
                  <a:pt x="1699" y="2404"/>
                  <a:pt x="1561" y="2404"/>
                </a:cubicBezTo>
                <a:close/>
                <a:moveTo>
                  <a:pt x="2780" y="2404"/>
                </a:moveTo>
                <a:cubicBezTo>
                  <a:pt x="2560" y="2404"/>
                  <a:pt x="2451" y="2671"/>
                  <a:pt x="2607" y="2824"/>
                </a:cubicBezTo>
                <a:cubicBezTo>
                  <a:pt x="2657" y="2875"/>
                  <a:pt x="2719" y="2898"/>
                  <a:pt x="2780" y="2898"/>
                </a:cubicBezTo>
                <a:cubicBezTo>
                  <a:pt x="2906" y="2898"/>
                  <a:pt x="3027" y="2800"/>
                  <a:pt x="3027" y="2652"/>
                </a:cubicBezTo>
                <a:cubicBezTo>
                  <a:pt x="3027" y="2514"/>
                  <a:pt x="2918" y="2404"/>
                  <a:pt x="2780" y="2404"/>
                </a:cubicBezTo>
                <a:close/>
                <a:moveTo>
                  <a:pt x="4002" y="2404"/>
                </a:moveTo>
                <a:cubicBezTo>
                  <a:pt x="3779" y="2404"/>
                  <a:pt x="3670" y="2671"/>
                  <a:pt x="3826" y="2824"/>
                </a:cubicBezTo>
                <a:cubicBezTo>
                  <a:pt x="3876" y="2875"/>
                  <a:pt x="3938" y="2898"/>
                  <a:pt x="3999" y="2898"/>
                </a:cubicBezTo>
                <a:cubicBezTo>
                  <a:pt x="4125" y="2898"/>
                  <a:pt x="4246" y="2800"/>
                  <a:pt x="4246" y="2652"/>
                </a:cubicBezTo>
                <a:cubicBezTo>
                  <a:pt x="4246" y="2514"/>
                  <a:pt x="4137" y="2404"/>
                  <a:pt x="4002" y="2404"/>
                </a:cubicBezTo>
                <a:close/>
                <a:moveTo>
                  <a:pt x="5221" y="2404"/>
                </a:moveTo>
                <a:cubicBezTo>
                  <a:pt x="5002" y="2404"/>
                  <a:pt x="4889" y="2671"/>
                  <a:pt x="5045" y="2824"/>
                </a:cubicBezTo>
                <a:cubicBezTo>
                  <a:pt x="5096" y="2875"/>
                  <a:pt x="5159" y="2898"/>
                  <a:pt x="5220" y="2898"/>
                </a:cubicBezTo>
                <a:cubicBezTo>
                  <a:pt x="5347" y="2898"/>
                  <a:pt x="5469" y="2800"/>
                  <a:pt x="5469" y="2652"/>
                </a:cubicBezTo>
                <a:cubicBezTo>
                  <a:pt x="5465" y="2514"/>
                  <a:pt x="5356" y="2404"/>
                  <a:pt x="5221" y="2404"/>
                </a:cubicBezTo>
                <a:close/>
                <a:moveTo>
                  <a:pt x="6440" y="2404"/>
                </a:moveTo>
                <a:cubicBezTo>
                  <a:pt x="6221" y="2404"/>
                  <a:pt x="6111" y="2671"/>
                  <a:pt x="6264" y="2824"/>
                </a:cubicBezTo>
                <a:cubicBezTo>
                  <a:pt x="6315" y="2875"/>
                  <a:pt x="6378" y="2898"/>
                  <a:pt x="6439" y="2898"/>
                </a:cubicBezTo>
                <a:cubicBezTo>
                  <a:pt x="6566" y="2898"/>
                  <a:pt x="6688" y="2800"/>
                  <a:pt x="6688" y="2652"/>
                </a:cubicBezTo>
                <a:cubicBezTo>
                  <a:pt x="6688" y="2514"/>
                  <a:pt x="6575" y="2404"/>
                  <a:pt x="6440" y="2404"/>
                </a:cubicBezTo>
                <a:close/>
                <a:moveTo>
                  <a:pt x="7659" y="2404"/>
                </a:moveTo>
                <a:cubicBezTo>
                  <a:pt x="7440" y="2404"/>
                  <a:pt x="7330" y="2671"/>
                  <a:pt x="7484" y="2824"/>
                </a:cubicBezTo>
                <a:cubicBezTo>
                  <a:pt x="7535" y="2875"/>
                  <a:pt x="7597" y="2898"/>
                  <a:pt x="7658" y="2898"/>
                </a:cubicBezTo>
                <a:cubicBezTo>
                  <a:pt x="7785" y="2898"/>
                  <a:pt x="7907" y="2800"/>
                  <a:pt x="7907" y="2652"/>
                </a:cubicBezTo>
                <a:cubicBezTo>
                  <a:pt x="7907" y="2514"/>
                  <a:pt x="7797" y="2404"/>
                  <a:pt x="7659" y="2404"/>
                </a:cubicBezTo>
                <a:close/>
                <a:moveTo>
                  <a:pt x="8878" y="2404"/>
                </a:moveTo>
                <a:cubicBezTo>
                  <a:pt x="8659" y="2404"/>
                  <a:pt x="8549" y="2671"/>
                  <a:pt x="8706" y="2824"/>
                </a:cubicBezTo>
                <a:cubicBezTo>
                  <a:pt x="8756" y="2875"/>
                  <a:pt x="8818" y="2898"/>
                  <a:pt x="8878" y="2898"/>
                </a:cubicBezTo>
                <a:cubicBezTo>
                  <a:pt x="9004" y="2898"/>
                  <a:pt x="9126" y="2800"/>
                  <a:pt x="9126" y="2652"/>
                </a:cubicBezTo>
                <a:cubicBezTo>
                  <a:pt x="9126" y="2514"/>
                  <a:pt x="9016" y="2404"/>
                  <a:pt x="8878" y="2404"/>
                </a:cubicBezTo>
                <a:close/>
                <a:moveTo>
                  <a:pt x="10097" y="2404"/>
                </a:moveTo>
                <a:cubicBezTo>
                  <a:pt x="9878" y="2404"/>
                  <a:pt x="9768" y="2671"/>
                  <a:pt x="9925" y="2824"/>
                </a:cubicBezTo>
                <a:cubicBezTo>
                  <a:pt x="9975" y="2875"/>
                  <a:pt x="10037" y="2898"/>
                  <a:pt x="10097" y="2898"/>
                </a:cubicBezTo>
                <a:cubicBezTo>
                  <a:pt x="10223" y="2898"/>
                  <a:pt x="10345" y="2800"/>
                  <a:pt x="10345" y="2652"/>
                </a:cubicBezTo>
                <a:cubicBezTo>
                  <a:pt x="10345" y="2514"/>
                  <a:pt x="10235" y="2404"/>
                  <a:pt x="10097" y="2404"/>
                </a:cubicBezTo>
                <a:close/>
                <a:moveTo>
                  <a:pt x="11319" y="2404"/>
                </a:moveTo>
                <a:cubicBezTo>
                  <a:pt x="11097" y="2404"/>
                  <a:pt x="10987" y="2671"/>
                  <a:pt x="11144" y="2824"/>
                </a:cubicBezTo>
                <a:cubicBezTo>
                  <a:pt x="11194" y="2875"/>
                  <a:pt x="11256" y="2898"/>
                  <a:pt x="11316" y="2898"/>
                </a:cubicBezTo>
                <a:cubicBezTo>
                  <a:pt x="11442" y="2898"/>
                  <a:pt x="11564" y="2800"/>
                  <a:pt x="11564" y="2652"/>
                </a:cubicBezTo>
                <a:cubicBezTo>
                  <a:pt x="11564" y="2514"/>
                  <a:pt x="11454" y="2404"/>
                  <a:pt x="11319" y="2404"/>
                </a:cubicBezTo>
                <a:close/>
                <a:moveTo>
                  <a:pt x="12538" y="2404"/>
                </a:moveTo>
                <a:cubicBezTo>
                  <a:pt x="12316" y="2404"/>
                  <a:pt x="12206" y="2671"/>
                  <a:pt x="12363" y="2824"/>
                </a:cubicBezTo>
                <a:cubicBezTo>
                  <a:pt x="12414" y="2875"/>
                  <a:pt x="12476" y="2898"/>
                  <a:pt x="12537" y="2898"/>
                </a:cubicBezTo>
                <a:cubicBezTo>
                  <a:pt x="12663" y="2898"/>
                  <a:pt x="12783" y="2800"/>
                  <a:pt x="12783" y="2652"/>
                </a:cubicBezTo>
                <a:cubicBezTo>
                  <a:pt x="12783" y="2514"/>
                  <a:pt x="12673" y="2404"/>
                  <a:pt x="12538" y="2404"/>
                </a:cubicBezTo>
                <a:close/>
                <a:moveTo>
                  <a:pt x="13757" y="2404"/>
                </a:moveTo>
                <a:cubicBezTo>
                  <a:pt x="13538" y="2404"/>
                  <a:pt x="13425" y="2671"/>
                  <a:pt x="13582" y="2824"/>
                </a:cubicBezTo>
                <a:cubicBezTo>
                  <a:pt x="13633" y="2875"/>
                  <a:pt x="13695" y="2898"/>
                  <a:pt x="13757" y="2898"/>
                </a:cubicBezTo>
                <a:cubicBezTo>
                  <a:pt x="13884" y="2898"/>
                  <a:pt x="14005" y="2800"/>
                  <a:pt x="14005" y="2652"/>
                </a:cubicBezTo>
                <a:cubicBezTo>
                  <a:pt x="14005" y="2514"/>
                  <a:pt x="13892" y="2404"/>
                  <a:pt x="13757" y="2404"/>
                </a:cubicBezTo>
                <a:close/>
                <a:moveTo>
                  <a:pt x="14976" y="2404"/>
                </a:moveTo>
                <a:cubicBezTo>
                  <a:pt x="14757" y="2404"/>
                  <a:pt x="14647" y="2671"/>
                  <a:pt x="14801" y="2824"/>
                </a:cubicBezTo>
                <a:cubicBezTo>
                  <a:pt x="14852" y="2875"/>
                  <a:pt x="14915" y="2898"/>
                  <a:pt x="14976" y="2898"/>
                </a:cubicBezTo>
                <a:cubicBezTo>
                  <a:pt x="15103" y="2898"/>
                  <a:pt x="15224" y="2800"/>
                  <a:pt x="15224" y="2652"/>
                </a:cubicBezTo>
                <a:cubicBezTo>
                  <a:pt x="15224" y="2514"/>
                  <a:pt x="15111" y="2404"/>
                  <a:pt x="14976" y="2404"/>
                </a:cubicBezTo>
                <a:close/>
                <a:moveTo>
                  <a:pt x="16196" y="2404"/>
                </a:moveTo>
                <a:cubicBezTo>
                  <a:pt x="15976" y="2404"/>
                  <a:pt x="15866" y="2671"/>
                  <a:pt x="16020" y="2824"/>
                </a:cubicBezTo>
                <a:cubicBezTo>
                  <a:pt x="16071" y="2875"/>
                  <a:pt x="16134" y="2898"/>
                  <a:pt x="16195" y="2898"/>
                </a:cubicBezTo>
                <a:cubicBezTo>
                  <a:pt x="16322" y="2898"/>
                  <a:pt x="16443" y="2800"/>
                  <a:pt x="16443" y="2652"/>
                </a:cubicBezTo>
                <a:cubicBezTo>
                  <a:pt x="16443" y="2514"/>
                  <a:pt x="16333" y="2404"/>
                  <a:pt x="16196" y="2404"/>
                </a:cubicBezTo>
                <a:close/>
                <a:moveTo>
                  <a:pt x="17415" y="2404"/>
                </a:moveTo>
                <a:cubicBezTo>
                  <a:pt x="17195" y="2404"/>
                  <a:pt x="17086" y="2671"/>
                  <a:pt x="17242" y="2824"/>
                </a:cubicBezTo>
                <a:cubicBezTo>
                  <a:pt x="17292" y="2875"/>
                  <a:pt x="17354" y="2898"/>
                  <a:pt x="17415" y="2898"/>
                </a:cubicBezTo>
                <a:cubicBezTo>
                  <a:pt x="17541" y="2898"/>
                  <a:pt x="17662" y="2800"/>
                  <a:pt x="17662" y="2652"/>
                </a:cubicBezTo>
                <a:cubicBezTo>
                  <a:pt x="17662" y="2514"/>
                  <a:pt x="17552" y="2404"/>
                  <a:pt x="17415" y="2404"/>
                </a:cubicBezTo>
                <a:close/>
                <a:moveTo>
                  <a:pt x="18634" y="2404"/>
                </a:moveTo>
                <a:cubicBezTo>
                  <a:pt x="18414" y="2404"/>
                  <a:pt x="18305" y="2671"/>
                  <a:pt x="18461" y="2824"/>
                </a:cubicBezTo>
                <a:cubicBezTo>
                  <a:pt x="18511" y="2875"/>
                  <a:pt x="18573" y="2898"/>
                  <a:pt x="18634" y="2898"/>
                </a:cubicBezTo>
                <a:cubicBezTo>
                  <a:pt x="18760" y="2898"/>
                  <a:pt x="18881" y="2800"/>
                  <a:pt x="18881" y="2652"/>
                </a:cubicBezTo>
                <a:cubicBezTo>
                  <a:pt x="18881" y="2514"/>
                  <a:pt x="18772" y="2404"/>
                  <a:pt x="18634" y="2404"/>
                </a:cubicBezTo>
                <a:close/>
                <a:moveTo>
                  <a:pt x="19856" y="2404"/>
                </a:moveTo>
                <a:cubicBezTo>
                  <a:pt x="19633" y="2404"/>
                  <a:pt x="19524" y="2671"/>
                  <a:pt x="19680" y="2824"/>
                </a:cubicBezTo>
                <a:cubicBezTo>
                  <a:pt x="19730" y="2875"/>
                  <a:pt x="19792" y="2898"/>
                  <a:pt x="19853" y="2898"/>
                </a:cubicBezTo>
                <a:cubicBezTo>
                  <a:pt x="19979" y="2898"/>
                  <a:pt x="20100" y="2800"/>
                  <a:pt x="20100" y="2652"/>
                </a:cubicBezTo>
                <a:cubicBezTo>
                  <a:pt x="20100" y="2514"/>
                  <a:pt x="19991" y="2404"/>
                  <a:pt x="19856" y="2404"/>
                </a:cubicBezTo>
                <a:close/>
                <a:moveTo>
                  <a:pt x="21075" y="2404"/>
                </a:moveTo>
                <a:cubicBezTo>
                  <a:pt x="20852" y="2404"/>
                  <a:pt x="20743" y="2671"/>
                  <a:pt x="20899" y="2824"/>
                </a:cubicBezTo>
                <a:cubicBezTo>
                  <a:pt x="20950" y="2875"/>
                  <a:pt x="21013" y="2898"/>
                  <a:pt x="21073" y="2898"/>
                </a:cubicBezTo>
                <a:cubicBezTo>
                  <a:pt x="21199" y="2898"/>
                  <a:pt x="21319" y="2800"/>
                  <a:pt x="21319" y="2652"/>
                </a:cubicBezTo>
                <a:cubicBezTo>
                  <a:pt x="21319" y="2514"/>
                  <a:pt x="21210" y="2404"/>
                  <a:pt x="21075" y="2404"/>
                </a:cubicBezTo>
                <a:close/>
                <a:moveTo>
                  <a:pt x="22294" y="2404"/>
                </a:moveTo>
                <a:cubicBezTo>
                  <a:pt x="22075" y="2404"/>
                  <a:pt x="21965" y="2671"/>
                  <a:pt x="22118" y="2824"/>
                </a:cubicBezTo>
                <a:cubicBezTo>
                  <a:pt x="22169" y="2875"/>
                  <a:pt x="22232" y="2898"/>
                  <a:pt x="22293" y="2898"/>
                </a:cubicBezTo>
                <a:cubicBezTo>
                  <a:pt x="22420" y="2898"/>
                  <a:pt x="22541" y="2800"/>
                  <a:pt x="22541" y="2652"/>
                </a:cubicBezTo>
                <a:cubicBezTo>
                  <a:pt x="22541" y="2514"/>
                  <a:pt x="22429" y="2404"/>
                  <a:pt x="22294" y="2404"/>
                </a:cubicBezTo>
                <a:close/>
                <a:moveTo>
                  <a:pt x="23513" y="2404"/>
                </a:moveTo>
                <a:cubicBezTo>
                  <a:pt x="23294" y="2404"/>
                  <a:pt x="23184" y="2671"/>
                  <a:pt x="23337" y="2824"/>
                </a:cubicBezTo>
                <a:cubicBezTo>
                  <a:pt x="23388" y="2875"/>
                  <a:pt x="23451" y="2898"/>
                  <a:pt x="23512" y="2898"/>
                </a:cubicBezTo>
                <a:cubicBezTo>
                  <a:pt x="23639" y="2898"/>
                  <a:pt x="23761" y="2800"/>
                  <a:pt x="23761" y="2652"/>
                </a:cubicBezTo>
                <a:cubicBezTo>
                  <a:pt x="23761" y="2514"/>
                  <a:pt x="23648" y="2404"/>
                  <a:pt x="23513" y="2404"/>
                </a:cubicBezTo>
                <a:close/>
                <a:moveTo>
                  <a:pt x="24732" y="2404"/>
                </a:moveTo>
                <a:cubicBezTo>
                  <a:pt x="24513" y="2404"/>
                  <a:pt x="24403" y="2671"/>
                  <a:pt x="24557" y="2824"/>
                </a:cubicBezTo>
                <a:cubicBezTo>
                  <a:pt x="24607" y="2875"/>
                  <a:pt x="24670" y="2898"/>
                  <a:pt x="24731" y="2898"/>
                </a:cubicBezTo>
                <a:cubicBezTo>
                  <a:pt x="24858" y="2898"/>
                  <a:pt x="24980" y="2800"/>
                  <a:pt x="24980" y="2652"/>
                </a:cubicBezTo>
                <a:cubicBezTo>
                  <a:pt x="24980" y="2514"/>
                  <a:pt x="24870" y="2404"/>
                  <a:pt x="24732" y="2404"/>
                </a:cubicBezTo>
                <a:close/>
                <a:moveTo>
                  <a:pt x="25951" y="2404"/>
                </a:moveTo>
                <a:cubicBezTo>
                  <a:pt x="25732" y="2404"/>
                  <a:pt x="25622" y="2671"/>
                  <a:pt x="25779" y="2824"/>
                </a:cubicBezTo>
                <a:cubicBezTo>
                  <a:pt x="25829" y="2875"/>
                  <a:pt x="25891" y="2898"/>
                  <a:pt x="25951" y="2898"/>
                </a:cubicBezTo>
                <a:cubicBezTo>
                  <a:pt x="26077" y="2898"/>
                  <a:pt x="26199" y="2800"/>
                  <a:pt x="26199" y="2652"/>
                </a:cubicBezTo>
                <a:cubicBezTo>
                  <a:pt x="26199" y="2514"/>
                  <a:pt x="26089" y="2404"/>
                  <a:pt x="25951" y="2404"/>
                </a:cubicBezTo>
                <a:close/>
                <a:moveTo>
                  <a:pt x="27170" y="2404"/>
                </a:moveTo>
                <a:cubicBezTo>
                  <a:pt x="26951" y="2404"/>
                  <a:pt x="26841" y="2671"/>
                  <a:pt x="26998" y="2824"/>
                </a:cubicBezTo>
                <a:cubicBezTo>
                  <a:pt x="27048" y="2875"/>
                  <a:pt x="27110" y="2898"/>
                  <a:pt x="27170" y="2898"/>
                </a:cubicBezTo>
                <a:cubicBezTo>
                  <a:pt x="27296" y="2898"/>
                  <a:pt x="27418" y="2800"/>
                  <a:pt x="27418" y="2652"/>
                </a:cubicBezTo>
                <a:cubicBezTo>
                  <a:pt x="27418" y="2514"/>
                  <a:pt x="27308" y="2404"/>
                  <a:pt x="27170" y="2404"/>
                </a:cubicBezTo>
                <a:close/>
                <a:moveTo>
                  <a:pt x="28392" y="2404"/>
                </a:moveTo>
                <a:cubicBezTo>
                  <a:pt x="28170" y="2404"/>
                  <a:pt x="28060" y="2671"/>
                  <a:pt x="28217" y="2824"/>
                </a:cubicBezTo>
                <a:cubicBezTo>
                  <a:pt x="28267" y="2875"/>
                  <a:pt x="28329" y="2898"/>
                  <a:pt x="28389" y="2898"/>
                </a:cubicBezTo>
                <a:cubicBezTo>
                  <a:pt x="28515" y="2898"/>
                  <a:pt x="28637" y="2800"/>
                  <a:pt x="28637" y="2652"/>
                </a:cubicBezTo>
                <a:cubicBezTo>
                  <a:pt x="28637" y="2514"/>
                  <a:pt x="28527" y="2404"/>
                  <a:pt x="28392" y="2404"/>
                </a:cubicBezTo>
                <a:close/>
                <a:moveTo>
                  <a:pt x="29611" y="2404"/>
                </a:moveTo>
                <a:cubicBezTo>
                  <a:pt x="29389" y="2404"/>
                  <a:pt x="29279" y="2671"/>
                  <a:pt x="29436" y="2824"/>
                </a:cubicBezTo>
                <a:cubicBezTo>
                  <a:pt x="29487" y="2875"/>
                  <a:pt x="29549" y="2898"/>
                  <a:pt x="29610" y="2898"/>
                </a:cubicBezTo>
                <a:cubicBezTo>
                  <a:pt x="29736" y="2898"/>
                  <a:pt x="29856" y="2800"/>
                  <a:pt x="29856" y="2652"/>
                </a:cubicBezTo>
                <a:cubicBezTo>
                  <a:pt x="29856" y="2514"/>
                  <a:pt x="29746" y="2404"/>
                  <a:pt x="29611" y="2404"/>
                </a:cubicBezTo>
                <a:close/>
                <a:moveTo>
                  <a:pt x="30830" y="2404"/>
                </a:moveTo>
                <a:cubicBezTo>
                  <a:pt x="30611" y="2404"/>
                  <a:pt x="30501" y="2671"/>
                  <a:pt x="30655" y="2824"/>
                </a:cubicBezTo>
                <a:cubicBezTo>
                  <a:pt x="30706" y="2875"/>
                  <a:pt x="30768" y="2898"/>
                  <a:pt x="30830" y="2898"/>
                </a:cubicBezTo>
                <a:cubicBezTo>
                  <a:pt x="30957" y="2898"/>
                  <a:pt x="31078" y="2800"/>
                  <a:pt x="31078" y="2652"/>
                </a:cubicBezTo>
                <a:cubicBezTo>
                  <a:pt x="31078" y="2514"/>
                  <a:pt x="30965" y="2404"/>
                  <a:pt x="30830" y="2404"/>
                </a:cubicBezTo>
                <a:close/>
                <a:moveTo>
                  <a:pt x="32049" y="2404"/>
                </a:moveTo>
                <a:cubicBezTo>
                  <a:pt x="31830" y="2404"/>
                  <a:pt x="31720" y="2671"/>
                  <a:pt x="31874" y="2824"/>
                </a:cubicBezTo>
                <a:cubicBezTo>
                  <a:pt x="31925" y="2875"/>
                  <a:pt x="31987" y="2898"/>
                  <a:pt x="32049" y="2898"/>
                </a:cubicBezTo>
                <a:cubicBezTo>
                  <a:pt x="32176" y="2898"/>
                  <a:pt x="32297" y="2800"/>
                  <a:pt x="32297" y="2652"/>
                </a:cubicBezTo>
                <a:cubicBezTo>
                  <a:pt x="32297" y="2514"/>
                  <a:pt x="32184" y="2404"/>
                  <a:pt x="32049" y="2404"/>
                </a:cubicBezTo>
                <a:close/>
                <a:moveTo>
                  <a:pt x="33269" y="2404"/>
                </a:moveTo>
                <a:cubicBezTo>
                  <a:pt x="33049" y="2404"/>
                  <a:pt x="32939" y="2671"/>
                  <a:pt x="33093" y="2824"/>
                </a:cubicBezTo>
                <a:cubicBezTo>
                  <a:pt x="33144" y="2875"/>
                  <a:pt x="33207" y="2898"/>
                  <a:pt x="33268" y="2898"/>
                </a:cubicBezTo>
                <a:cubicBezTo>
                  <a:pt x="33395" y="2898"/>
                  <a:pt x="33516" y="2800"/>
                  <a:pt x="33516" y="2652"/>
                </a:cubicBezTo>
                <a:cubicBezTo>
                  <a:pt x="33516" y="2514"/>
                  <a:pt x="33406" y="2404"/>
                  <a:pt x="33269" y="2404"/>
                </a:cubicBezTo>
                <a:close/>
                <a:moveTo>
                  <a:pt x="34488" y="2404"/>
                </a:moveTo>
                <a:cubicBezTo>
                  <a:pt x="34268" y="2404"/>
                  <a:pt x="34159" y="2671"/>
                  <a:pt x="34315" y="2824"/>
                </a:cubicBezTo>
                <a:cubicBezTo>
                  <a:pt x="34365" y="2875"/>
                  <a:pt x="34427" y="2898"/>
                  <a:pt x="34488" y="2898"/>
                </a:cubicBezTo>
                <a:cubicBezTo>
                  <a:pt x="34614" y="2898"/>
                  <a:pt x="34735" y="2800"/>
                  <a:pt x="34735" y="2652"/>
                </a:cubicBezTo>
                <a:cubicBezTo>
                  <a:pt x="34735" y="2514"/>
                  <a:pt x="34625" y="2404"/>
                  <a:pt x="34488" y="2404"/>
                </a:cubicBezTo>
                <a:close/>
                <a:moveTo>
                  <a:pt x="35707" y="2404"/>
                </a:moveTo>
                <a:cubicBezTo>
                  <a:pt x="35487" y="2404"/>
                  <a:pt x="35378" y="2671"/>
                  <a:pt x="35534" y="2824"/>
                </a:cubicBezTo>
                <a:cubicBezTo>
                  <a:pt x="35584" y="2875"/>
                  <a:pt x="35646" y="2898"/>
                  <a:pt x="35707" y="2898"/>
                </a:cubicBezTo>
                <a:cubicBezTo>
                  <a:pt x="35833" y="2898"/>
                  <a:pt x="35954" y="2800"/>
                  <a:pt x="35954" y="2652"/>
                </a:cubicBezTo>
                <a:cubicBezTo>
                  <a:pt x="35954" y="2514"/>
                  <a:pt x="35845" y="2404"/>
                  <a:pt x="35707" y="2404"/>
                </a:cubicBezTo>
                <a:close/>
                <a:moveTo>
                  <a:pt x="36929" y="2404"/>
                </a:moveTo>
                <a:cubicBezTo>
                  <a:pt x="36706" y="2404"/>
                  <a:pt x="36597" y="2671"/>
                  <a:pt x="36753" y="2824"/>
                </a:cubicBezTo>
                <a:cubicBezTo>
                  <a:pt x="36803" y="2875"/>
                  <a:pt x="36865" y="2898"/>
                  <a:pt x="36926" y="2898"/>
                </a:cubicBezTo>
                <a:cubicBezTo>
                  <a:pt x="37052" y="2898"/>
                  <a:pt x="37173" y="2800"/>
                  <a:pt x="37173" y="2652"/>
                </a:cubicBezTo>
                <a:cubicBezTo>
                  <a:pt x="37173" y="2514"/>
                  <a:pt x="37064" y="2404"/>
                  <a:pt x="36929" y="2404"/>
                </a:cubicBezTo>
                <a:close/>
                <a:moveTo>
                  <a:pt x="38148" y="2404"/>
                </a:moveTo>
                <a:cubicBezTo>
                  <a:pt x="37928" y="2404"/>
                  <a:pt x="37816" y="2671"/>
                  <a:pt x="37972" y="2824"/>
                </a:cubicBezTo>
                <a:cubicBezTo>
                  <a:pt x="38023" y="2875"/>
                  <a:pt x="38086" y="2898"/>
                  <a:pt x="38146" y="2898"/>
                </a:cubicBezTo>
                <a:cubicBezTo>
                  <a:pt x="38272" y="2898"/>
                  <a:pt x="38392" y="2800"/>
                  <a:pt x="38392" y="2652"/>
                </a:cubicBezTo>
                <a:cubicBezTo>
                  <a:pt x="38392" y="2514"/>
                  <a:pt x="38283" y="2404"/>
                  <a:pt x="38148" y="2404"/>
                </a:cubicBezTo>
                <a:close/>
                <a:moveTo>
                  <a:pt x="39367" y="2404"/>
                </a:moveTo>
                <a:cubicBezTo>
                  <a:pt x="39148" y="2404"/>
                  <a:pt x="39038" y="2671"/>
                  <a:pt x="39191" y="2824"/>
                </a:cubicBezTo>
                <a:cubicBezTo>
                  <a:pt x="39242" y="2875"/>
                  <a:pt x="39305" y="2898"/>
                  <a:pt x="39366" y="2898"/>
                </a:cubicBezTo>
                <a:cubicBezTo>
                  <a:pt x="39493" y="2898"/>
                  <a:pt x="39614" y="2800"/>
                  <a:pt x="39614" y="2652"/>
                </a:cubicBezTo>
                <a:cubicBezTo>
                  <a:pt x="39614" y="2514"/>
                  <a:pt x="39502" y="2404"/>
                  <a:pt x="39367" y="2404"/>
                </a:cubicBezTo>
                <a:close/>
                <a:moveTo>
                  <a:pt x="40586" y="2404"/>
                </a:moveTo>
                <a:cubicBezTo>
                  <a:pt x="40367" y="2404"/>
                  <a:pt x="40257" y="2671"/>
                  <a:pt x="40410" y="2824"/>
                </a:cubicBezTo>
                <a:cubicBezTo>
                  <a:pt x="40461" y="2875"/>
                  <a:pt x="40524" y="2898"/>
                  <a:pt x="40585" y="2898"/>
                </a:cubicBezTo>
                <a:cubicBezTo>
                  <a:pt x="40712" y="2898"/>
                  <a:pt x="40834" y="2800"/>
                  <a:pt x="40834" y="2652"/>
                </a:cubicBezTo>
                <a:cubicBezTo>
                  <a:pt x="40834" y="2514"/>
                  <a:pt x="40721" y="2404"/>
                  <a:pt x="40586" y="2404"/>
                </a:cubicBezTo>
                <a:close/>
                <a:moveTo>
                  <a:pt x="41805" y="2404"/>
                </a:moveTo>
                <a:cubicBezTo>
                  <a:pt x="41586" y="2404"/>
                  <a:pt x="41476" y="2671"/>
                  <a:pt x="41630" y="2824"/>
                </a:cubicBezTo>
                <a:cubicBezTo>
                  <a:pt x="41680" y="2875"/>
                  <a:pt x="41743" y="2898"/>
                  <a:pt x="41804" y="2898"/>
                </a:cubicBezTo>
                <a:cubicBezTo>
                  <a:pt x="41931" y="2898"/>
                  <a:pt x="42053" y="2800"/>
                  <a:pt x="42053" y="2652"/>
                </a:cubicBezTo>
                <a:cubicBezTo>
                  <a:pt x="42053" y="2514"/>
                  <a:pt x="41943" y="2404"/>
                  <a:pt x="41805" y="2404"/>
                </a:cubicBezTo>
                <a:close/>
                <a:moveTo>
                  <a:pt x="43024" y="2404"/>
                </a:moveTo>
                <a:cubicBezTo>
                  <a:pt x="42805" y="2404"/>
                  <a:pt x="42695" y="2671"/>
                  <a:pt x="42852" y="2824"/>
                </a:cubicBezTo>
                <a:cubicBezTo>
                  <a:pt x="42902" y="2875"/>
                  <a:pt x="42964" y="2898"/>
                  <a:pt x="43024" y="2898"/>
                </a:cubicBezTo>
                <a:cubicBezTo>
                  <a:pt x="43150" y="2898"/>
                  <a:pt x="43272" y="2800"/>
                  <a:pt x="43272" y="2652"/>
                </a:cubicBezTo>
                <a:cubicBezTo>
                  <a:pt x="43272" y="2514"/>
                  <a:pt x="43162" y="2404"/>
                  <a:pt x="43024" y="2404"/>
                </a:cubicBezTo>
                <a:close/>
                <a:moveTo>
                  <a:pt x="44243" y="2404"/>
                </a:moveTo>
                <a:cubicBezTo>
                  <a:pt x="44024" y="2404"/>
                  <a:pt x="43914" y="2671"/>
                  <a:pt x="44071" y="2824"/>
                </a:cubicBezTo>
                <a:cubicBezTo>
                  <a:pt x="44121" y="2875"/>
                  <a:pt x="44183" y="2898"/>
                  <a:pt x="44243" y="2898"/>
                </a:cubicBezTo>
                <a:cubicBezTo>
                  <a:pt x="44369" y="2898"/>
                  <a:pt x="44491" y="2800"/>
                  <a:pt x="44491" y="2652"/>
                </a:cubicBezTo>
                <a:cubicBezTo>
                  <a:pt x="44491" y="2514"/>
                  <a:pt x="44381" y="2404"/>
                  <a:pt x="44243" y="2404"/>
                </a:cubicBezTo>
                <a:close/>
                <a:moveTo>
                  <a:pt x="45465" y="2404"/>
                </a:moveTo>
                <a:cubicBezTo>
                  <a:pt x="45243" y="2404"/>
                  <a:pt x="45133" y="2671"/>
                  <a:pt x="45290" y="2824"/>
                </a:cubicBezTo>
                <a:cubicBezTo>
                  <a:pt x="45340" y="2875"/>
                  <a:pt x="45402" y="2898"/>
                  <a:pt x="45462" y="2898"/>
                </a:cubicBezTo>
                <a:cubicBezTo>
                  <a:pt x="45588" y="2898"/>
                  <a:pt x="45710" y="2800"/>
                  <a:pt x="45710" y="2652"/>
                </a:cubicBezTo>
                <a:cubicBezTo>
                  <a:pt x="45710" y="2514"/>
                  <a:pt x="45600" y="2404"/>
                  <a:pt x="45465" y="2404"/>
                </a:cubicBezTo>
                <a:close/>
                <a:moveTo>
                  <a:pt x="46684" y="2404"/>
                </a:moveTo>
                <a:cubicBezTo>
                  <a:pt x="46465" y="2404"/>
                  <a:pt x="46352" y="2671"/>
                  <a:pt x="46509" y="2824"/>
                </a:cubicBezTo>
                <a:cubicBezTo>
                  <a:pt x="46560" y="2875"/>
                  <a:pt x="46622" y="2898"/>
                  <a:pt x="46683" y="2898"/>
                </a:cubicBezTo>
                <a:cubicBezTo>
                  <a:pt x="46809" y="2898"/>
                  <a:pt x="46929" y="2800"/>
                  <a:pt x="46929" y="2652"/>
                </a:cubicBezTo>
                <a:cubicBezTo>
                  <a:pt x="46929" y="2514"/>
                  <a:pt x="46819" y="2404"/>
                  <a:pt x="46684" y="2404"/>
                </a:cubicBezTo>
                <a:close/>
                <a:moveTo>
                  <a:pt x="47903" y="2404"/>
                </a:moveTo>
                <a:cubicBezTo>
                  <a:pt x="47684" y="2404"/>
                  <a:pt x="47574" y="2671"/>
                  <a:pt x="47728" y="2824"/>
                </a:cubicBezTo>
                <a:cubicBezTo>
                  <a:pt x="47779" y="2875"/>
                  <a:pt x="47841" y="2898"/>
                  <a:pt x="47903" y="2898"/>
                </a:cubicBezTo>
                <a:cubicBezTo>
                  <a:pt x="48030" y="2898"/>
                  <a:pt x="48151" y="2800"/>
                  <a:pt x="48151" y="2652"/>
                </a:cubicBezTo>
                <a:cubicBezTo>
                  <a:pt x="48151" y="2514"/>
                  <a:pt x="48038" y="2404"/>
                  <a:pt x="47903" y="2404"/>
                </a:cubicBezTo>
                <a:close/>
                <a:moveTo>
                  <a:pt x="49122" y="2404"/>
                </a:moveTo>
                <a:cubicBezTo>
                  <a:pt x="48903" y="2404"/>
                  <a:pt x="48793" y="2671"/>
                  <a:pt x="48947" y="2824"/>
                </a:cubicBezTo>
                <a:cubicBezTo>
                  <a:pt x="48998" y="2875"/>
                  <a:pt x="49060" y="2898"/>
                  <a:pt x="49122" y="2898"/>
                </a:cubicBezTo>
                <a:cubicBezTo>
                  <a:pt x="49249" y="2898"/>
                  <a:pt x="49370" y="2800"/>
                  <a:pt x="49370" y="2652"/>
                </a:cubicBezTo>
                <a:cubicBezTo>
                  <a:pt x="49370" y="2514"/>
                  <a:pt x="49257" y="2404"/>
                  <a:pt x="49122" y="2404"/>
                </a:cubicBezTo>
                <a:close/>
                <a:moveTo>
                  <a:pt x="50342" y="2404"/>
                </a:moveTo>
                <a:cubicBezTo>
                  <a:pt x="50122" y="2404"/>
                  <a:pt x="50012" y="2671"/>
                  <a:pt x="50166" y="2824"/>
                </a:cubicBezTo>
                <a:cubicBezTo>
                  <a:pt x="50217" y="2875"/>
                  <a:pt x="50280" y="2898"/>
                  <a:pt x="50341" y="2898"/>
                </a:cubicBezTo>
                <a:cubicBezTo>
                  <a:pt x="50468" y="2898"/>
                  <a:pt x="50589" y="2800"/>
                  <a:pt x="50589" y="2652"/>
                </a:cubicBezTo>
                <a:cubicBezTo>
                  <a:pt x="50589" y="2514"/>
                  <a:pt x="50479" y="2404"/>
                  <a:pt x="50342" y="2404"/>
                </a:cubicBezTo>
                <a:close/>
                <a:moveTo>
                  <a:pt x="51561" y="2404"/>
                </a:moveTo>
                <a:cubicBezTo>
                  <a:pt x="51341" y="2404"/>
                  <a:pt x="51232" y="2671"/>
                  <a:pt x="51388" y="2824"/>
                </a:cubicBezTo>
                <a:cubicBezTo>
                  <a:pt x="51438" y="2875"/>
                  <a:pt x="51500" y="2898"/>
                  <a:pt x="51561" y="2898"/>
                </a:cubicBezTo>
                <a:cubicBezTo>
                  <a:pt x="51687" y="2898"/>
                  <a:pt x="51808" y="2800"/>
                  <a:pt x="51808" y="2652"/>
                </a:cubicBezTo>
                <a:cubicBezTo>
                  <a:pt x="51808" y="2514"/>
                  <a:pt x="51698" y="2404"/>
                  <a:pt x="51561" y="2404"/>
                </a:cubicBezTo>
                <a:close/>
                <a:moveTo>
                  <a:pt x="52780" y="2404"/>
                </a:moveTo>
                <a:cubicBezTo>
                  <a:pt x="52560" y="2404"/>
                  <a:pt x="52451" y="2671"/>
                  <a:pt x="52607" y="2824"/>
                </a:cubicBezTo>
                <a:cubicBezTo>
                  <a:pt x="52657" y="2875"/>
                  <a:pt x="52719" y="2898"/>
                  <a:pt x="52780" y="2898"/>
                </a:cubicBezTo>
                <a:cubicBezTo>
                  <a:pt x="52906" y="2898"/>
                  <a:pt x="53027" y="2800"/>
                  <a:pt x="53027" y="2652"/>
                </a:cubicBezTo>
                <a:cubicBezTo>
                  <a:pt x="53027" y="2514"/>
                  <a:pt x="52917" y="2404"/>
                  <a:pt x="52780" y="2404"/>
                </a:cubicBezTo>
                <a:close/>
                <a:moveTo>
                  <a:pt x="54002" y="2404"/>
                </a:moveTo>
                <a:cubicBezTo>
                  <a:pt x="53779" y="2404"/>
                  <a:pt x="53670" y="2671"/>
                  <a:pt x="53826" y="2824"/>
                </a:cubicBezTo>
                <a:cubicBezTo>
                  <a:pt x="53876" y="2875"/>
                  <a:pt x="53938" y="2898"/>
                  <a:pt x="53999" y="2898"/>
                </a:cubicBezTo>
                <a:cubicBezTo>
                  <a:pt x="54125" y="2898"/>
                  <a:pt x="54246" y="2800"/>
                  <a:pt x="54246" y="2652"/>
                </a:cubicBezTo>
                <a:cubicBezTo>
                  <a:pt x="54246" y="2514"/>
                  <a:pt x="54137" y="2404"/>
                  <a:pt x="54002" y="2404"/>
                </a:cubicBezTo>
                <a:close/>
                <a:moveTo>
                  <a:pt x="55221" y="2404"/>
                </a:moveTo>
                <a:cubicBezTo>
                  <a:pt x="55001" y="2404"/>
                  <a:pt x="54889" y="2671"/>
                  <a:pt x="55045" y="2824"/>
                </a:cubicBezTo>
                <a:cubicBezTo>
                  <a:pt x="55096" y="2875"/>
                  <a:pt x="55159" y="2898"/>
                  <a:pt x="55219" y="2898"/>
                </a:cubicBezTo>
                <a:cubicBezTo>
                  <a:pt x="55345" y="2898"/>
                  <a:pt x="55465" y="2800"/>
                  <a:pt x="55465" y="2652"/>
                </a:cubicBezTo>
                <a:cubicBezTo>
                  <a:pt x="55465" y="2514"/>
                  <a:pt x="55356" y="2404"/>
                  <a:pt x="55221" y="2404"/>
                </a:cubicBezTo>
                <a:close/>
                <a:moveTo>
                  <a:pt x="56440" y="2404"/>
                </a:moveTo>
                <a:cubicBezTo>
                  <a:pt x="56221" y="2404"/>
                  <a:pt x="56111" y="2671"/>
                  <a:pt x="56264" y="2824"/>
                </a:cubicBezTo>
                <a:cubicBezTo>
                  <a:pt x="56315" y="2875"/>
                  <a:pt x="56378" y="2898"/>
                  <a:pt x="56439" y="2898"/>
                </a:cubicBezTo>
                <a:cubicBezTo>
                  <a:pt x="56566" y="2898"/>
                  <a:pt x="56687" y="2800"/>
                  <a:pt x="56687" y="2652"/>
                </a:cubicBezTo>
                <a:cubicBezTo>
                  <a:pt x="56684" y="2514"/>
                  <a:pt x="56575" y="2404"/>
                  <a:pt x="56440" y="2404"/>
                </a:cubicBezTo>
                <a:close/>
                <a:moveTo>
                  <a:pt x="57659" y="2404"/>
                </a:moveTo>
                <a:cubicBezTo>
                  <a:pt x="57440" y="2404"/>
                  <a:pt x="57330" y="2671"/>
                  <a:pt x="57483" y="2824"/>
                </a:cubicBezTo>
                <a:cubicBezTo>
                  <a:pt x="57534" y="2875"/>
                  <a:pt x="57597" y="2898"/>
                  <a:pt x="57658" y="2898"/>
                </a:cubicBezTo>
                <a:cubicBezTo>
                  <a:pt x="57785" y="2898"/>
                  <a:pt x="57907" y="2800"/>
                  <a:pt x="57907" y="2652"/>
                </a:cubicBezTo>
                <a:cubicBezTo>
                  <a:pt x="57907" y="2514"/>
                  <a:pt x="57794" y="2404"/>
                  <a:pt x="57659" y="2404"/>
                </a:cubicBezTo>
                <a:close/>
                <a:moveTo>
                  <a:pt x="58878" y="2404"/>
                </a:moveTo>
                <a:cubicBezTo>
                  <a:pt x="58659" y="2404"/>
                  <a:pt x="58549" y="2671"/>
                  <a:pt x="58703" y="2824"/>
                </a:cubicBezTo>
                <a:cubicBezTo>
                  <a:pt x="58753" y="2875"/>
                  <a:pt x="58816" y="2898"/>
                  <a:pt x="58877" y="2898"/>
                </a:cubicBezTo>
                <a:cubicBezTo>
                  <a:pt x="59004" y="2898"/>
                  <a:pt x="59126" y="2800"/>
                  <a:pt x="59126" y="2652"/>
                </a:cubicBezTo>
                <a:cubicBezTo>
                  <a:pt x="59126" y="2514"/>
                  <a:pt x="59016" y="2404"/>
                  <a:pt x="58878" y="2404"/>
                </a:cubicBezTo>
                <a:close/>
                <a:moveTo>
                  <a:pt x="60097" y="2404"/>
                </a:moveTo>
                <a:cubicBezTo>
                  <a:pt x="59878" y="2404"/>
                  <a:pt x="59768" y="2671"/>
                  <a:pt x="59925" y="2824"/>
                </a:cubicBezTo>
                <a:cubicBezTo>
                  <a:pt x="59975" y="2875"/>
                  <a:pt x="60037" y="2898"/>
                  <a:pt x="60097" y="2898"/>
                </a:cubicBezTo>
                <a:cubicBezTo>
                  <a:pt x="60223" y="2898"/>
                  <a:pt x="60345" y="2800"/>
                  <a:pt x="60345" y="2652"/>
                </a:cubicBezTo>
                <a:cubicBezTo>
                  <a:pt x="60345" y="2514"/>
                  <a:pt x="60235" y="2404"/>
                  <a:pt x="60097" y="2404"/>
                </a:cubicBezTo>
                <a:close/>
                <a:moveTo>
                  <a:pt x="61316" y="2404"/>
                </a:moveTo>
                <a:cubicBezTo>
                  <a:pt x="61097" y="2404"/>
                  <a:pt x="60987" y="2671"/>
                  <a:pt x="61144" y="2824"/>
                </a:cubicBezTo>
                <a:cubicBezTo>
                  <a:pt x="61194" y="2875"/>
                  <a:pt x="61256" y="2898"/>
                  <a:pt x="61316" y="2898"/>
                </a:cubicBezTo>
                <a:cubicBezTo>
                  <a:pt x="61442" y="2898"/>
                  <a:pt x="61564" y="2800"/>
                  <a:pt x="61564" y="2652"/>
                </a:cubicBezTo>
                <a:cubicBezTo>
                  <a:pt x="61564" y="2514"/>
                  <a:pt x="61454" y="2404"/>
                  <a:pt x="61316" y="2404"/>
                </a:cubicBezTo>
                <a:close/>
                <a:moveTo>
                  <a:pt x="62538" y="2404"/>
                </a:moveTo>
                <a:cubicBezTo>
                  <a:pt x="62316" y="2404"/>
                  <a:pt x="62206" y="2671"/>
                  <a:pt x="62363" y="2824"/>
                </a:cubicBezTo>
                <a:cubicBezTo>
                  <a:pt x="62414" y="2875"/>
                  <a:pt x="62476" y="2898"/>
                  <a:pt x="62537" y="2898"/>
                </a:cubicBezTo>
                <a:cubicBezTo>
                  <a:pt x="62663" y="2898"/>
                  <a:pt x="62783" y="2800"/>
                  <a:pt x="62783" y="2652"/>
                </a:cubicBezTo>
                <a:cubicBezTo>
                  <a:pt x="62783" y="2514"/>
                  <a:pt x="62673" y="2404"/>
                  <a:pt x="62538" y="2404"/>
                </a:cubicBezTo>
                <a:close/>
                <a:moveTo>
                  <a:pt x="63757" y="2404"/>
                </a:moveTo>
                <a:cubicBezTo>
                  <a:pt x="63538" y="2404"/>
                  <a:pt x="63425" y="2671"/>
                  <a:pt x="63582" y="2824"/>
                </a:cubicBezTo>
                <a:cubicBezTo>
                  <a:pt x="63633" y="2875"/>
                  <a:pt x="63695" y="2898"/>
                  <a:pt x="63756" y="2898"/>
                </a:cubicBezTo>
                <a:cubicBezTo>
                  <a:pt x="63882" y="2898"/>
                  <a:pt x="64002" y="2800"/>
                  <a:pt x="64002" y="2652"/>
                </a:cubicBezTo>
                <a:cubicBezTo>
                  <a:pt x="64002" y="2514"/>
                  <a:pt x="63892" y="2404"/>
                  <a:pt x="63757" y="2404"/>
                </a:cubicBezTo>
                <a:close/>
                <a:moveTo>
                  <a:pt x="64976" y="2404"/>
                </a:moveTo>
                <a:cubicBezTo>
                  <a:pt x="64757" y="2404"/>
                  <a:pt x="64647" y="2671"/>
                  <a:pt x="64801" y="2824"/>
                </a:cubicBezTo>
                <a:cubicBezTo>
                  <a:pt x="64852" y="2875"/>
                  <a:pt x="64914" y="2898"/>
                  <a:pt x="64976" y="2898"/>
                </a:cubicBezTo>
                <a:cubicBezTo>
                  <a:pt x="65103" y="2898"/>
                  <a:pt x="65224" y="2800"/>
                  <a:pt x="65224" y="2652"/>
                </a:cubicBezTo>
                <a:cubicBezTo>
                  <a:pt x="65221" y="2514"/>
                  <a:pt x="65111" y="2404"/>
                  <a:pt x="64976" y="2404"/>
                </a:cubicBezTo>
                <a:close/>
                <a:moveTo>
                  <a:pt x="66195" y="2404"/>
                </a:moveTo>
                <a:cubicBezTo>
                  <a:pt x="65976" y="2404"/>
                  <a:pt x="65866" y="2671"/>
                  <a:pt x="66020" y="2824"/>
                </a:cubicBezTo>
                <a:cubicBezTo>
                  <a:pt x="66071" y="2875"/>
                  <a:pt x="66133" y="2898"/>
                  <a:pt x="66195" y="2898"/>
                </a:cubicBezTo>
                <a:cubicBezTo>
                  <a:pt x="66322" y="2898"/>
                  <a:pt x="66443" y="2800"/>
                  <a:pt x="66443" y="2652"/>
                </a:cubicBezTo>
                <a:cubicBezTo>
                  <a:pt x="66443" y="2514"/>
                  <a:pt x="66330" y="2404"/>
                  <a:pt x="66195" y="2404"/>
                </a:cubicBezTo>
                <a:close/>
                <a:moveTo>
                  <a:pt x="67414" y="2404"/>
                </a:moveTo>
                <a:cubicBezTo>
                  <a:pt x="67195" y="2404"/>
                  <a:pt x="67085" y="2671"/>
                  <a:pt x="67239" y="2824"/>
                </a:cubicBezTo>
                <a:cubicBezTo>
                  <a:pt x="67290" y="2875"/>
                  <a:pt x="67353" y="2898"/>
                  <a:pt x="67414" y="2898"/>
                </a:cubicBezTo>
                <a:cubicBezTo>
                  <a:pt x="67541" y="2898"/>
                  <a:pt x="67662" y="2800"/>
                  <a:pt x="67662" y="2652"/>
                </a:cubicBezTo>
                <a:cubicBezTo>
                  <a:pt x="67662" y="2514"/>
                  <a:pt x="67552" y="2404"/>
                  <a:pt x="67414" y="2404"/>
                </a:cubicBezTo>
                <a:close/>
                <a:moveTo>
                  <a:pt x="68480" y="3680"/>
                </a:moveTo>
                <a:cubicBezTo>
                  <a:pt x="68420" y="3727"/>
                  <a:pt x="68389" y="3796"/>
                  <a:pt x="68389" y="3871"/>
                </a:cubicBezTo>
                <a:cubicBezTo>
                  <a:pt x="68389" y="3924"/>
                  <a:pt x="68405" y="3978"/>
                  <a:pt x="68439" y="4021"/>
                </a:cubicBezTo>
                <a:cubicBezTo>
                  <a:pt x="68452" y="3906"/>
                  <a:pt x="68464" y="3793"/>
                  <a:pt x="68480" y="3680"/>
                </a:cubicBezTo>
                <a:close/>
                <a:moveTo>
                  <a:pt x="1561" y="3623"/>
                </a:moveTo>
                <a:cubicBezTo>
                  <a:pt x="1539" y="3623"/>
                  <a:pt x="1517" y="3627"/>
                  <a:pt x="1495" y="3633"/>
                </a:cubicBezTo>
                <a:cubicBezTo>
                  <a:pt x="1573" y="3768"/>
                  <a:pt x="1655" y="3906"/>
                  <a:pt x="1736" y="4043"/>
                </a:cubicBezTo>
                <a:cubicBezTo>
                  <a:pt x="1890" y="3890"/>
                  <a:pt x="1780" y="3623"/>
                  <a:pt x="1561" y="3623"/>
                </a:cubicBezTo>
                <a:close/>
                <a:moveTo>
                  <a:pt x="55221" y="3623"/>
                </a:moveTo>
                <a:cubicBezTo>
                  <a:pt x="55001" y="3623"/>
                  <a:pt x="54889" y="3890"/>
                  <a:pt x="55045" y="4043"/>
                </a:cubicBezTo>
                <a:cubicBezTo>
                  <a:pt x="55096" y="4094"/>
                  <a:pt x="55159" y="4117"/>
                  <a:pt x="55219" y="4117"/>
                </a:cubicBezTo>
                <a:cubicBezTo>
                  <a:pt x="55345" y="4117"/>
                  <a:pt x="55465" y="4019"/>
                  <a:pt x="55465" y="3871"/>
                </a:cubicBezTo>
                <a:cubicBezTo>
                  <a:pt x="55465" y="3733"/>
                  <a:pt x="55356" y="3623"/>
                  <a:pt x="55221" y="3623"/>
                </a:cubicBezTo>
                <a:close/>
                <a:moveTo>
                  <a:pt x="56440" y="3623"/>
                </a:moveTo>
                <a:cubicBezTo>
                  <a:pt x="56221" y="3623"/>
                  <a:pt x="56111" y="3890"/>
                  <a:pt x="56264" y="4043"/>
                </a:cubicBezTo>
                <a:cubicBezTo>
                  <a:pt x="56315" y="4094"/>
                  <a:pt x="56378" y="4117"/>
                  <a:pt x="56439" y="4117"/>
                </a:cubicBezTo>
                <a:cubicBezTo>
                  <a:pt x="56566" y="4117"/>
                  <a:pt x="56687" y="4019"/>
                  <a:pt x="56687" y="3871"/>
                </a:cubicBezTo>
                <a:cubicBezTo>
                  <a:pt x="56684" y="3733"/>
                  <a:pt x="56575" y="3623"/>
                  <a:pt x="56440" y="3623"/>
                </a:cubicBezTo>
                <a:close/>
                <a:moveTo>
                  <a:pt x="57659" y="3623"/>
                </a:moveTo>
                <a:cubicBezTo>
                  <a:pt x="57440" y="3623"/>
                  <a:pt x="57330" y="3890"/>
                  <a:pt x="57483" y="4043"/>
                </a:cubicBezTo>
                <a:cubicBezTo>
                  <a:pt x="57534" y="4094"/>
                  <a:pt x="57597" y="4117"/>
                  <a:pt x="57658" y="4117"/>
                </a:cubicBezTo>
                <a:cubicBezTo>
                  <a:pt x="57785" y="4117"/>
                  <a:pt x="57907" y="4019"/>
                  <a:pt x="57907" y="3871"/>
                </a:cubicBezTo>
                <a:cubicBezTo>
                  <a:pt x="57907" y="3733"/>
                  <a:pt x="57794" y="3623"/>
                  <a:pt x="57659" y="3623"/>
                </a:cubicBezTo>
                <a:close/>
                <a:moveTo>
                  <a:pt x="58878" y="3623"/>
                </a:moveTo>
                <a:cubicBezTo>
                  <a:pt x="58659" y="3623"/>
                  <a:pt x="58549" y="3890"/>
                  <a:pt x="58703" y="4043"/>
                </a:cubicBezTo>
                <a:cubicBezTo>
                  <a:pt x="58753" y="4094"/>
                  <a:pt x="58816" y="4117"/>
                  <a:pt x="58877" y="4117"/>
                </a:cubicBezTo>
                <a:cubicBezTo>
                  <a:pt x="59004" y="4117"/>
                  <a:pt x="59126" y="4019"/>
                  <a:pt x="59126" y="3871"/>
                </a:cubicBezTo>
                <a:cubicBezTo>
                  <a:pt x="59126" y="3733"/>
                  <a:pt x="59016" y="3623"/>
                  <a:pt x="58878" y="3623"/>
                </a:cubicBezTo>
                <a:close/>
                <a:moveTo>
                  <a:pt x="60097" y="3623"/>
                </a:moveTo>
                <a:cubicBezTo>
                  <a:pt x="59878" y="3623"/>
                  <a:pt x="59768" y="3890"/>
                  <a:pt x="59925" y="4043"/>
                </a:cubicBezTo>
                <a:cubicBezTo>
                  <a:pt x="59975" y="4094"/>
                  <a:pt x="60037" y="4117"/>
                  <a:pt x="60097" y="4117"/>
                </a:cubicBezTo>
                <a:cubicBezTo>
                  <a:pt x="60223" y="4117"/>
                  <a:pt x="60345" y="4019"/>
                  <a:pt x="60345" y="3871"/>
                </a:cubicBezTo>
                <a:cubicBezTo>
                  <a:pt x="60345" y="3733"/>
                  <a:pt x="60235" y="3623"/>
                  <a:pt x="60097" y="3623"/>
                </a:cubicBezTo>
                <a:close/>
                <a:moveTo>
                  <a:pt x="61316" y="3623"/>
                </a:moveTo>
                <a:cubicBezTo>
                  <a:pt x="61097" y="3623"/>
                  <a:pt x="60987" y="3890"/>
                  <a:pt x="61144" y="4043"/>
                </a:cubicBezTo>
                <a:cubicBezTo>
                  <a:pt x="61194" y="4094"/>
                  <a:pt x="61256" y="4117"/>
                  <a:pt x="61316" y="4117"/>
                </a:cubicBezTo>
                <a:cubicBezTo>
                  <a:pt x="61442" y="4117"/>
                  <a:pt x="61564" y="4019"/>
                  <a:pt x="61564" y="3871"/>
                </a:cubicBezTo>
                <a:cubicBezTo>
                  <a:pt x="61564" y="3733"/>
                  <a:pt x="61454" y="3623"/>
                  <a:pt x="61316" y="3623"/>
                </a:cubicBezTo>
                <a:close/>
                <a:moveTo>
                  <a:pt x="62538" y="3623"/>
                </a:moveTo>
                <a:cubicBezTo>
                  <a:pt x="62316" y="3623"/>
                  <a:pt x="62206" y="3890"/>
                  <a:pt x="62363" y="4043"/>
                </a:cubicBezTo>
                <a:cubicBezTo>
                  <a:pt x="62414" y="4094"/>
                  <a:pt x="62476" y="4117"/>
                  <a:pt x="62537" y="4117"/>
                </a:cubicBezTo>
                <a:cubicBezTo>
                  <a:pt x="62663" y="4117"/>
                  <a:pt x="62783" y="4019"/>
                  <a:pt x="62783" y="3871"/>
                </a:cubicBezTo>
                <a:cubicBezTo>
                  <a:pt x="62783" y="3733"/>
                  <a:pt x="62673" y="3623"/>
                  <a:pt x="62538" y="3623"/>
                </a:cubicBezTo>
                <a:close/>
                <a:moveTo>
                  <a:pt x="63757" y="3623"/>
                </a:moveTo>
                <a:cubicBezTo>
                  <a:pt x="63538" y="3623"/>
                  <a:pt x="63425" y="3890"/>
                  <a:pt x="63582" y="4043"/>
                </a:cubicBezTo>
                <a:cubicBezTo>
                  <a:pt x="63633" y="4094"/>
                  <a:pt x="63695" y="4117"/>
                  <a:pt x="63756" y="4117"/>
                </a:cubicBezTo>
                <a:cubicBezTo>
                  <a:pt x="63882" y="4117"/>
                  <a:pt x="64002" y="4019"/>
                  <a:pt x="64002" y="3871"/>
                </a:cubicBezTo>
                <a:cubicBezTo>
                  <a:pt x="64002" y="3733"/>
                  <a:pt x="63892" y="3623"/>
                  <a:pt x="63757" y="3623"/>
                </a:cubicBezTo>
                <a:close/>
                <a:moveTo>
                  <a:pt x="64976" y="3623"/>
                </a:moveTo>
                <a:cubicBezTo>
                  <a:pt x="64757" y="3623"/>
                  <a:pt x="64647" y="3890"/>
                  <a:pt x="64801" y="4043"/>
                </a:cubicBezTo>
                <a:cubicBezTo>
                  <a:pt x="64852" y="4094"/>
                  <a:pt x="64914" y="4117"/>
                  <a:pt x="64976" y="4117"/>
                </a:cubicBezTo>
                <a:cubicBezTo>
                  <a:pt x="65103" y="4117"/>
                  <a:pt x="65224" y="4019"/>
                  <a:pt x="65224" y="3871"/>
                </a:cubicBezTo>
                <a:cubicBezTo>
                  <a:pt x="65224" y="3733"/>
                  <a:pt x="65111" y="3623"/>
                  <a:pt x="64976" y="3623"/>
                </a:cubicBezTo>
                <a:close/>
                <a:moveTo>
                  <a:pt x="66195" y="3623"/>
                </a:moveTo>
                <a:cubicBezTo>
                  <a:pt x="65976" y="3623"/>
                  <a:pt x="65866" y="3890"/>
                  <a:pt x="66020" y="4043"/>
                </a:cubicBezTo>
                <a:cubicBezTo>
                  <a:pt x="66071" y="4094"/>
                  <a:pt x="66133" y="4117"/>
                  <a:pt x="66195" y="4117"/>
                </a:cubicBezTo>
                <a:cubicBezTo>
                  <a:pt x="66322" y="4117"/>
                  <a:pt x="66443" y="4019"/>
                  <a:pt x="66443" y="3871"/>
                </a:cubicBezTo>
                <a:cubicBezTo>
                  <a:pt x="66443" y="3733"/>
                  <a:pt x="66330" y="3623"/>
                  <a:pt x="66195" y="3623"/>
                </a:cubicBezTo>
                <a:close/>
                <a:moveTo>
                  <a:pt x="67414" y="3623"/>
                </a:moveTo>
                <a:cubicBezTo>
                  <a:pt x="67195" y="3623"/>
                  <a:pt x="67085" y="3890"/>
                  <a:pt x="67239" y="4043"/>
                </a:cubicBezTo>
                <a:cubicBezTo>
                  <a:pt x="67290" y="4094"/>
                  <a:pt x="67353" y="4117"/>
                  <a:pt x="67414" y="4117"/>
                </a:cubicBezTo>
                <a:cubicBezTo>
                  <a:pt x="67541" y="4117"/>
                  <a:pt x="67662" y="4019"/>
                  <a:pt x="67662" y="3871"/>
                </a:cubicBezTo>
                <a:cubicBezTo>
                  <a:pt x="67662" y="3733"/>
                  <a:pt x="67552" y="3623"/>
                  <a:pt x="67414" y="3623"/>
                </a:cubicBezTo>
                <a:close/>
                <a:moveTo>
                  <a:pt x="2780" y="3623"/>
                </a:moveTo>
                <a:cubicBezTo>
                  <a:pt x="2560" y="3623"/>
                  <a:pt x="2451" y="3890"/>
                  <a:pt x="2607" y="4047"/>
                </a:cubicBezTo>
                <a:cubicBezTo>
                  <a:pt x="2657" y="4096"/>
                  <a:pt x="2718" y="4118"/>
                  <a:pt x="2778" y="4118"/>
                </a:cubicBezTo>
                <a:cubicBezTo>
                  <a:pt x="2905" y="4118"/>
                  <a:pt x="3027" y="4020"/>
                  <a:pt x="3027" y="3871"/>
                </a:cubicBezTo>
                <a:cubicBezTo>
                  <a:pt x="3027" y="3733"/>
                  <a:pt x="2918" y="3623"/>
                  <a:pt x="2780" y="3623"/>
                </a:cubicBezTo>
                <a:close/>
                <a:moveTo>
                  <a:pt x="4002" y="3623"/>
                </a:moveTo>
                <a:cubicBezTo>
                  <a:pt x="3779" y="3623"/>
                  <a:pt x="3670" y="3890"/>
                  <a:pt x="3826" y="4047"/>
                </a:cubicBezTo>
                <a:cubicBezTo>
                  <a:pt x="3876" y="4096"/>
                  <a:pt x="3937" y="4118"/>
                  <a:pt x="3997" y="4118"/>
                </a:cubicBezTo>
                <a:cubicBezTo>
                  <a:pt x="4124" y="4118"/>
                  <a:pt x="4246" y="4020"/>
                  <a:pt x="4246" y="3871"/>
                </a:cubicBezTo>
                <a:cubicBezTo>
                  <a:pt x="4246" y="3733"/>
                  <a:pt x="4137" y="3623"/>
                  <a:pt x="4002" y="3623"/>
                </a:cubicBezTo>
                <a:close/>
                <a:moveTo>
                  <a:pt x="5221" y="3623"/>
                </a:moveTo>
                <a:cubicBezTo>
                  <a:pt x="5002" y="3623"/>
                  <a:pt x="4889" y="3890"/>
                  <a:pt x="5045" y="4047"/>
                </a:cubicBezTo>
                <a:cubicBezTo>
                  <a:pt x="5096" y="4096"/>
                  <a:pt x="5158" y="4118"/>
                  <a:pt x="5218" y="4118"/>
                </a:cubicBezTo>
                <a:cubicBezTo>
                  <a:pt x="5346" y="4118"/>
                  <a:pt x="5469" y="4020"/>
                  <a:pt x="5469" y="3871"/>
                </a:cubicBezTo>
                <a:cubicBezTo>
                  <a:pt x="5465" y="3733"/>
                  <a:pt x="5356" y="3623"/>
                  <a:pt x="5221" y="3623"/>
                </a:cubicBezTo>
                <a:close/>
                <a:moveTo>
                  <a:pt x="6440" y="3623"/>
                </a:moveTo>
                <a:cubicBezTo>
                  <a:pt x="6221" y="3623"/>
                  <a:pt x="6111" y="3890"/>
                  <a:pt x="6264" y="4047"/>
                </a:cubicBezTo>
                <a:cubicBezTo>
                  <a:pt x="6315" y="4096"/>
                  <a:pt x="6377" y="4118"/>
                  <a:pt x="6437" y="4118"/>
                </a:cubicBezTo>
                <a:cubicBezTo>
                  <a:pt x="6565" y="4118"/>
                  <a:pt x="6688" y="4020"/>
                  <a:pt x="6688" y="3871"/>
                </a:cubicBezTo>
                <a:cubicBezTo>
                  <a:pt x="6688" y="3733"/>
                  <a:pt x="6575" y="3623"/>
                  <a:pt x="6440" y="3623"/>
                </a:cubicBezTo>
                <a:close/>
                <a:moveTo>
                  <a:pt x="7659" y="3623"/>
                </a:moveTo>
                <a:cubicBezTo>
                  <a:pt x="7440" y="3623"/>
                  <a:pt x="7330" y="3890"/>
                  <a:pt x="7484" y="4047"/>
                </a:cubicBezTo>
                <a:cubicBezTo>
                  <a:pt x="7534" y="4096"/>
                  <a:pt x="7596" y="4118"/>
                  <a:pt x="7656" y="4118"/>
                </a:cubicBezTo>
                <a:cubicBezTo>
                  <a:pt x="7784" y="4118"/>
                  <a:pt x="7907" y="4020"/>
                  <a:pt x="7907" y="3871"/>
                </a:cubicBezTo>
                <a:cubicBezTo>
                  <a:pt x="7907" y="3733"/>
                  <a:pt x="7797" y="3623"/>
                  <a:pt x="7659" y="3623"/>
                </a:cubicBezTo>
                <a:close/>
                <a:moveTo>
                  <a:pt x="8878" y="3623"/>
                </a:moveTo>
                <a:cubicBezTo>
                  <a:pt x="8659" y="3623"/>
                  <a:pt x="8549" y="3890"/>
                  <a:pt x="8706" y="4047"/>
                </a:cubicBezTo>
                <a:cubicBezTo>
                  <a:pt x="8755" y="4096"/>
                  <a:pt x="8816" y="4118"/>
                  <a:pt x="8876" y="4118"/>
                </a:cubicBezTo>
                <a:cubicBezTo>
                  <a:pt x="9003" y="4118"/>
                  <a:pt x="9126" y="4020"/>
                  <a:pt x="9126" y="3871"/>
                </a:cubicBezTo>
                <a:cubicBezTo>
                  <a:pt x="9126" y="3733"/>
                  <a:pt x="9016" y="3623"/>
                  <a:pt x="8878" y="3623"/>
                </a:cubicBezTo>
                <a:close/>
                <a:moveTo>
                  <a:pt x="10097" y="3623"/>
                </a:moveTo>
                <a:cubicBezTo>
                  <a:pt x="9878" y="3623"/>
                  <a:pt x="9768" y="3890"/>
                  <a:pt x="9925" y="4047"/>
                </a:cubicBezTo>
                <a:cubicBezTo>
                  <a:pt x="9974" y="4096"/>
                  <a:pt x="10035" y="4118"/>
                  <a:pt x="10095" y="4118"/>
                </a:cubicBezTo>
                <a:cubicBezTo>
                  <a:pt x="10222" y="4118"/>
                  <a:pt x="10345" y="4020"/>
                  <a:pt x="10345" y="3871"/>
                </a:cubicBezTo>
                <a:cubicBezTo>
                  <a:pt x="10345" y="3733"/>
                  <a:pt x="10235" y="3623"/>
                  <a:pt x="10097" y="3623"/>
                </a:cubicBezTo>
                <a:close/>
                <a:moveTo>
                  <a:pt x="11319" y="3623"/>
                </a:moveTo>
                <a:cubicBezTo>
                  <a:pt x="11097" y="3623"/>
                  <a:pt x="10987" y="3890"/>
                  <a:pt x="11144" y="4047"/>
                </a:cubicBezTo>
                <a:cubicBezTo>
                  <a:pt x="11193" y="4096"/>
                  <a:pt x="11254" y="4118"/>
                  <a:pt x="11315" y="4118"/>
                </a:cubicBezTo>
                <a:cubicBezTo>
                  <a:pt x="11441" y="4118"/>
                  <a:pt x="11564" y="4020"/>
                  <a:pt x="11564" y="3871"/>
                </a:cubicBezTo>
                <a:cubicBezTo>
                  <a:pt x="11564" y="3733"/>
                  <a:pt x="11454" y="3623"/>
                  <a:pt x="11319" y="3623"/>
                </a:cubicBezTo>
                <a:close/>
                <a:moveTo>
                  <a:pt x="12538" y="3623"/>
                </a:moveTo>
                <a:cubicBezTo>
                  <a:pt x="12316" y="3623"/>
                  <a:pt x="12206" y="3890"/>
                  <a:pt x="12363" y="4047"/>
                </a:cubicBezTo>
                <a:cubicBezTo>
                  <a:pt x="12413" y="4096"/>
                  <a:pt x="12475" y="4118"/>
                  <a:pt x="12535" y="4118"/>
                </a:cubicBezTo>
                <a:cubicBezTo>
                  <a:pt x="12662" y="4118"/>
                  <a:pt x="12783" y="4020"/>
                  <a:pt x="12783" y="3871"/>
                </a:cubicBezTo>
                <a:cubicBezTo>
                  <a:pt x="12783" y="3733"/>
                  <a:pt x="12673" y="3623"/>
                  <a:pt x="12538" y="3623"/>
                </a:cubicBezTo>
                <a:close/>
                <a:moveTo>
                  <a:pt x="13757" y="3623"/>
                </a:moveTo>
                <a:cubicBezTo>
                  <a:pt x="13538" y="3623"/>
                  <a:pt x="13425" y="3890"/>
                  <a:pt x="13582" y="4047"/>
                </a:cubicBezTo>
                <a:cubicBezTo>
                  <a:pt x="13632" y="4096"/>
                  <a:pt x="13694" y="4118"/>
                  <a:pt x="13755" y="4118"/>
                </a:cubicBezTo>
                <a:cubicBezTo>
                  <a:pt x="13883" y="4118"/>
                  <a:pt x="14005" y="4020"/>
                  <a:pt x="14005" y="3871"/>
                </a:cubicBezTo>
                <a:cubicBezTo>
                  <a:pt x="14005" y="3733"/>
                  <a:pt x="13892" y="3623"/>
                  <a:pt x="13757" y="3623"/>
                </a:cubicBezTo>
                <a:close/>
                <a:moveTo>
                  <a:pt x="14976" y="3623"/>
                </a:moveTo>
                <a:cubicBezTo>
                  <a:pt x="14757" y="3623"/>
                  <a:pt x="14647" y="3890"/>
                  <a:pt x="14801" y="4047"/>
                </a:cubicBezTo>
                <a:cubicBezTo>
                  <a:pt x="14851" y="4096"/>
                  <a:pt x="14913" y="4118"/>
                  <a:pt x="14974" y="4118"/>
                </a:cubicBezTo>
                <a:cubicBezTo>
                  <a:pt x="15102" y="4118"/>
                  <a:pt x="15224" y="4020"/>
                  <a:pt x="15224" y="3871"/>
                </a:cubicBezTo>
                <a:cubicBezTo>
                  <a:pt x="15224" y="3733"/>
                  <a:pt x="15111" y="3623"/>
                  <a:pt x="14976" y="3623"/>
                </a:cubicBezTo>
                <a:close/>
                <a:moveTo>
                  <a:pt x="16196" y="3623"/>
                </a:moveTo>
                <a:cubicBezTo>
                  <a:pt x="15976" y="3623"/>
                  <a:pt x="15866" y="3890"/>
                  <a:pt x="16020" y="4047"/>
                </a:cubicBezTo>
                <a:cubicBezTo>
                  <a:pt x="16070" y="4096"/>
                  <a:pt x="16132" y="4118"/>
                  <a:pt x="16193" y="4118"/>
                </a:cubicBezTo>
                <a:cubicBezTo>
                  <a:pt x="16321" y="4118"/>
                  <a:pt x="16443" y="4020"/>
                  <a:pt x="16443" y="3871"/>
                </a:cubicBezTo>
                <a:cubicBezTo>
                  <a:pt x="16443" y="3733"/>
                  <a:pt x="16333" y="3623"/>
                  <a:pt x="16196" y="3623"/>
                </a:cubicBezTo>
                <a:close/>
                <a:moveTo>
                  <a:pt x="17415" y="3623"/>
                </a:moveTo>
                <a:cubicBezTo>
                  <a:pt x="17195" y="3623"/>
                  <a:pt x="17086" y="3890"/>
                  <a:pt x="17242" y="4047"/>
                </a:cubicBezTo>
                <a:cubicBezTo>
                  <a:pt x="17292" y="4096"/>
                  <a:pt x="17353" y="4118"/>
                  <a:pt x="17413" y="4118"/>
                </a:cubicBezTo>
                <a:cubicBezTo>
                  <a:pt x="17540" y="4118"/>
                  <a:pt x="17662" y="4020"/>
                  <a:pt x="17662" y="3871"/>
                </a:cubicBezTo>
                <a:cubicBezTo>
                  <a:pt x="17662" y="3733"/>
                  <a:pt x="17552" y="3623"/>
                  <a:pt x="17415" y="3623"/>
                </a:cubicBezTo>
                <a:close/>
                <a:moveTo>
                  <a:pt x="18634" y="3623"/>
                </a:moveTo>
                <a:cubicBezTo>
                  <a:pt x="18414" y="3623"/>
                  <a:pt x="18305" y="3890"/>
                  <a:pt x="18461" y="4047"/>
                </a:cubicBezTo>
                <a:cubicBezTo>
                  <a:pt x="18511" y="4096"/>
                  <a:pt x="18572" y="4118"/>
                  <a:pt x="18632" y="4118"/>
                </a:cubicBezTo>
                <a:cubicBezTo>
                  <a:pt x="18759" y="4118"/>
                  <a:pt x="18881" y="4020"/>
                  <a:pt x="18881" y="3871"/>
                </a:cubicBezTo>
                <a:cubicBezTo>
                  <a:pt x="18881" y="3733"/>
                  <a:pt x="18772" y="3623"/>
                  <a:pt x="18634" y="3623"/>
                </a:cubicBezTo>
                <a:close/>
                <a:moveTo>
                  <a:pt x="19856" y="3623"/>
                </a:moveTo>
                <a:cubicBezTo>
                  <a:pt x="19633" y="3623"/>
                  <a:pt x="19524" y="3890"/>
                  <a:pt x="19680" y="4047"/>
                </a:cubicBezTo>
                <a:cubicBezTo>
                  <a:pt x="19730" y="4096"/>
                  <a:pt x="19791" y="4118"/>
                  <a:pt x="19851" y="4118"/>
                </a:cubicBezTo>
                <a:cubicBezTo>
                  <a:pt x="19978" y="4118"/>
                  <a:pt x="20100" y="4020"/>
                  <a:pt x="20100" y="3871"/>
                </a:cubicBezTo>
                <a:cubicBezTo>
                  <a:pt x="20100" y="3733"/>
                  <a:pt x="19991" y="3623"/>
                  <a:pt x="19856" y="3623"/>
                </a:cubicBezTo>
                <a:close/>
                <a:moveTo>
                  <a:pt x="21075" y="3623"/>
                </a:moveTo>
                <a:cubicBezTo>
                  <a:pt x="20852" y="3623"/>
                  <a:pt x="20743" y="3890"/>
                  <a:pt x="20899" y="4047"/>
                </a:cubicBezTo>
                <a:cubicBezTo>
                  <a:pt x="20950" y="4096"/>
                  <a:pt x="21011" y="4118"/>
                  <a:pt x="21071" y="4118"/>
                </a:cubicBezTo>
                <a:cubicBezTo>
                  <a:pt x="21198" y="4118"/>
                  <a:pt x="21319" y="4020"/>
                  <a:pt x="21319" y="3871"/>
                </a:cubicBezTo>
                <a:cubicBezTo>
                  <a:pt x="21319" y="3733"/>
                  <a:pt x="21210" y="3623"/>
                  <a:pt x="21075" y="3623"/>
                </a:cubicBezTo>
                <a:close/>
                <a:moveTo>
                  <a:pt x="22294" y="3623"/>
                </a:moveTo>
                <a:cubicBezTo>
                  <a:pt x="22075" y="3623"/>
                  <a:pt x="21965" y="3890"/>
                  <a:pt x="22118" y="4047"/>
                </a:cubicBezTo>
                <a:cubicBezTo>
                  <a:pt x="22169" y="4096"/>
                  <a:pt x="22231" y="4118"/>
                  <a:pt x="22291" y="4118"/>
                </a:cubicBezTo>
                <a:cubicBezTo>
                  <a:pt x="22419" y="4118"/>
                  <a:pt x="22541" y="4020"/>
                  <a:pt x="22541" y="3871"/>
                </a:cubicBezTo>
                <a:cubicBezTo>
                  <a:pt x="22541" y="3733"/>
                  <a:pt x="22429" y="3623"/>
                  <a:pt x="22294" y="3623"/>
                </a:cubicBezTo>
                <a:close/>
                <a:moveTo>
                  <a:pt x="23513" y="3623"/>
                </a:moveTo>
                <a:cubicBezTo>
                  <a:pt x="23294" y="3623"/>
                  <a:pt x="23184" y="3890"/>
                  <a:pt x="23337" y="4047"/>
                </a:cubicBezTo>
                <a:cubicBezTo>
                  <a:pt x="23388" y="4096"/>
                  <a:pt x="23450" y="4118"/>
                  <a:pt x="23510" y="4118"/>
                </a:cubicBezTo>
                <a:cubicBezTo>
                  <a:pt x="23638" y="4118"/>
                  <a:pt x="23761" y="4020"/>
                  <a:pt x="23761" y="3871"/>
                </a:cubicBezTo>
                <a:cubicBezTo>
                  <a:pt x="23761" y="3733"/>
                  <a:pt x="23648" y="3623"/>
                  <a:pt x="23513" y="3623"/>
                </a:cubicBezTo>
                <a:close/>
                <a:moveTo>
                  <a:pt x="24732" y="3623"/>
                </a:moveTo>
                <a:cubicBezTo>
                  <a:pt x="24513" y="3623"/>
                  <a:pt x="24403" y="3890"/>
                  <a:pt x="24557" y="4047"/>
                </a:cubicBezTo>
                <a:cubicBezTo>
                  <a:pt x="24607" y="4096"/>
                  <a:pt x="24669" y="4118"/>
                  <a:pt x="24729" y="4118"/>
                </a:cubicBezTo>
                <a:cubicBezTo>
                  <a:pt x="24857" y="4118"/>
                  <a:pt x="24980" y="4020"/>
                  <a:pt x="24980" y="3871"/>
                </a:cubicBezTo>
                <a:cubicBezTo>
                  <a:pt x="24980" y="3733"/>
                  <a:pt x="24870" y="3623"/>
                  <a:pt x="24732" y="3623"/>
                </a:cubicBezTo>
                <a:close/>
                <a:moveTo>
                  <a:pt x="25951" y="3623"/>
                </a:moveTo>
                <a:cubicBezTo>
                  <a:pt x="25732" y="3623"/>
                  <a:pt x="25622" y="3890"/>
                  <a:pt x="25779" y="4047"/>
                </a:cubicBezTo>
                <a:cubicBezTo>
                  <a:pt x="25828" y="4096"/>
                  <a:pt x="25889" y="4118"/>
                  <a:pt x="25949" y="4118"/>
                </a:cubicBezTo>
                <a:cubicBezTo>
                  <a:pt x="26076" y="4118"/>
                  <a:pt x="26199" y="4020"/>
                  <a:pt x="26199" y="3871"/>
                </a:cubicBezTo>
                <a:cubicBezTo>
                  <a:pt x="26199" y="3733"/>
                  <a:pt x="26089" y="3623"/>
                  <a:pt x="25951" y="3623"/>
                </a:cubicBezTo>
                <a:close/>
                <a:moveTo>
                  <a:pt x="27170" y="3623"/>
                </a:moveTo>
                <a:cubicBezTo>
                  <a:pt x="26951" y="3623"/>
                  <a:pt x="26841" y="3890"/>
                  <a:pt x="26998" y="4047"/>
                </a:cubicBezTo>
                <a:cubicBezTo>
                  <a:pt x="27047" y="4096"/>
                  <a:pt x="27108" y="4118"/>
                  <a:pt x="27168" y="4118"/>
                </a:cubicBezTo>
                <a:cubicBezTo>
                  <a:pt x="27295" y="4118"/>
                  <a:pt x="27418" y="4020"/>
                  <a:pt x="27418" y="3871"/>
                </a:cubicBezTo>
                <a:cubicBezTo>
                  <a:pt x="27418" y="3733"/>
                  <a:pt x="27308" y="3623"/>
                  <a:pt x="27170" y="3623"/>
                </a:cubicBezTo>
                <a:close/>
                <a:moveTo>
                  <a:pt x="28392" y="3623"/>
                </a:moveTo>
                <a:cubicBezTo>
                  <a:pt x="28170" y="3623"/>
                  <a:pt x="28060" y="3890"/>
                  <a:pt x="28217" y="4047"/>
                </a:cubicBezTo>
                <a:cubicBezTo>
                  <a:pt x="28266" y="4096"/>
                  <a:pt x="28327" y="4118"/>
                  <a:pt x="28388" y="4118"/>
                </a:cubicBezTo>
                <a:cubicBezTo>
                  <a:pt x="28514" y="4118"/>
                  <a:pt x="28637" y="4020"/>
                  <a:pt x="28637" y="3871"/>
                </a:cubicBezTo>
                <a:cubicBezTo>
                  <a:pt x="28637" y="3733"/>
                  <a:pt x="28527" y="3623"/>
                  <a:pt x="28392" y="3623"/>
                </a:cubicBezTo>
                <a:close/>
                <a:moveTo>
                  <a:pt x="29611" y="3623"/>
                </a:moveTo>
                <a:cubicBezTo>
                  <a:pt x="29389" y="3623"/>
                  <a:pt x="29279" y="3890"/>
                  <a:pt x="29436" y="4047"/>
                </a:cubicBezTo>
                <a:cubicBezTo>
                  <a:pt x="29486" y="4096"/>
                  <a:pt x="29548" y="4118"/>
                  <a:pt x="29608" y="4118"/>
                </a:cubicBezTo>
                <a:cubicBezTo>
                  <a:pt x="29735" y="4118"/>
                  <a:pt x="29856" y="4020"/>
                  <a:pt x="29856" y="3871"/>
                </a:cubicBezTo>
                <a:cubicBezTo>
                  <a:pt x="29856" y="3733"/>
                  <a:pt x="29746" y="3623"/>
                  <a:pt x="29611" y="3623"/>
                </a:cubicBezTo>
                <a:close/>
                <a:moveTo>
                  <a:pt x="30830" y="3623"/>
                </a:moveTo>
                <a:cubicBezTo>
                  <a:pt x="30611" y="3623"/>
                  <a:pt x="30501" y="3890"/>
                  <a:pt x="30655" y="4047"/>
                </a:cubicBezTo>
                <a:cubicBezTo>
                  <a:pt x="30705" y="4096"/>
                  <a:pt x="30767" y="4118"/>
                  <a:pt x="30828" y="4118"/>
                </a:cubicBezTo>
                <a:cubicBezTo>
                  <a:pt x="30955" y="4118"/>
                  <a:pt x="31078" y="4020"/>
                  <a:pt x="31078" y="3871"/>
                </a:cubicBezTo>
                <a:cubicBezTo>
                  <a:pt x="31078" y="3733"/>
                  <a:pt x="30965" y="3623"/>
                  <a:pt x="30830" y="3623"/>
                </a:cubicBezTo>
                <a:close/>
                <a:moveTo>
                  <a:pt x="32049" y="3623"/>
                </a:moveTo>
                <a:cubicBezTo>
                  <a:pt x="31830" y="3623"/>
                  <a:pt x="31720" y="3890"/>
                  <a:pt x="31874" y="4047"/>
                </a:cubicBezTo>
                <a:cubicBezTo>
                  <a:pt x="31924" y="4096"/>
                  <a:pt x="31986" y="4118"/>
                  <a:pt x="32047" y="4118"/>
                </a:cubicBezTo>
                <a:cubicBezTo>
                  <a:pt x="32175" y="4118"/>
                  <a:pt x="32297" y="4020"/>
                  <a:pt x="32297" y="3871"/>
                </a:cubicBezTo>
                <a:cubicBezTo>
                  <a:pt x="32297" y="3733"/>
                  <a:pt x="32184" y="3623"/>
                  <a:pt x="32049" y="3623"/>
                </a:cubicBezTo>
                <a:close/>
                <a:moveTo>
                  <a:pt x="33269" y="3623"/>
                </a:moveTo>
                <a:cubicBezTo>
                  <a:pt x="33049" y="3623"/>
                  <a:pt x="32939" y="3890"/>
                  <a:pt x="33093" y="4047"/>
                </a:cubicBezTo>
                <a:cubicBezTo>
                  <a:pt x="33143" y="4096"/>
                  <a:pt x="33205" y="4118"/>
                  <a:pt x="33266" y="4118"/>
                </a:cubicBezTo>
                <a:cubicBezTo>
                  <a:pt x="33394" y="4118"/>
                  <a:pt x="33516" y="4020"/>
                  <a:pt x="33516" y="3871"/>
                </a:cubicBezTo>
                <a:cubicBezTo>
                  <a:pt x="33516" y="3733"/>
                  <a:pt x="33406" y="3623"/>
                  <a:pt x="33269" y="3623"/>
                </a:cubicBezTo>
                <a:close/>
                <a:moveTo>
                  <a:pt x="34488" y="3623"/>
                </a:moveTo>
                <a:cubicBezTo>
                  <a:pt x="34268" y="3623"/>
                  <a:pt x="34159" y="3890"/>
                  <a:pt x="34315" y="4047"/>
                </a:cubicBezTo>
                <a:cubicBezTo>
                  <a:pt x="34365" y="4096"/>
                  <a:pt x="34426" y="4118"/>
                  <a:pt x="34486" y="4118"/>
                </a:cubicBezTo>
                <a:cubicBezTo>
                  <a:pt x="34613" y="4118"/>
                  <a:pt x="34735" y="4020"/>
                  <a:pt x="34735" y="3871"/>
                </a:cubicBezTo>
                <a:cubicBezTo>
                  <a:pt x="34735" y="3733"/>
                  <a:pt x="34625" y="3623"/>
                  <a:pt x="34488" y="3623"/>
                </a:cubicBezTo>
                <a:close/>
                <a:moveTo>
                  <a:pt x="35707" y="3623"/>
                </a:moveTo>
                <a:cubicBezTo>
                  <a:pt x="35487" y="3623"/>
                  <a:pt x="35378" y="3890"/>
                  <a:pt x="35534" y="4047"/>
                </a:cubicBezTo>
                <a:cubicBezTo>
                  <a:pt x="35584" y="4096"/>
                  <a:pt x="35645" y="4118"/>
                  <a:pt x="35705" y="4118"/>
                </a:cubicBezTo>
                <a:cubicBezTo>
                  <a:pt x="35832" y="4118"/>
                  <a:pt x="35954" y="4020"/>
                  <a:pt x="35954" y="3871"/>
                </a:cubicBezTo>
                <a:cubicBezTo>
                  <a:pt x="35954" y="3733"/>
                  <a:pt x="35845" y="3623"/>
                  <a:pt x="35707" y="3623"/>
                </a:cubicBezTo>
                <a:close/>
                <a:moveTo>
                  <a:pt x="36929" y="3623"/>
                </a:moveTo>
                <a:cubicBezTo>
                  <a:pt x="36706" y="3623"/>
                  <a:pt x="36597" y="3890"/>
                  <a:pt x="36753" y="4047"/>
                </a:cubicBezTo>
                <a:cubicBezTo>
                  <a:pt x="36803" y="4096"/>
                  <a:pt x="36864" y="4118"/>
                  <a:pt x="36924" y="4118"/>
                </a:cubicBezTo>
                <a:cubicBezTo>
                  <a:pt x="37051" y="4118"/>
                  <a:pt x="37173" y="4020"/>
                  <a:pt x="37173" y="3871"/>
                </a:cubicBezTo>
                <a:cubicBezTo>
                  <a:pt x="37173" y="3733"/>
                  <a:pt x="37064" y="3623"/>
                  <a:pt x="36929" y="3623"/>
                </a:cubicBezTo>
                <a:close/>
                <a:moveTo>
                  <a:pt x="38148" y="3623"/>
                </a:moveTo>
                <a:cubicBezTo>
                  <a:pt x="37928" y="3623"/>
                  <a:pt x="37816" y="3890"/>
                  <a:pt x="37972" y="4047"/>
                </a:cubicBezTo>
                <a:cubicBezTo>
                  <a:pt x="38023" y="4096"/>
                  <a:pt x="38084" y="4118"/>
                  <a:pt x="38144" y="4118"/>
                </a:cubicBezTo>
                <a:cubicBezTo>
                  <a:pt x="38271" y="4118"/>
                  <a:pt x="38392" y="4020"/>
                  <a:pt x="38392" y="3871"/>
                </a:cubicBezTo>
                <a:cubicBezTo>
                  <a:pt x="38392" y="3733"/>
                  <a:pt x="38283" y="3623"/>
                  <a:pt x="38148" y="3623"/>
                </a:cubicBezTo>
                <a:close/>
                <a:moveTo>
                  <a:pt x="39367" y="3623"/>
                </a:moveTo>
                <a:cubicBezTo>
                  <a:pt x="39148" y="3623"/>
                  <a:pt x="39038" y="3890"/>
                  <a:pt x="39191" y="4047"/>
                </a:cubicBezTo>
                <a:cubicBezTo>
                  <a:pt x="39242" y="4096"/>
                  <a:pt x="39304" y="4118"/>
                  <a:pt x="39364" y="4118"/>
                </a:cubicBezTo>
                <a:cubicBezTo>
                  <a:pt x="39492" y="4118"/>
                  <a:pt x="39614" y="4020"/>
                  <a:pt x="39614" y="3871"/>
                </a:cubicBezTo>
                <a:cubicBezTo>
                  <a:pt x="39614" y="3733"/>
                  <a:pt x="39502" y="3623"/>
                  <a:pt x="39367" y="3623"/>
                </a:cubicBezTo>
                <a:close/>
                <a:moveTo>
                  <a:pt x="40586" y="3623"/>
                </a:moveTo>
                <a:cubicBezTo>
                  <a:pt x="40367" y="3623"/>
                  <a:pt x="40257" y="3890"/>
                  <a:pt x="40410" y="4047"/>
                </a:cubicBezTo>
                <a:cubicBezTo>
                  <a:pt x="40461" y="4096"/>
                  <a:pt x="40523" y="4118"/>
                  <a:pt x="40583" y="4118"/>
                </a:cubicBezTo>
                <a:cubicBezTo>
                  <a:pt x="40711" y="4118"/>
                  <a:pt x="40834" y="4020"/>
                  <a:pt x="40834" y="3871"/>
                </a:cubicBezTo>
                <a:cubicBezTo>
                  <a:pt x="40834" y="3733"/>
                  <a:pt x="40721" y="3623"/>
                  <a:pt x="40586" y="3623"/>
                </a:cubicBezTo>
                <a:close/>
                <a:moveTo>
                  <a:pt x="41805" y="3623"/>
                </a:moveTo>
                <a:cubicBezTo>
                  <a:pt x="41586" y="3623"/>
                  <a:pt x="41476" y="3890"/>
                  <a:pt x="41630" y="4047"/>
                </a:cubicBezTo>
                <a:cubicBezTo>
                  <a:pt x="41680" y="4096"/>
                  <a:pt x="41742" y="4118"/>
                  <a:pt x="41802" y="4118"/>
                </a:cubicBezTo>
                <a:cubicBezTo>
                  <a:pt x="41930" y="4118"/>
                  <a:pt x="42053" y="4020"/>
                  <a:pt x="42053" y="3871"/>
                </a:cubicBezTo>
                <a:cubicBezTo>
                  <a:pt x="42053" y="3733"/>
                  <a:pt x="41943" y="3623"/>
                  <a:pt x="41805" y="3623"/>
                </a:cubicBezTo>
                <a:close/>
                <a:moveTo>
                  <a:pt x="43024" y="3623"/>
                </a:moveTo>
                <a:cubicBezTo>
                  <a:pt x="42805" y="3623"/>
                  <a:pt x="42695" y="3890"/>
                  <a:pt x="42852" y="4047"/>
                </a:cubicBezTo>
                <a:cubicBezTo>
                  <a:pt x="42901" y="4096"/>
                  <a:pt x="42962" y="4118"/>
                  <a:pt x="43022" y="4118"/>
                </a:cubicBezTo>
                <a:cubicBezTo>
                  <a:pt x="43149" y="4118"/>
                  <a:pt x="43272" y="4020"/>
                  <a:pt x="43272" y="3871"/>
                </a:cubicBezTo>
                <a:cubicBezTo>
                  <a:pt x="43272" y="3733"/>
                  <a:pt x="43162" y="3623"/>
                  <a:pt x="43024" y="3623"/>
                </a:cubicBezTo>
                <a:close/>
                <a:moveTo>
                  <a:pt x="44243" y="3623"/>
                </a:moveTo>
                <a:cubicBezTo>
                  <a:pt x="44024" y="3623"/>
                  <a:pt x="43914" y="3890"/>
                  <a:pt x="44071" y="4047"/>
                </a:cubicBezTo>
                <a:cubicBezTo>
                  <a:pt x="44120" y="4096"/>
                  <a:pt x="44181" y="4118"/>
                  <a:pt x="44241" y="4118"/>
                </a:cubicBezTo>
                <a:cubicBezTo>
                  <a:pt x="44368" y="4118"/>
                  <a:pt x="44491" y="4020"/>
                  <a:pt x="44491" y="3871"/>
                </a:cubicBezTo>
                <a:cubicBezTo>
                  <a:pt x="44491" y="3733"/>
                  <a:pt x="44381" y="3623"/>
                  <a:pt x="44243" y="3623"/>
                </a:cubicBezTo>
                <a:close/>
                <a:moveTo>
                  <a:pt x="45465" y="3623"/>
                </a:moveTo>
                <a:cubicBezTo>
                  <a:pt x="45243" y="3623"/>
                  <a:pt x="45133" y="3890"/>
                  <a:pt x="45290" y="4047"/>
                </a:cubicBezTo>
                <a:cubicBezTo>
                  <a:pt x="45339" y="4096"/>
                  <a:pt x="45400" y="4118"/>
                  <a:pt x="45461" y="4118"/>
                </a:cubicBezTo>
                <a:cubicBezTo>
                  <a:pt x="45587" y="4118"/>
                  <a:pt x="45710" y="4020"/>
                  <a:pt x="45710" y="3871"/>
                </a:cubicBezTo>
                <a:cubicBezTo>
                  <a:pt x="45710" y="3733"/>
                  <a:pt x="45600" y="3623"/>
                  <a:pt x="45465" y="3623"/>
                </a:cubicBezTo>
                <a:close/>
                <a:moveTo>
                  <a:pt x="46684" y="3623"/>
                </a:moveTo>
                <a:cubicBezTo>
                  <a:pt x="46465" y="3623"/>
                  <a:pt x="46352" y="3890"/>
                  <a:pt x="46509" y="4047"/>
                </a:cubicBezTo>
                <a:cubicBezTo>
                  <a:pt x="46559" y="4096"/>
                  <a:pt x="46621" y="4118"/>
                  <a:pt x="46681" y="4118"/>
                </a:cubicBezTo>
                <a:cubicBezTo>
                  <a:pt x="46808" y="4118"/>
                  <a:pt x="46929" y="4020"/>
                  <a:pt x="46929" y="3871"/>
                </a:cubicBezTo>
                <a:cubicBezTo>
                  <a:pt x="46929" y="3733"/>
                  <a:pt x="46819" y="3623"/>
                  <a:pt x="46684" y="3623"/>
                </a:cubicBezTo>
                <a:close/>
                <a:moveTo>
                  <a:pt x="47903" y="3623"/>
                </a:moveTo>
                <a:cubicBezTo>
                  <a:pt x="47684" y="3623"/>
                  <a:pt x="47574" y="3890"/>
                  <a:pt x="47728" y="4047"/>
                </a:cubicBezTo>
                <a:cubicBezTo>
                  <a:pt x="47778" y="4096"/>
                  <a:pt x="47840" y="4118"/>
                  <a:pt x="47901" y="4118"/>
                </a:cubicBezTo>
                <a:cubicBezTo>
                  <a:pt x="48028" y="4118"/>
                  <a:pt x="48151" y="4020"/>
                  <a:pt x="48151" y="3871"/>
                </a:cubicBezTo>
                <a:cubicBezTo>
                  <a:pt x="48151" y="3733"/>
                  <a:pt x="48038" y="3623"/>
                  <a:pt x="47903" y="3623"/>
                </a:cubicBezTo>
                <a:close/>
                <a:moveTo>
                  <a:pt x="49122" y="3623"/>
                </a:moveTo>
                <a:cubicBezTo>
                  <a:pt x="48903" y="3623"/>
                  <a:pt x="48793" y="3890"/>
                  <a:pt x="48947" y="4047"/>
                </a:cubicBezTo>
                <a:cubicBezTo>
                  <a:pt x="48997" y="4096"/>
                  <a:pt x="49059" y="4118"/>
                  <a:pt x="49120" y="4118"/>
                </a:cubicBezTo>
                <a:cubicBezTo>
                  <a:pt x="49248" y="4118"/>
                  <a:pt x="49370" y="4020"/>
                  <a:pt x="49370" y="3871"/>
                </a:cubicBezTo>
                <a:cubicBezTo>
                  <a:pt x="49370" y="3733"/>
                  <a:pt x="49257" y="3623"/>
                  <a:pt x="49122" y="3623"/>
                </a:cubicBezTo>
                <a:close/>
                <a:moveTo>
                  <a:pt x="50342" y="3623"/>
                </a:moveTo>
                <a:cubicBezTo>
                  <a:pt x="50122" y="3623"/>
                  <a:pt x="50012" y="3890"/>
                  <a:pt x="50166" y="4047"/>
                </a:cubicBezTo>
                <a:cubicBezTo>
                  <a:pt x="50216" y="4096"/>
                  <a:pt x="50278" y="4118"/>
                  <a:pt x="50339" y="4118"/>
                </a:cubicBezTo>
                <a:cubicBezTo>
                  <a:pt x="50467" y="4118"/>
                  <a:pt x="50589" y="4020"/>
                  <a:pt x="50589" y="3871"/>
                </a:cubicBezTo>
                <a:cubicBezTo>
                  <a:pt x="50589" y="3733"/>
                  <a:pt x="50479" y="3623"/>
                  <a:pt x="50342" y="3623"/>
                </a:cubicBezTo>
                <a:close/>
                <a:moveTo>
                  <a:pt x="51561" y="3623"/>
                </a:moveTo>
                <a:cubicBezTo>
                  <a:pt x="51341" y="3623"/>
                  <a:pt x="51232" y="3890"/>
                  <a:pt x="51388" y="4047"/>
                </a:cubicBezTo>
                <a:cubicBezTo>
                  <a:pt x="51438" y="4096"/>
                  <a:pt x="51499" y="4118"/>
                  <a:pt x="51559" y="4118"/>
                </a:cubicBezTo>
                <a:cubicBezTo>
                  <a:pt x="51686" y="4118"/>
                  <a:pt x="51808" y="4020"/>
                  <a:pt x="51808" y="3871"/>
                </a:cubicBezTo>
                <a:cubicBezTo>
                  <a:pt x="51808" y="3733"/>
                  <a:pt x="51698" y="3623"/>
                  <a:pt x="51561" y="3623"/>
                </a:cubicBezTo>
                <a:close/>
                <a:moveTo>
                  <a:pt x="52780" y="3623"/>
                </a:moveTo>
                <a:cubicBezTo>
                  <a:pt x="52560" y="3623"/>
                  <a:pt x="52451" y="3890"/>
                  <a:pt x="52607" y="4047"/>
                </a:cubicBezTo>
                <a:cubicBezTo>
                  <a:pt x="52657" y="4096"/>
                  <a:pt x="52718" y="4118"/>
                  <a:pt x="52778" y="4118"/>
                </a:cubicBezTo>
                <a:cubicBezTo>
                  <a:pt x="52905" y="4118"/>
                  <a:pt x="53027" y="4020"/>
                  <a:pt x="53027" y="3871"/>
                </a:cubicBezTo>
                <a:cubicBezTo>
                  <a:pt x="53027" y="3733"/>
                  <a:pt x="52917" y="3623"/>
                  <a:pt x="52780" y="3623"/>
                </a:cubicBezTo>
                <a:close/>
                <a:moveTo>
                  <a:pt x="54002" y="3623"/>
                </a:moveTo>
                <a:cubicBezTo>
                  <a:pt x="53779" y="3623"/>
                  <a:pt x="53670" y="3890"/>
                  <a:pt x="53826" y="4047"/>
                </a:cubicBezTo>
                <a:cubicBezTo>
                  <a:pt x="53876" y="4096"/>
                  <a:pt x="53937" y="4118"/>
                  <a:pt x="53997" y="4118"/>
                </a:cubicBezTo>
                <a:cubicBezTo>
                  <a:pt x="54124" y="4118"/>
                  <a:pt x="54246" y="4020"/>
                  <a:pt x="54246" y="3871"/>
                </a:cubicBezTo>
                <a:cubicBezTo>
                  <a:pt x="54246" y="3733"/>
                  <a:pt x="54137" y="3623"/>
                  <a:pt x="54002" y="3623"/>
                </a:cubicBezTo>
                <a:close/>
                <a:moveTo>
                  <a:pt x="50342" y="4843"/>
                </a:moveTo>
                <a:cubicBezTo>
                  <a:pt x="50311" y="4843"/>
                  <a:pt x="50280" y="4849"/>
                  <a:pt x="50251" y="4861"/>
                </a:cubicBezTo>
                <a:lnTo>
                  <a:pt x="50432" y="4861"/>
                </a:lnTo>
                <a:cubicBezTo>
                  <a:pt x="50403" y="4849"/>
                  <a:pt x="50372" y="4843"/>
                  <a:pt x="50342" y="4843"/>
                </a:cubicBezTo>
                <a:close/>
                <a:moveTo>
                  <a:pt x="49122" y="4843"/>
                </a:moveTo>
                <a:cubicBezTo>
                  <a:pt x="49013" y="4843"/>
                  <a:pt x="48916" y="4918"/>
                  <a:pt x="48884" y="5024"/>
                </a:cubicBezTo>
                <a:cubicBezTo>
                  <a:pt x="49028" y="4990"/>
                  <a:pt x="49173" y="4962"/>
                  <a:pt x="49317" y="4940"/>
                </a:cubicBezTo>
                <a:cubicBezTo>
                  <a:pt x="49270" y="4880"/>
                  <a:pt x="49198" y="4843"/>
                  <a:pt x="49122" y="4843"/>
                </a:cubicBezTo>
                <a:close/>
                <a:moveTo>
                  <a:pt x="51561" y="4843"/>
                </a:moveTo>
                <a:cubicBezTo>
                  <a:pt x="51482" y="4843"/>
                  <a:pt x="51410" y="4880"/>
                  <a:pt x="51363" y="4943"/>
                </a:cubicBezTo>
                <a:cubicBezTo>
                  <a:pt x="51510" y="4968"/>
                  <a:pt x="51658" y="4996"/>
                  <a:pt x="51802" y="5031"/>
                </a:cubicBezTo>
                <a:cubicBezTo>
                  <a:pt x="51774" y="4921"/>
                  <a:pt x="51677" y="4843"/>
                  <a:pt x="51561" y="4843"/>
                </a:cubicBezTo>
                <a:close/>
                <a:moveTo>
                  <a:pt x="2780" y="4843"/>
                </a:moveTo>
                <a:cubicBezTo>
                  <a:pt x="2560" y="4843"/>
                  <a:pt x="2451" y="5109"/>
                  <a:pt x="2607" y="5266"/>
                </a:cubicBezTo>
                <a:cubicBezTo>
                  <a:pt x="2657" y="5315"/>
                  <a:pt x="2718" y="5337"/>
                  <a:pt x="2778" y="5337"/>
                </a:cubicBezTo>
                <a:cubicBezTo>
                  <a:pt x="2905" y="5337"/>
                  <a:pt x="3027" y="5239"/>
                  <a:pt x="3027" y="5090"/>
                </a:cubicBezTo>
                <a:cubicBezTo>
                  <a:pt x="3027" y="4955"/>
                  <a:pt x="2918" y="4843"/>
                  <a:pt x="2780" y="4843"/>
                </a:cubicBezTo>
                <a:close/>
                <a:moveTo>
                  <a:pt x="4002" y="4843"/>
                </a:moveTo>
                <a:cubicBezTo>
                  <a:pt x="3779" y="4843"/>
                  <a:pt x="3670" y="5109"/>
                  <a:pt x="3826" y="5266"/>
                </a:cubicBezTo>
                <a:cubicBezTo>
                  <a:pt x="3876" y="5315"/>
                  <a:pt x="3937" y="5337"/>
                  <a:pt x="3997" y="5337"/>
                </a:cubicBezTo>
                <a:cubicBezTo>
                  <a:pt x="4124" y="5337"/>
                  <a:pt x="4246" y="5239"/>
                  <a:pt x="4246" y="5090"/>
                </a:cubicBezTo>
                <a:cubicBezTo>
                  <a:pt x="4246" y="4955"/>
                  <a:pt x="4137" y="4843"/>
                  <a:pt x="4002" y="4843"/>
                </a:cubicBezTo>
                <a:close/>
                <a:moveTo>
                  <a:pt x="5221" y="4843"/>
                </a:moveTo>
                <a:cubicBezTo>
                  <a:pt x="5002" y="4843"/>
                  <a:pt x="4889" y="5109"/>
                  <a:pt x="5045" y="5266"/>
                </a:cubicBezTo>
                <a:cubicBezTo>
                  <a:pt x="5096" y="5315"/>
                  <a:pt x="5158" y="5337"/>
                  <a:pt x="5218" y="5337"/>
                </a:cubicBezTo>
                <a:cubicBezTo>
                  <a:pt x="5346" y="5337"/>
                  <a:pt x="5469" y="5239"/>
                  <a:pt x="5469" y="5090"/>
                </a:cubicBezTo>
                <a:cubicBezTo>
                  <a:pt x="5465" y="4955"/>
                  <a:pt x="5356" y="4843"/>
                  <a:pt x="5221" y="4843"/>
                </a:cubicBezTo>
                <a:close/>
                <a:moveTo>
                  <a:pt x="6440" y="4843"/>
                </a:moveTo>
                <a:cubicBezTo>
                  <a:pt x="6221" y="4843"/>
                  <a:pt x="6111" y="5109"/>
                  <a:pt x="6264" y="5266"/>
                </a:cubicBezTo>
                <a:cubicBezTo>
                  <a:pt x="6315" y="5315"/>
                  <a:pt x="6377" y="5337"/>
                  <a:pt x="6437" y="5337"/>
                </a:cubicBezTo>
                <a:cubicBezTo>
                  <a:pt x="6565" y="5337"/>
                  <a:pt x="6688" y="5239"/>
                  <a:pt x="6688" y="5090"/>
                </a:cubicBezTo>
                <a:cubicBezTo>
                  <a:pt x="6688" y="4955"/>
                  <a:pt x="6575" y="4843"/>
                  <a:pt x="6440" y="4843"/>
                </a:cubicBezTo>
                <a:close/>
                <a:moveTo>
                  <a:pt x="7659" y="4843"/>
                </a:moveTo>
                <a:cubicBezTo>
                  <a:pt x="7440" y="4843"/>
                  <a:pt x="7330" y="5109"/>
                  <a:pt x="7484" y="5266"/>
                </a:cubicBezTo>
                <a:cubicBezTo>
                  <a:pt x="7534" y="5315"/>
                  <a:pt x="7596" y="5337"/>
                  <a:pt x="7656" y="5337"/>
                </a:cubicBezTo>
                <a:cubicBezTo>
                  <a:pt x="7784" y="5337"/>
                  <a:pt x="7907" y="5239"/>
                  <a:pt x="7907" y="5090"/>
                </a:cubicBezTo>
                <a:cubicBezTo>
                  <a:pt x="7907" y="4955"/>
                  <a:pt x="7797" y="4843"/>
                  <a:pt x="7659" y="4843"/>
                </a:cubicBezTo>
                <a:close/>
                <a:moveTo>
                  <a:pt x="8878" y="4843"/>
                </a:moveTo>
                <a:cubicBezTo>
                  <a:pt x="8659" y="4843"/>
                  <a:pt x="8549" y="5109"/>
                  <a:pt x="8706" y="5266"/>
                </a:cubicBezTo>
                <a:cubicBezTo>
                  <a:pt x="8755" y="5315"/>
                  <a:pt x="8816" y="5337"/>
                  <a:pt x="8876" y="5337"/>
                </a:cubicBezTo>
                <a:cubicBezTo>
                  <a:pt x="9003" y="5337"/>
                  <a:pt x="9126" y="5239"/>
                  <a:pt x="9126" y="5090"/>
                </a:cubicBezTo>
                <a:cubicBezTo>
                  <a:pt x="9126" y="4955"/>
                  <a:pt x="9016" y="4843"/>
                  <a:pt x="8878" y="4843"/>
                </a:cubicBezTo>
                <a:close/>
                <a:moveTo>
                  <a:pt x="10097" y="4843"/>
                </a:moveTo>
                <a:cubicBezTo>
                  <a:pt x="9878" y="4843"/>
                  <a:pt x="9768" y="5109"/>
                  <a:pt x="9925" y="5266"/>
                </a:cubicBezTo>
                <a:cubicBezTo>
                  <a:pt x="9974" y="5315"/>
                  <a:pt x="10035" y="5337"/>
                  <a:pt x="10095" y="5337"/>
                </a:cubicBezTo>
                <a:cubicBezTo>
                  <a:pt x="10222" y="5337"/>
                  <a:pt x="10345" y="5239"/>
                  <a:pt x="10345" y="5090"/>
                </a:cubicBezTo>
                <a:cubicBezTo>
                  <a:pt x="10345" y="4955"/>
                  <a:pt x="10235" y="4843"/>
                  <a:pt x="10097" y="4843"/>
                </a:cubicBezTo>
                <a:close/>
                <a:moveTo>
                  <a:pt x="11319" y="4843"/>
                </a:moveTo>
                <a:cubicBezTo>
                  <a:pt x="11097" y="4843"/>
                  <a:pt x="10987" y="5109"/>
                  <a:pt x="11144" y="5266"/>
                </a:cubicBezTo>
                <a:cubicBezTo>
                  <a:pt x="11193" y="5315"/>
                  <a:pt x="11254" y="5337"/>
                  <a:pt x="11315" y="5337"/>
                </a:cubicBezTo>
                <a:cubicBezTo>
                  <a:pt x="11441" y="5337"/>
                  <a:pt x="11564" y="5239"/>
                  <a:pt x="11564" y="5090"/>
                </a:cubicBezTo>
                <a:cubicBezTo>
                  <a:pt x="11564" y="4955"/>
                  <a:pt x="11454" y="4843"/>
                  <a:pt x="11319" y="4843"/>
                </a:cubicBezTo>
                <a:close/>
                <a:moveTo>
                  <a:pt x="12538" y="4843"/>
                </a:moveTo>
                <a:cubicBezTo>
                  <a:pt x="12316" y="4843"/>
                  <a:pt x="12206" y="5109"/>
                  <a:pt x="12363" y="5266"/>
                </a:cubicBezTo>
                <a:cubicBezTo>
                  <a:pt x="12413" y="5315"/>
                  <a:pt x="12475" y="5337"/>
                  <a:pt x="12535" y="5337"/>
                </a:cubicBezTo>
                <a:cubicBezTo>
                  <a:pt x="12662" y="5337"/>
                  <a:pt x="12783" y="5239"/>
                  <a:pt x="12783" y="5090"/>
                </a:cubicBezTo>
                <a:cubicBezTo>
                  <a:pt x="12783" y="4955"/>
                  <a:pt x="12673" y="4843"/>
                  <a:pt x="12538" y="4843"/>
                </a:cubicBezTo>
                <a:close/>
                <a:moveTo>
                  <a:pt x="13757" y="4843"/>
                </a:moveTo>
                <a:cubicBezTo>
                  <a:pt x="13538" y="4843"/>
                  <a:pt x="13425" y="5109"/>
                  <a:pt x="13582" y="5266"/>
                </a:cubicBezTo>
                <a:cubicBezTo>
                  <a:pt x="13632" y="5315"/>
                  <a:pt x="13694" y="5337"/>
                  <a:pt x="13755" y="5337"/>
                </a:cubicBezTo>
                <a:cubicBezTo>
                  <a:pt x="13883" y="5337"/>
                  <a:pt x="14005" y="5239"/>
                  <a:pt x="14005" y="5090"/>
                </a:cubicBezTo>
                <a:cubicBezTo>
                  <a:pt x="14005" y="4955"/>
                  <a:pt x="13892" y="4843"/>
                  <a:pt x="13757" y="4843"/>
                </a:cubicBezTo>
                <a:close/>
                <a:moveTo>
                  <a:pt x="14976" y="4843"/>
                </a:moveTo>
                <a:cubicBezTo>
                  <a:pt x="14757" y="4843"/>
                  <a:pt x="14647" y="5109"/>
                  <a:pt x="14801" y="5266"/>
                </a:cubicBezTo>
                <a:cubicBezTo>
                  <a:pt x="14851" y="5315"/>
                  <a:pt x="14913" y="5337"/>
                  <a:pt x="14974" y="5337"/>
                </a:cubicBezTo>
                <a:cubicBezTo>
                  <a:pt x="15102" y="5337"/>
                  <a:pt x="15224" y="5239"/>
                  <a:pt x="15224" y="5090"/>
                </a:cubicBezTo>
                <a:cubicBezTo>
                  <a:pt x="15224" y="4955"/>
                  <a:pt x="15111" y="4843"/>
                  <a:pt x="14976" y="4843"/>
                </a:cubicBezTo>
                <a:close/>
                <a:moveTo>
                  <a:pt x="16196" y="4843"/>
                </a:moveTo>
                <a:cubicBezTo>
                  <a:pt x="15976" y="4843"/>
                  <a:pt x="15866" y="5109"/>
                  <a:pt x="16020" y="5266"/>
                </a:cubicBezTo>
                <a:cubicBezTo>
                  <a:pt x="16070" y="5315"/>
                  <a:pt x="16132" y="5337"/>
                  <a:pt x="16193" y="5337"/>
                </a:cubicBezTo>
                <a:cubicBezTo>
                  <a:pt x="16321" y="5337"/>
                  <a:pt x="16443" y="5239"/>
                  <a:pt x="16443" y="5090"/>
                </a:cubicBezTo>
                <a:cubicBezTo>
                  <a:pt x="16443" y="4955"/>
                  <a:pt x="16333" y="4843"/>
                  <a:pt x="16196" y="4843"/>
                </a:cubicBezTo>
                <a:close/>
                <a:moveTo>
                  <a:pt x="17415" y="4843"/>
                </a:moveTo>
                <a:cubicBezTo>
                  <a:pt x="17195" y="4843"/>
                  <a:pt x="17086" y="5109"/>
                  <a:pt x="17242" y="5266"/>
                </a:cubicBezTo>
                <a:cubicBezTo>
                  <a:pt x="17292" y="5315"/>
                  <a:pt x="17353" y="5337"/>
                  <a:pt x="17413" y="5337"/>
                </a:cubicBezTo>
                <a:cubicBezTo>
                  <a:pt x="17540" y="5337"/>
                  <a:pt x="17662" y="5239"/>
                  <a:pt x="17662" y="5090"/>
                </a:cubicBezTo>
                <a:cubicBezTo>
                  <a:pt x="17662" y="4955"/>
                  <a:pt x="17552" y="4843"/>
                  <a:pt x="17415" y="4843"/>
                </a:cubicBezTo>
                <a:close/>
                <a:moveTo>
                  <a:pt x="18634" y="4843"/>
                </a:moveTo>
                <a:cubicBezTo>
                  <a:pt x="18414" y="4843"/>
                  <a:pt x="18305" y="5109"/>
                  <a:pt x="18461" y="5266"/>
                </a:cubicBezTo>
                <a:cubicBezTo>
                  <a:pt x="18511" y="5315"/>
                  <a:pt x="18572" y="5337"/>
                  <a:pt x="18632" y="5337"/>
                </a:cubicBezTo>
                <a:cubicBezTo>
                  <a:pt x="18759" y="5337"/>
                  <a:pt x="18881" y="5239"/>
                  <a:pt x="18881" y="5090"/>
                </a:cubicBezTo>
                <a:cubicBezTo>
                  <a:pt x="18881" y="4955"/>
                  <a:pt x="18772" y="4843"/>
                  <a:pt x="18634" y="4843"/>
                </a:cubicBezTo>
                <a:close/>
                <a:moveTo>
                  <a:pt x="19856" y="4843"/>
                </a:moveTo>
                <a:cubicBezTo>
                  <a:pt x="19633" y="4843"/>
                  <a:pt x="19524" y="5109"/>
                  <a:pt x="19680" y="5266"/>
                </a:cubicBezTo>
                <a:cubicBezTo>
                  <a:pt x="19730" y="5315"/>
                  <a:pt x="19791" y="5337"/>
                  <a:pt x="19851" y="5337"/>
                </a:cubicBezTo>
                <a:cubicBezTo>
                  <a:pt x="19978" y="5337"/>
                  <a:pt x="20100" y="5239"/>
                  <a:pt x="20100" y="5090"/>
                </a:cubicBezTo>
                <a:cubicBezTo>
                  <a:pt x="20100" y="4955"/>
                  <a:pt x="19991" y="4843"/>
                  <a:pt x="19856" y="4843"/>
                </a:cubicBezTo>
                <a:close/>
                <a:moveTo>
                  <a:pt x="21075" y="4843"/>
                </a:moveTo>
                <a:cubicBezTo>
                  <a:pt x="20852" y="4843"/>
                  <a:pt x="20743" y="5109"/>
                  <a:pt x="20899" y="5266"/>
                </a:cubicBezTo>
                <a:cubicBezTo>
                  <a:pt x="20950" y="5315"/>
                  <a:pt x="21011" y="5337"/>
                  <a:pt x="21071" y="5337"/>
                </a:cubicBezTo>
                <a:cubicBezTo>
                  <a:pt x="21198" y="5337"/>
                  <a:pt x="21319" y="5239"/>
                  <a:pt x="21319" y="5090"/>
                </a:cubicBezTo>
                <a:cubicBezTo>
                  <a:pt x="21319" y="4955"/>
                  <a:pt x="21210" y="4843"/>
                  <a:pt x="21075" y="4843"/>
                </a:cubicBezTo>
                <a:close/>
                <a:moveTo>
                  <a:pt x="22294" y="4843"/>
                </a:moveTo>
                <a:cubicBezTo>
                  <a:pt x="22075" y="4843"/>
                  <a:pt x="21965" y="5109"/>
                  <a:pt x="22118" y="5266"/>
                </a:cubicBezTo>
                <a:cubicBezTo>
                  <a:pt x="22169" y="5315"/>
                  <a:pt x="22231" y="5337"/>
                  <a:pt x="22291" y="5337"/>
                </a:cubicBezTo>
                <a:cubicBezTo>
                  <a:pt x="22419" y="5337"/>
                  <a:pt x="22541" y="5239"/>
                  <a:pt x="22541" y="5090"/>
                </a:cubicBezTo>
                <a:cubicBezTo>
                  <a:pt x="22541" y="4955"/>
                  <a:pt x="22429" y="4843"/>
                  <a:pt x="22294" y="4843"/>
                </a:cubicBezTo>
                <a:close/>
                <a:moveTo>
                  <a:pt x="23513" y="4843"/>
                </a:moveTo>
                <a:cubicBezTo>
                  <a:pt x="23294" y="4843"/>
                  <a:pt x="23184" y="5109"/>
                  <a:pt x="23337" y="5266"/>
                </a:cubicBezTo>
                <a:cubicBezTo>
                  <a:pt x="23388" y="5315"/>
                  <a:pt x="23450" y="5337"/>
                  <a:pt x="23510" y="5337"/>
                </a:cubicBezTo>
                <a:cubicBezTo>
                  <a:pt x="23638" y="5337"/>
                  <a:pt x="23761" y="5239"/>
                  <a:pt x="23761" y="5090"/>
                </a:cubicBezTo>
                <a:cubicBezTo>
                  <a:pt x="23761" y="4955"/>
                  <a:pt x="23648" y="4843"/>
                  <a:pt x="23513" y="4843"/>
                </a:cubicBezTo>
                <a:close/>
                <a:moveTo>
                  <a:pt x="24732" y="4843"/>
                </a:moveTo>
                <a:cubicBezTo>
                  <a:pt x="24513" y="4843"/>
                  <a:pt x="24403" y="5109"/>
                  <a:pt x="24557" y="5266"/>
                </a:cubicBezTo>
                <a:cubicBezTo>
                  <a:pt x="24607" y="5315"/>
                  <a:pt x="24669" y="5337"/>
                  <a:pt x="24729" y="5337"/>
                </a:cubicBezTo>
                <a:cubicBezTo>
                  <a:pt x="24857" y="5337"/>
                  <a:pt x="24980" y="5239"/>
                  <a:pt x="24980" y="5090"/>
                </a:cubicBezTo>
                <a:cubicBezTo>
                  <a:pt x="24980" y="4955"/>
                  <a:pt x="24870" y="4843"/>
                  <a:pt x="24732" y="4843"/>
                </a:cubicBezTo>
                <a:close/>
                <a:moveTo>
                  <a:pt x="25951" y="4843"/>
                </a:moveTo>
                <a:cubicBezTo>
                  <a:pt x="25732" y="4843"/>
                  <a:pt x="25622" y="5109"/>
                  <a:pt x="25779" y="5266"/>
                </a:cubicBezTo>
                <a:cubicBezTo>
                  <a:pt x="25828" y="5315"/>
                  <a:pt x="25889" y="5337"/>
                  <a:pt x="25949" y="5337"/>
                </a:cubicBezTo>
                <a:cubicBezTo>
                  <a:pt x="26076" y="5337"/>
                  <a:pt x="26199" y="5239"/>
                  <a:pt x="26199" y="5090"/>
                </a:cubicBezTo>
                <a:cubicBezTo>
                  <a:pt x="26199" y="4955"/>
                  <a:pt x="26089" y="4843"/>
                  <a:pt x="25951" y="4843"/>
                </a:cubicBezTo>
                <a:close/>
                <a:moveTo>
                  <a:pt x="27170" y="4843"/>
                </a:moveTo>
                <a:cubicBezTo>
                  <a:pt x="26951" y="4843"/>
                  <a:pt x="26841" y="5109"/>
                  <a:pt x="26998" y="5266"/>
                </a:cubicBezTo>
                <a:cubicBezTo>
                  <a:pt x="27047" y="5315"/>
                  <a:pt x="27108" y="5337"/>
                  <a:pt x="27168" y="5337"/>
                </a:cubicBezTo>
                <a:cubicBezTo>
                  <a:pt x="27295" y="5337"/>
                  <a:pt x="27418" y="5239"/>
                  <a:pt x="27418" y="5090"/>
                </a:cubicBezTo>
                <a:cubicBezTo>
                  <a:pt x="27418" y="4955"/>
                  <a:pt x="27308" y="4843"/>
                  <a:pt x="27170" y="4843"/>
                </a:cubicBezTo>
                <a:close/>
                <a:moveTo>
                  <a:pt x="28392" y="4843"/>
                </a:moveTo>
                <a:cubicBezTo>
                  <a:pt x="28170" y="4843"/>
                  <a:pt x="28060" y="5109"/>
                  <a:pt x="28217" y="5266"/>
                </a:cubicBezTo>
                <a:cubicBezTo>
                  <a:pt x="28266" y="5315"/>
                  <a:pt x="28327" y="5337"/>
                  <a:pt x="28388" y="5337"/>
                </a:cubicBezTo>
                <a:cubicBezTo>
                  <a:pt x="28514" y="5337"/>
                  <a:pt x="28637" y="5239"/>
                  <a:pt x="28637" y="5090"/>
                </a:cubicBezTo>
                <a:cubicBezTo>
                  <a:pt x="28637" y="4955"/>
                  <a:pt x="28527" y="4843"/>
                  <a:pt x="28392" y="4843"/>
                </a:cubicBezTo>
                <a:close/>
                <a:moveTo>
                  <a:pt x="29611" y="4843"/>
                </a:moveTo>
                <a:cubicBezTo>
                  <a:pt x="29389" y="4843"/>
                  <a:pt x="29279" y="5109"/>
                  <a:pt x="29436" y="5266"/>
                </a:cubicBezTo>
                <a:cubicBezTo>
                  <a:pt x="29486" y="5315"/>
                  <a:pt x="29548" y="5337"/>
                  <a:pt x="29608" y="5337"/>
                </a:cubicBezTo>
                <a:cubicBezTo>
                  <a:pt x="29735" y="5337"/>
                  <a:pt x="29856" y="5239"/>
                  <a:pt x="29856" y="5090"/>
                </a:cubicBezTo>
                <a:cubicBezTo>
                  <a:pt x="29856" y="4955"/>
                  <a:pt x="29746" y="4843"/>
                  <a:pt x="29611" y="4843"/>
                </a:cubicBezTo>
                <a:close/>
                <a:moveTo>
                  <a:pt x="30830" y="4843"/>
                </a:moveTo>
                <a:cubicBezTo>
                  <a:pt x="30611" y="4843"/>
                  <a:pt x="30501" y="5109"/>
                  <a:pt x="30655" y="5266"/>
                </a:cubicBezTo>
                <a:cubicBezTo>
                  <a:pt x="30705" y="5315"/>
                  <a:pt x="30767" y="5337"/>
                  <a:pt x="30828" y="5337"/>
                </a:cubicBezTo>
                <a:cubicBezTo>
                  <a:pt x="30955" y="5337"/>
                  <a:pt x="31078" y="5239"/>
                  <a:pt x="31078" y="5090"/>
                </a:cubicBezTo>
                <a:cubicBezTo>
                  <a:pt x="31078" y="4955"/>
                  <a:pt x="30965" y="4843"/>
                  <a:pt x="30830" y="4843"/>
                </a:cubicBezTo>
                <a:close/>
                <a:moveTo>
                  <a:pt x="32049" y="4843"/>
                </a:moveTo>
                <a:cubicBezTo>
                  <a:pt x="31830" y="4843"/>
                  <a:pt x="31720" y="5109"/>
                  <a:pt x="31874" y="5266"/>
                </a:cubicBezTo>
                <a:cubicBezTo>
                  <a:pt x="31924" y="5315"/>
                  <a:pt x="31986" y="5337"/>
                  <a:pt x="32047" y="5337"/>
                </a:cubicBezTo>
                <a:cubicBezTo>
                  <a:pt x="32175" y="5337"/>
                  <a:pt x="32297" y="5239"/>
                  <a:pt x="32297" y="5090"/>
                </a:cubicBezTo>
                <a:cubicBezTo>
                  <a:pt x="32297" y="4955"/>
                  <a:pt x="32184" y="4843"/>
                  <a:pt x="32049" y="4843"/>
                </a:cubicBezTo>
                <a:close/>
                <a:moveTo>
                  <a:pt x="33269" y="4843"/>
                </a:moveTo>
                <a:cubicBezTo>
                  <a:pt x="33049" y="4843"/>
                  <a:pt x="32939" y="5109"/>
                  <a:pt x="33093" y="5266"/>
                </a:cubicBezTo>
                <a:cubicBezTo>
                  <a:pt x="33143" y="5315"/>
                  <a:pt x="33205" y="5337"/>
                  <a:pt x="33266" y="5337"/>
                </a:cubicBezTo>
                <a:cubicBezTo>
                  <a:pt x="33394" y="5337"/>
                  <a:pt x="33516" y="5239"/>
                  <a:pt x="33516" y="5090"/>
                </a:cubicBezTo>
                <a:cubicBezTo>
                  <a:pt x="33516" y="4955"/>
                  <a:pt x="33406" y="4843"/>
                  <a:pt x="33269" y="4843"/>
                </a:cubicBezTo>
                <a:close/>
                <a:moveTo>
                  <a:pt x="34488" y="4843"/>
                </a:moveTo>
                <a:cubicBezTo>
                  <a:pt x="34268" y="4843"/>
                  <a:pt x="34159" y="5109"/>
                  <a:pt x="34315" y="5266"/>
                </a:cubicBezTo>
                <a:cubicBezTo>
                  <a:pt x="34365" y="5315"/>
                  <a:pt x="34426" y="5337"/>
                  <a:pt x="34486" y="5337"/>
                </a:cubicBezTo>
                <a:cubicBezTo>
                  <a:pt x="34613" y="5337"/>
                  <a:pt x="34735" y="5239"/>
                  <a:pt x="34735" y="5090"/>
                </a:cubicBezTo>
                <a:cubicBezTo>
                  <a:pt x="34735" y="4955"/>
                  <a:pt x="34625" y="4843"/>
                  <a:pt x="34488" y="4843"/>
                </a:cubicBezTo>
                <a:close/>
                <a:moveTo>
                  <a:pt x="35707" y="4843"/>
                </a:moveTo>
                <a:cubicBezTo>
                  <a:pt x="35487" y="4843"/>
                  <a:pt x="35378" y="5109"/>
                  <a:pt x="35534" y="5266"/>
                </a:cubicBezTo>
                <a:cubicBezTo>
                  <a:pt x="35584" y="5315"/>
                  <a:pt x="35645" y="5337"/>
                  <a:pt x="35705" y="5337"/>
                </a:cubicBezTo>
                <a:cubicBezTo>
                  <a:pt x="35832" y="5337"/>
                  <a:pt x="35954" y="5239"/>
                  <a:pt x="35954" y="5090"/>
                </a:cubicBezTo>
                <a:cubicBezTo>
                  <a:pt x="35954" y="4955"/>
                  <a:pt x="35845" y="4843"/>
                  <a:pt x="35707" y="4843"/>
                </a:cubicBezTo>
                <a:close/>
                <a:moveTo>
                  <a:pt x="36929" y="4843"/>
                </a:moveTo>
                <a:cubicBezTo>
                  <a:pt x="36706" y="4843"/>
                  <a:pt x="36597" y="5109"/>
                  <a:pt x="36753" y="5266"/>
                </a:cubicBezTo>
                <a:cubicBezTo>
                  <a:pt x="36803" y="5315"/>
                  <a:pt x="36864" y="5337"/>
                  <a:pt x="36924" y="5337"/>
                </a:cubicBezTo>
                <a:cubicBezTo>
                  <a:pt x="37051" y="5337"/>
                  <a:pt x="37173" y="5239"/>
                  <a:pt x="37173" y="5090"/>
                </a:cubicBezTo>
                <a:cubicBezTo>
                  <a:pt x="37173" y="4955"/>
                  <a:pt x="37064" y="4843"/>
                  <a:pt x="36929" y="4843"/>
                </a:cubicBezTo>
                <a:close/>
                <a:moveTo>
                  <a:pt x="38148" y="4843"/>
                </a:moveTo>
                <a:cubicBezTo>
                  <a:pt x="37928" y="4843"/>
                  <a:pt x="37816" y="5109"/>
                  <a:pt x="37972" y="5266"/>
                </a:cubicBezTo>
                <a:cubicBezTo>
                  <a:pt x="38023" y="5315"/>
                  <a:pt x="38084" y="5337"/>
                  <a:pt x="38144" y="5337"/>
                </a:cubicBezTo>
                <a:cubicBezTo>
                  <a:pt x="38271" y="5337"/>
                  <a:pt x="38392" y="5239"/>
                  <a:pt x="38392" y="5090"/>
                </a:cubicBezTo>
                <a:cubicBezTo>
                  <a:pt x="38392" y="4955"/>
                  <a:pt x="38283" y="4843"/>
                  <a:pt x="38148" y="4843"/>
                </a:cubicBezTo>
                <a:close/>
                <a:moveTo>
                  <a:pt x="39367" y="4843"/>
                </a:moveTo>
                <a:cubicBezTo>
                  <a:pt x="39148" y="4843"/>
                  <a:pt x="39038" y="5109"/>
                  <a:pt x="39191" y="5266"/>
                </a:cubicBezTo>
                <a:cubicBezTo>
                  <a:pt x="39242" y="5315"/>
                  <a:pt x="39304" y="5337"/>
                  <a:pt x="39364" y="5337"/>
                </a:cubicBezTo>
                <a:cubicBezTo>
                  <a:pt x="39492" y="5337"/>
                  <a:pt x="39614" y="5239"/>
                  <a:pt x="39614" y="5090"/>
                </a:cubicBezTo>
                <a:cubicBezTo>
                  <a:pt x="39614" y="4955"/>
                  <a:pt x="39502" y="4843"/>
                  <a:pt x="39367" y="4843"/>
                </a:cubicBezTo>
                <a:close/>
                <a:moveTo>
                  <a:pt x="40586" y="4843"/>
                </a:moveTo>
                <a:cubicBezTo>
                  <a:pt x="40367" y="4843"/>
                  <a:pt x="40257" y="5109"/>
                  <a:pt x="40410" y="5266"/>
                </a:cubicBezTo>
                <a:cubicBezTo>
                  <a:pt x="40461" y="5315"/>
                  <a:pt x="40523" y="5337"/>
                  <a:pt x="40583" y="5337"/>
                </a:cubicBezTo>
                <a:cubicBezTo>
                  <a:pt x="40711" y="5337"/>
                  <a:pt x="40834" y="5239"/>
                  <a:pt x="40834" y="5090"/>
                </a:cubicBezTo>
                <a:cubicBezTo>
                  <a:pt x="40834" y="4955"/>
                  <a:pt x="40721" y="4843"/>
                  <a:pt x="40586" y="4843"/>
                </a:cubicBezTo>
                <a:close/>
                <a:moveTo>
                  <a:pt x="41805" y="4843"/>
                </a:moveTo>
                <a:cubicBezTo>
                  <a:pt x="41586" y="4843"/>
                  <a:pt x="41476" y="5109"/>
                  <a:pt x="41630" y="5266"/>
                </a:cubicBezTo>
                <a:cubicBezTo>
                  <a:pt x="41680" y="5315"/>
                  <a:pt x="41742" y="5337"/>
                  <a:pt x="41802" y="5337"/>
                </a:cubicBezTo>
                <a:cubicBezTo>
                  <a:pt x="41930" y="5337"/>
                  <a:pt x="42053" y="5239"/>
                  <a:pt x="42053" y="5090"/>
                </a:cubicBezTo>
                <a:cubicBezTo>
                  <a:pt x="42053" y="4955"/>
                  <a:pt x="41943" y="4843"/>
                  <a:pt x="41805" y="4843"/>
                </a:cubicBezTo>
                <a:close/>
                <a:moveTo>
                  <a:pt x="43024" y="4843"/>
                </a:moveTo>
                <a:cubicBezTo>
                  <a:pt x="42805" y="4843"/>
                  <a:pt x="42695" y="5109"/>
                  <a:pt x="42852" y="5266"/>
                </a:cubicBezTo>
                <a:cubicBezTo>
                  <a:pt x="42901" y="5315"/>
                  <a:pt x="42962" y="5337"/>
                  <a:pt x="43022" y="5337"/>
                </a:cubicBezTo>
                <a:cubicBezTo>
                  <a:pt x="43149" y="5337"/>
                  <a:pt x="43272" y="5239"/>
                  <a:pt x="43272" y="5090"/>
                </a:cubicBezTo>
                <a:cubicBezTo>
                  <a:pt x="43272" y="4955"/>
                  <a:pt x="43162" y="4843"/>
                  <a:pt x="43024" y="4843"/>
                </a:cubicBezTo>
                <a:close/>
                <a:moveTo>
                  <a:pt x="44243" y="4843"/>
                </a:moveTo>
                <a:cubicBezTo>
                  <a:pt x="44024" y="4843"/>
                  <a:pt x="43914" y="5109"/>
                  <a:pt x="44071" y="5266"/>
                </a:cubicBezTo>
                <a:cubicBezTo>
                  <a:pt x="44120" y="5315"/>
                  <a:pt x="44181" y="5337"/>
                  <a:pt x="44241" y="5337"/>
                </a:cubicBezTo>
                <a:cubicBezTo>
                  <a:pt x="44368" y="5337"/>
                  <a:pt x="44491" y="5239"/>
                  <a:pt x="44491" y="5090"/>
                </a:cubicBezTo>
                <a:cubicBezTo>
                  <a:pt x="44491" y="4955"/>
                  <a:pt x="44381" y="4843"/>
                  <a:pt x="44243" y="4843"/>
                </a:cubicBezTo>
                <a:close/>
                <a:moveTo>
                  <a:pt x="45465" y="4843"/>
                </a:moveTo>
                <a:cubicBezTo>
                  <a:pt x="45243" y="4843"/>
                  <a:pt x="45133" y="5109"/>
                  <a:pt x="45290" y="5266"/>
                </a:cubicBezTo>
                <a:cubicBezTo>
                  <a:pt x="45339" y="5315"/>
                  <a:pt x="45400" y="5337"/>
                  <a:pt x="45461" y="5337"/>
                </a:cubicBezTo>
                <a:cubicBezTo>
                  <a:pt x="45587" y="5337"/>
                  <a:pt x="45710" y="5239"/>
                  <a:pt x="45710" y="5090"/>
                </a:cubicBezTo>
                <a:cubicBezTo>
                  <a:pt x="45710" y="4955"/>
                  <a:pt x="45600" y="4843"/>
                  <a:pt x="45465" y="4843"/>
                </a:cubicBezTo>
                <a:close/>
                <a:moveTo>
                  <a:pt x="46684" y="4843"/>
                </a:moveTo>
                <a:cubicBezTo>
                  <a:pt x="46465" y="4843"/>
                  <a:pt x="46352" y="5109"/>
                  <a:pt x="46509" y="5266"/>
                </a:cubicBezTo>
                <a:cubicBezTo>
                  <a:pt x="46559" y="5315"/>
                  <a:pt x="46621" y="5337"/>
                  <a:pt x="46681" y="5337"/>
                </a:cubicBezTo>
                <a:cubicBezTo>
                  <a:pt x="46808" y="5337"/>
                  <a:pt x="46929" y="5239"/>
                  <a:pt x="46929" y="5090"/>
                </a:cubicBezTo>
                <a:cubicBezTo>
                  <a:pt x="46929" y="4955"/>
                  <a:pt x="46819" y="4843"/>
                  <a:pt x="46684" y="4843"/>
                </a:cubicBezTo>
                <a:close/>
                <a:moveTo>
                  <a:pt x="52780" y="4843"/>
                </a:moveTo>
                <a:cubicBezTo>
                  <a:pt x="52560" y="4843"/>
                  <a:pt x="52451" y="5109"/>
                  <a:pt x="52607" y="5266"/>
                </a:cubicBezTo>
                <a:cubicBezTo>
                  <a:pt x="52657" y="5315"/>
                  <a:pt x="52718" y="5337"/>
                  <a:pt x="52778" y="5337"/>
                </a:cubicBezTo>
                <a:cubicBezTo>
                  <a:pt x="52905" y="5337"/>
                  <a:pt x="53027" y="5239"/>
                  <a:pt x="53027" y="5090"/>
                </a:cubicBezTo>
                <a:cubicBezTo>
                  <a:pt x="53027" y="4955"/>
                  <a:pt x="52917" y="4843"/>
                  <a:pt x="52780" y="4843"/>
                </a:cubicBezTo>
                <a:close/>
                <a:moveTo>
                  <a:pt x="54002" y="4843"/>
                </a:moveTo>
                <a:cubicBezTo>
                  <a:pt x="53779" y="4843"/>
                  <a:pt x="53670" y="5109"/>
                  <a:pt x="53826" y="5266"/>
                </a:cubicBezTo>
                <a:cubicBezTo>
                  <a:pt x="53876" y="5315"/>
                  <a:pt x="53937" y="5337"/>
                  <a:pt x="53997" y="5337"/>
                </a:cubicBezTo>
                <a:cubicBezTo>
                  <a:pt x="54124" y="5337"/>
                  <a:pt x="54246" y="5239"/>
                  <a:pt x="54246" y="5090"/>
                </a:cubicBezTo>
                <a:cubicBezTo>
                  <a:pt x="54246" y="4955"/>
                  <a:pt x="54137" y="4843"/>
                  <a:pt x="54002" y="4843"/>
                </a:cubicBezTo>
                <a:close/>
                <a:moveTo>
                  <a:pt x="55221" y="4843"/>
                </a:moveTo>
                <a:cubicBezTo>
                  <a:pt x="55001" y="4843"/>
                  <a:pt x="54889" y="5109"/>
                  <a:pt x="55045" y="5266"/>
                </a:cubicBezTo>
                <a:cubicBezTo>
                  <a:pt x="55096" y="5315"/>
                  <a:pt x="55157" y="5337"/>
                  <a:pt x="55217" y="5337"/>
                </a:cubicBezTo>
                <a:cubicBezTo>
                  <a:pt x="55344" y="5337"/>
                  <a:pt x="55465" y="5239"/>
                  <a:pt x="55465" y="5090"/>
                </a:cubicBezTo>
                <a:cubicBezTo>
                  <a:pt x="55465" y="4955"/>
                  <a:pt x="55356" y="4843"/>
                  <a:pt x="55221" y="4843"/>
                </a:cubicBezTo>
                <a:close/>
                <a:moveTo>
                  <a:pt x="56440" y="4843"/>
                </a:moveTo>
                <a:cubicBezTo>
                  <a:pt x="56221" y="4843"/>
                  <a:pt x="56111" y="5109"/>
                  <a:pt x="56264" y="5266"/>
                </a:cubicBezTo>
                <a:cubicBezTo>
                  <a:pt x="56315" y="5315"/>
                  <a:pt x="56377" y="5337"/>
                  <a:pt x="56437" y="5337"/>
                </a:cubicBezTo>
                <a:cubicBezTo>
                  <a:pt x="56565" y="5337"/>
                  <a:pt x="56687" y="5239"/>
                  <a:pt x="56687" y="5090"/>
                </a:cubicBezTo>
                <a:cubicBezTo>
                  <a:pt x="56687" y="4955"/>
                  <a:pt x="56575" y="4843"/>
                  <a:pt x="56440" y="4843"/>
                </a:cubicBezTo>
                <a:close/>
                <a:moveTo>
                  <a:pt x="57659" y="4843"/>
                </a:moveTo>
                <a:cubicBezTo>
                  <a:pt x="57440" y="4843"/>
                  <a:pt x="57330" y="5109"/>
                  <a:pt x="57483" y="5266"/>
                </a:cubicBezTo>
                <a:cubicBezTo>
                  <a:pt x="57534" y="5315"/>
                  <a:pt x="57596" y="5337"/>
                  <a:pt x="57656" y="5337"/>
                </a:cubicBezTo>
                <a:cubicBezTo>
                  <a:pt x="57784" y="5337"/>
                  <a:pt x="57907" y="5239"/>
                  <a:pt x="57907" y="5090"/>
                </a:cubicBezTo>
                <a:cubicBezTo>
                  <a:pt x="57907" y="4955"/>
                  <a:pt x="57794" y="4843"/>
                  <a:pt x="57659" y="4843"/>
                </a:cubicBezTo>
                <a:close/>
                <a:moveTo>
                  <a:pt x="58878" y="4843"/>
                </a:moveTo>
                <a:cubicBezTo>
                  <a:pt x="58659" y="4843"/>
                  <a:pt x="58549" y="5109"/>
                  <a:pt x="58703" y="5266"/>
                </a:cubicBezTo>
                <a:cubicBezTo>
                  <a:pt x="58753" y="5315"/>
                  <a:pt x="58815" y="5337"/>
                  <a:pt x="58875" y="5337"/>
                </a:cubicBezTo>
                <a:cubicBezTo>
                  <a:pt x="59003" y="5337"/>
                  <a:pt x="59126" y="5239"/>
                  <a:pt x="59126" y="5090"/>
                </a:cubicBezTo>
                <a:cubicBezTo>
                  <a:pt x="59126" y="4955"/>
                  <a:pt x="59016" y="4843"/>
                  <a:pt x="58878" y="4843"/>
                </a:cubicBezTo>
                <a:close/>
                <a:moveTo>
                  <a:pt x="60097" y="4843"/>
                </a:moveTo>
                <a:cubicBezTo>
                  <a:pt x="59878" y="4843"/>
                  <a:pt x="59768" y="5109"/>
                  <a:pt x="59925" y="5266"/>
                </a:cubicBezTo>
                <a:cubicBezTo>
                  <a:pt x="59974" y="5315"/>
                  <a:pt x="60035" y="5337"/>
                  <a:pt x="60095" y="5337"/>
                </a:cubicBezTo>
                <a:cubicBezTo>
                  <a:pt x="60222" y="5337"/>
                  <a:pt x="60345" y="5239"/>
                  <a:pt x="60345" y="5090"/>
                </a:cubicBezTo>
                <a:cubicBezTo>
                  <a:pt x="60345" y="4955"/>
                  <a:pt x="60235" y="4843"/>
                  <a:pt x="60097" y="4843"/>
                </a:cubicBezTo>
                <a:close/>
                <a:moveTo>
                  <a:pt x="61316" y="4843"/>
                </a:moveTo>
                <a:cubicBezTo>
                  <a:pt x="61097" y="4843"/>
                  <a:pt x="60987" y="5109"/>
                  <a:pt x="61144" y="5266"/>
                </a:cubicBezTo>
                <a:cubicBezTo>
                  <a:pt x="61193" y="5315"/>
                  <a:pt x="61254" y="5337"/>
                  <a:pt x="61314" y="5337"/>
                </a:cubicBezTo>
                <a:cubicBezTo>
                  <a:pt x="61441" y="5337"/>
                  <a:pt x="61564" y="5239"/>
                  <a:pt x="61564" y="5090"/>
                </a:cubicBezTo>
                <a:cubicBezTo>
                  <a:pt x="61564" y="4955"/>
                  <a:pt x="61454" y="4843"/>
                  <a:pt x="61316" y="4843"/>
                </a:cubicBezTo>
                <a:close/>
                <a:moveTo>
                  <a:pt x="62538" y="4843"/>
                </a:moveTo>
                <a:cubicBezTo>
                  <a:pt x="62316" y="4843"/>
                  <a:pt x="62206" y="5109"/>
                  <a:pt x="62363" y="5266"/>
                </a:cubicBezTo>
                <a:cubicBezTo>
                  <a:pt x="62413" y="5315"/>
                  <a:pt x="62475" y="5337"/>
                  <a:pt x="62535" y="5337"/>
                </a:cubicBezTo>
                <a:cubicBezTo>
                  <a:pt x="62662" y="5337"/>
                  <a:pt x="62783" y="5239"/>
                  <a:pt x="62783" y="5090"/>
                </a:cubicBezTo>
                <a:cubicBezTo>
                  <a:pt x="62783" y="4955"/>
                  <a:pt x="62673" y="4843"/>
                  <a:pt x="62538" y="4843"/>
                </a:cubicBezTo>
                <a:close/>
                <a:moveTo>
                  <a:pt x="63757" y="4843"/>
                </a:moveTo>
                <a:cubicBezTo>
                  <a:pt x="63538" y="4843"/>
                  <a:pt x="63425" y="5109"/>
                  <a:pt x="63582" y="5266"/>
                </a:cubicBezTo>
                <a:cubicBezTo>
                  <a:pt x="63632" y="5315"/>
                  <a:pt x="63694" y="5337"/>
                  <a:pt x="63754" y="5337"/>
                </a:cubicBezTo>
                <a:cubicBezTo>
                  <a:pt x="63881" y="5337"/>
                  <a:pt x="64002" y="5239"/>
                  <a:pt x="64002" y="5090"/>
                </a:cubicBezTo>
                <a:cubicBezTo>
                  <a:pt x="64002" y="4955"/>
                  <a:pt x="63892" y="4843"/>
                  <a:pt x="63757" y="4843"/>
                </a:cubicBezTo>
                <a:close/>
                <a:moveTo>
                  <a:pt x="64976" y="4843"/>
                </a:moveTo>
                <a:cubicBezTo>
                  <a:pt x="64757" y="4843"/>
                  <a:pt x="64647" y="5109"/>
                  <a:pt x="64801" y="5266"/>
                </a:cubicBezTo>
                <a:cubicBezTo>
                  <a:pt x="64851" y="5315"/>
                  <a:pt x="64913" y="5337"/>
                  <a:pt x="64974" y="5337"/>
                </a:cubicBezTo>
                <a:cubicBezTo>
                  <a:pt x="65101" y="5337"/>
                  <a:pt x="65224" y="5239"/>
                  <a:pt x="65224" y="5090"/>
                </a:cubicBezTo>
                <a:cubicBezTo>
                  <a:pt x="65224" y="4955"/>
                  <a:pt x="65111" y="4843"/>
                  <a:pt x="64976" y="4843"/>
                </a:cubicBezTo>
                <a:close/>
                <a:moveTo>
                  <a:pt x="66195" y="4843"/>
                </a:moveTo>
                <a:cubicBezTo>
                  <a:pt x="65976" y="4843"/>
                  <a:pt x="65866" y="5109"/>
                  <a:pt x="66020" y="5266"/>
                </a:cubicBezTo>
                <a:cubicBezTo>
                  <a:pt x="66070" y="5315"/>
                  <a:pt x="66132" y="5337"/>
                  <a:pt x="66193" y="5337"/>
                </a:cubicBezTo>
                <a:cubicBezTo>
                  <a:pt x="66321" y="5337"/>
                  <a:pt x="66443" y="5239"/>
                  <a:pt x="66443" y="5090"/>
                </a:cubicBezTo>
                <a:cubicBezTo>
                  <a:pt x="66443" y="4955"/>
                  <a:pt x="66330" y="4843"/>
                  <a:pt x="66195" y="4843"/>
                </a:cubicBezTo>
                <a:close/>
                <a:moveTo>
                  <a:pt x="67414" y="4843"/>
                </a:moveTo>
                <a:cubicBezTo>
                  <a:pt x="67195" y="4843"/>
                  <a:pt x="67085" y="5109"/>
                  <a:pt x="67239" y="5266"/>
                </a:cubicBezTo>
                <a:cubicBezTo>
                  <a:pt x="67289" y="5315"/>
                  <a:pt x="67351" y="5337"/>
                  <a:pt x="67412" y="5337"/>
                </a:cubicBezTo>
                <a:cubicBezTo>
                  <a:pt x="67540" y="5337"/>
                  <a:pt x="67662" y="5239"/>
                  <a:pt x="67662" y="5090"/>
                </a:cubicBezTo>
                <a:cubicBezTo>
                  <a:pt x="67662" y="4955"/>
                  <a:pt x="67552" y="4843"/>
                  <a:pt x="67414" y="4843"/>
                </a:cubicBezTo>
                <a:close/>
                <a:moveTo>
                  <a:pt x="47903" y="4843"/>
                </a:moveTo>
                <a:cubicBezTo>
                  <a:pt x="47769" y="4843"/>
                  <a:pt x="47659" y="4952"/>
                  <a:pt x="47656" y="5084"/>
                </a:cubicBezTo>
                <a:cubicBezTo>
                  <a:pt x="47656" y="5219"/>
                  <a:pt x="47759" y="5331"/>
                  <a:pt x="47894" y="5338"/>
                </a:cubicBezTo>
                <a:cubicBezTo>
                  <a:pt x="47954" y="5313"/>
                  <a:pt x="48016" y="5288"/>
                  <a:pt x="48079" y="5262"/>
                </a:cubicBezTo>
                <a:cubicBezTo>
                  <a:pt x="48232" y="5109"/>
                  <a:pt x="48123" y="4843"/>
                  <a:pt x="47903" y="4843"/>
                </a:cubicBezTo>
                <a:close/>
                <a:moveTo>
                  <a:pt x="46619" y="6071"/>
                </a:moveTo>
                <a:cubicBezTo>
                  <a:pt x="46550" y="6090"/>
                  <a:pt x="46496" y="6137"/>
                  <a:pt x="46465" y="6199"/>
                </a:cubicBezTo>
                <a:cubicBezTo>
                  <a:pt x="46515" y="6156"/>
                  <a:pt x="46565" y="6112"/>
                  <a:pt x="46619" y="6071"/>
                </a:cubicBezTo>
                <a:close/>
                <a:moveTo>
                  <a:pt x="54002" y="6062"/>
                </a:moveTo>
                <a:cubicBezTo>
                  <a:pt x="53967" y="6062"/>
                  <a:pt x="53936" y="6071"/>
                  <a:pt x="53905" y="6084"/>
                </a:cubicBezTo>
                <a:cubicBezTo>
                  <a:pt x="54017" y="6181"/>
                  <a:pt x="54127" y="6287"/>
                  <a:pt x="54231" y="6397"/>
                </a:cubicBezTo>
                <a:cubicBezTo>
                  <a:pt x="54293" y="6235"/>
                  <a:pt x="54176" y="6065"/>
                  <a:pt x="54006" y="6065"/>
                </a:cubicBezTo>
                <a:cubicBezTo>
                  <a:pt x="54005" y="6065"/>
                  <a:pt x="54003" y="6065"/>
                  <a:pt x="54002" y="6065"/>
                </a:cubicBezTo>
                <a:lnTo>
                  <a:pt x="54002" y="6062"/>
                </a:lnTo>
                <a:close/>
                <a:moveTo>
                  <a:pt x="30830" y="6062"/>
                </a:moveTo>
                <a:cubicBezTo>
                  <a:pt x="30627" y="6062"/>
                  <a:pt x="30511" y="6293"/>
                  <a:pt x="30630" y="6453"/>
                </a:cubicBezTo>
                <a:cubicBezTo>
                  <a:pt x="30761" y="6453"/>
                  <a:pt x="30893" y="6456"/>
                  <a:pt x="31025" y="6463"/>
                </a:cubicBezTo>
                <a:cubicBezTo>
                  <a:pt x="31149" y="6301"/>
                  <a:pt x="31036" y="6065"/>
                  <a:pt x="30834" y="6065"/>
                </a:cubicBezTo>
                <a:cubicBezTo>
                  <a:pt x="30833" y="6065"/>
                  <a:pt x="30832" y="6065"/>
                  <a:pt x="30830" y="6065"/>
                </a:cubicBezTo>
                <a:lnTo>
                  <a:pt x="30830" y="6062"/>
                </a:lnTo>
                <a:close/>
                <a:moveTo>
                  <a:pt x="29611" y="6062"/>
                </a:moveTo>
                <a:cubicBezTo>
                  <a:pt x="29358" y="6062"/>
                  <a:pt x="29270" y="6397"/>
                  <a:pt x="29486" y="6522"/>
                </a:cubicBezTo>
                <a:cubicBezTo>
                  <a:pt x="29583" y="6513"/>
                  <a:pt x="29677" y="6500"/>
                  <a:pt x="29774" y="6494"/>
                </a:cubicBezTo>
                <a:cubicBezTo>
                  <a:pt x="29944" y="6344"/>
                  <a:pt x="29837" y="6062"/>
                  <a:pt x="29611" y="6062"/>
                </a:cubicBezTo>
                <a:close/>
                <a:moveTo>
                  <a:pt x="55221" y="6062"/>
                </a:moveTo>
                <a:cubicBezTo>
                  <a:pt x="55001" y="6062"/>
                  <a:pt x="54889" y="6328"/>
                  <a:pt x="55045" y="6485"/>
                </a:cubicBezTo>
                <a:cubicBezTo>
                  <a:pt x="55096" y="6534"/>
                  <a:pt x="55157" y="6556"/>
                  <a:pt x="55217" y="6556"/>
                </a:cubicBezTo>
                <a:cubicBezTo>
                  <a:pt x="55344" y="6556"/>
                  <a:pt x="55465" y="6458"/>
                  <a:pt x="55465" y="6309"/>
                </a:cubicBezTo>
                <a:cubicBezTo>
                  <a:pt x="55465" y="6174"/>
                  <a:pt x="55356" y="6065"/>
                  <a:pt x="55221" y="6065"/>
                </a:cubicBezTo>
                <a:lnTo>
                  <a:pt x="55221" y="6062"/>
                </a:lnTo>
                <a:close/>
                <a:moveTo>
                  <a:pt x="56440" y="6062"/>
                </a:moveTo>
                <a:cubicBezTo>
                  <a:pt x="56221" y="6062"/>
                  <a:pt x="56111" y="6328"/>
                  <a:pt x="56264" y="6485"/>
                </a:cubicBezTo>
                <a:cubicBezTo>
                  <a:pt x="56315" y="6534"/>
                  <a:pt x="56377" y="6556"/>
                  <a:pt x="56437" y="6556"/>
                </a:cubicBezTo>
                <a:cubicBezTo>
                  <a:pt x="56565" y="6556"/>
                  <a:pt x="56687" y="6458"/>
                  <a:pt x="56687" y="6309"/>
                </a:cubicBezTo>
                <a:cubicBezTo>
                  <a:pt x="56687" y="6174"/>
                  <a:pt x="56575" y="6065"/>
                  <a:pt x="56440" y="6065"/>
                </a:cubicBezTo>
                <a:lnTo>
                  <a:pt x="56440" y="6062"/>
                </a:lnTo>
                <a:close/>
                <a:moveTo>
                  <a:pt x="57659" y="6062"/>
                </a:moveTo>
                <a:cubicBezTo>
                  <a:pt x="57440" y="6062"/>
                  <a:pt x="57330" y="6328"/>
                  <a:pt x="57483" y="6485"/>
                </a:cubicBezTo>
                <a:cubicBezTo>
                  <a:pt x="57534" y="6534"/>
                  <a:pt x="57596" y="6556"/>
                  <a:pt x="57656" y="6556"/>
                </a:cubicBezTo>
                <a:cubicBezTo>
                  <a:pt x="57784" y="6556"/>
                  <a:pt x="57907" y="6458"/>
                  <a:pt x="57907" y="6309"/>
                </a:cubicBezTo>
                <a:cubicBezTo>
                  <a:pt x="57907" y="6174"/>
                  <a:pt x="57794" y="6065"/>
                  <a:pt x="57659" y="6065"/>
                </a:cubicBezTo>
                <a:lnTo>
                  <a:pt x="57659" y="6062"/>
                </a:lnTo>
                <a:close/>
                <a:moveTo>
                  <a:pt x="58878" y="6062"/>
                </a:moveTo>
                <a:cubicBezTo>
                  <a:pt x="58659" y="6062"/>
                  <a:pt x="58549" y="6328"/>
                  <a:pt x="58703" y="6485"/>
                </a:cubicBezTo>
                <a:cubicBezTo>
                  <a:pt x="58753" y="6534"/>
                  <a:pt x="58815" y="6556"/>
                  <a:pt x="58875" y="6556"/>
                </a:cubicBezTo>
                <a:cubicBezTo>
                  <a:pt x="59003" y="6556"/>
                  <a:pt x="59126" y="6458"/>
                  <a:pt x="59126" y="6309"/>
                </a:cubicBezTo>
                <a:cubicBezTo>
                  <a:pt x="59126" y="6174"/>
                  <a:pt x="59016" y="6065"/>
                  <a:pt x="58878" y="6065"/>
                </a:cubicBezTo>
                <a:lnTo>
                  <a:pt x="58878" y="6062"/>
                </a:lnTo>
                <a:close/>
                <a:moveTo>
                  <a:pt x="60097" y="6062"/>
                </a:moveTo>
                <a:cubicBezTo>
                  <a:pt x="59878" y="6062"/>
                  <a:pt x="59768" y="6328"/>
                  <a:pt x="59925" y="6485"/>
                </a:cubicBezTo>
                <a:cubicBezTo>
                  <a:pt x="59974" y="6534"/>
                  <a:pt x="60035" y="6556"/>
                  <a:pt x="60095" y="6556"/>
                </a:cubicBezTo>
                <a:cubicBezTo>
                  <a:pt x="60222" y="6556"/>
                  <a:pt x="60345" y="6458"/>
                  <a:pt x="60345" y="6309"/>
                </a:cubicBezTo>
                <a:cubicBezTo>
                  <a:pt x="60345" y="6174"/>
                  <a:pt x="60235" y="6065"/>
                  <a:pt x="60097" y="6065"/>
                </a:cubicBezTo>
                <a:lnTo>
                  <a:pt x="60097" y="6062"/>
                </a:lnTo>
                <a:close/>
                <a:moveTo>
                  <a:pt x="61316" y="6062"/>
                </a:moveTo>
                <a:cubicBezTo>
                  <a:pt x="61097" y="6062"/>
                  <a:pt x="60987" y="6328"/>
                  <a:pt x="61144" y="6485"/>
                </a:cubicBezTo>
                <a:cubicBezTo>
                  <a:pt x="61193" y="6534"/>
                  <a:pt x="61254" y="6556"/>
                  <a:pt x="61314" y="6556"/>
                </a:cubicBezTo>
                <a:cubicBezTo>
                  <a:pt x="61441" y="6556"/>
                  <a:pt x="61564" y="6458"/>
                  <a:pt x="61564" y="6309"/>
                </a:cubicBezTo>
                <a:cubicBezTo>
                  <a:pt x="61564" y="6174"/>
                  <a:pt x="61454" y="6065"/>
                  <a:pt x="61316" y="6065"/>
                </a:cubicBezTo>
                <a:lnTo>
                  <a:pt x="61316" y="6062"/>
                </a:lnTo>
                <a:close/>
                <a:moveTo>
                  <a:pt x="62538" y="6062"/>
                </a:moveTo>
                <a:cubicBezTo>
                  <a:pt x="62316" y="6062"/>
                  <a:pt x="62206" y="6328"/>
                  <a:pt x="62363" y="6485"/>
                </a:cubicBezTo>
                <a:cubicBezTo>
                  <a:pt x="62413" y="6534"/>
                  <a:pt x="62475" y="6556"/>
                  <a:pt x="62535" y="6556"/>
                </a:cubicBezTo>
                <a:cubicBezTo>
                  <a:pt x="62662" y="6556"/>
                  <a:pt x="62783" y="6458"/>
                  <a:pt x="62783" y="6309"/>
                </a:cubicBezTo>
                <a:cubicBezTo>
                  <a:pt x="62783" y="6174"/>
                  <a:pt x="62673" y="6065"/>
                  <a:pt x="62538" y="6065"/>
                </a:cubicBezTo>
                <a:lnTo>
                  <a:pt x="62538" y="6062"/>
                </a:lnTo>
                <a:close/>
                <a:moveTo>
                  <a:pt x="63757" y="6062"/>
                </a:moveTo>
                <a:cubicBezTo>
                  <a:pt x="63538" y="6062"/>
                  <a:pt x="63425" y="6328"/>
                  <a:pt x="63582" y="6485"/>
                </a:cubicBezTo>
                <a:cubicBezTo>
                  <a:pt x="63632" y="6534"/>
                  <a:pt x="63694" y="6556"/>
                  <a:pt x="63754" y="6556"/>
                </a:cubicBezTo>
                <a:cubicBezTo>
                  <a:pt x="63881" y="6556"/>
                  <a:pt x="64002" y="6458"/>
                  <a:pt x="64002" y="6309"/>
                </a:cubicBezTo>
                <a:cubicBezTo>
                  <a:pt x="64002" y="6174"/>
                  <a:pt x="63892" y="6065"/>
                  <a:pt x="63757" y="6065"/>
                </a:cubicBezTo>
                <a:lnTo>
                  <a:pt x="63757" y="6062"/>
                </a:lnTo>
                <a:close/>
                <a:moveTo>
                  <a:pt x="64976" y="6062"/>
                </a:moveTo>
                <a:cubicBezTo>
                  <a:pt x="64757" y="6062"/>
                  <a:pt x="64647" y="6328"/>
                  <a:pt x="64801" y="6485"/>
                </a:cubicBezTo>
                <a:cubicBezTo>
                  <a:pt x="64851" y="6534"/>
                  <a:pt x="64913" y="6556"/>
                  <a:pt x="64974" y="6556"/>
                </a:cubicBezTo>
                <a:cubicBezTo>
                  <a:pt x="65101" y="6556"/>
                  <a:pt x="65224" y="6458"/>
                  <a:pt x="65224" y="6309"/>
                </a:cubicBezTo>
                <a:cubicBezTo>
                  <a:pt x="65224" y="6174"/>
                  <a:pt x="65111" y="6065"/>
                  <a:pt x="64976" y="6065"/>
                </a:cubicBezTo>
                <a:lnTo>
                  <a:pt x="64976" y="6062"/>
                </a:lnTo>
                <a:close/>
                <a:moveTo>
                  <a:pt x="66195" y="6062"/>
                </a:moveTo>
                <a:cubicBezTo>
                  <a:pt x="65976" y="6062"/>
                  <a:pt x="65866" y="6328"/>
                  <a:pt x="66020" y="6485"/>
                </a:cubicBezTo>
                <a:cubicBezTo>
                  <a:pt x="66070" y="6534"/>
                  <a:pt x="66132" y="6556"/>
                  <a:pt x="66193" y="6556"/>
                </a:cubicBezTo>
                <a:cubicBezTo>
                  <a:pt x="66321" y="6556"/>
                  <a:pt x="66443" y="6458"/>
                  <a:pt x="66443" y="6309"/>
                </a:cubicBezTo>
                <a:cubicBezTo>
                  <a:pt x="66443" y="6174"/>
                  <a:pt x="66330" y="6065"/>
                  <a:pt x="66195" y="6065"/>
                </a:cubicBezTo>
                <a:lnTo>
                  <a:pt x="66195" y="6062"/>
                </a:lnTo>
                <a:close/>
                <a:moveTo>
                  <a:pt x="67414" y="6062"/>
                </a:moveTo>
                <a:cubicBezTo>
                  <a:pt x="67195" y="6062"/>
                  <a:pt x="67085" y="6328"/>
                  <a:pt x="67239" y="6485"/>
                </a:cubicBezTo>
                <a:cubicBezTo>
                  <a:pt x="67289" y="6534"/>
                  <a:pt x="67351" y="6556"/>
                  <a:pt x="67412" y="6556"/>
                </a:cubicBezTo>
                <a:cubicBezTo>
                  <a:pt x="67540" y="6556"/>
                  <a:pt x="67662" y="6458"/>
                  <a:pt x="67662" y="6309"/>
                </a:cubicBezTo>
                <a:cubicBezTo>
                  <a:pt x="67662" y="6174"/>
                  <a:pt x="67552" y="6065"/>
                  <a:pt x="67414" y="6065"/>
                </a:cubicBezTo>
                <a:lnTo>
                  <a:pt x="67414" y="6062"/>
                </a:lnTo>
                <a:close/>
                <a:moveTo>
                  <a:pt x="32049" y="6062"/>
                </a:moveTo>
                <a:cubicBezTo>
                  <a:pt x="31761" y="6062"/>
                  <a:pt x="31708" y="6472"/>
                  <a:pt x="31984" y="6547"/>
                </a:cubicBezTo>
                <a:cubicBezTo>
                  <a:pt x="32006" y="6550"/>
                  <a:pt x="32028" y="6554"/>
                  <a:pt x="32049" y="6557"/>
                </a:cubicBezTo>
                <a:cubicBezTo>
                  <a:pt x="32181" y="6550"/>
                  <a:pt x="32288" y="6441"/>
                  <a:pt x="32288" y="6309"/>
                </a:cubicBezTo>
                <a:cubicBezTo>
                  <a:pt x="32288" y="6178"/>
                  <a:pt x="32181" y="6068"/>
                  <a:pt x="32049" y="6062"/>
                </a:cubicBezTo>
                <a:close/>
                <a:moveTo>
                  <a:pt x="4002" y="6062"/>
                </a:moveTo>
                <a:cubicBezTo>
                  <a:pt x="3779" y="6062"/>
                  <a:pt x="3670" y="6328"/>
                  <a:pt x="3826" y="6485"/>
                </a:cubicBezTo>
                <a:cubicBezTo>
                  <a:pt x="3876" y="6535"/>
                  <a:pt x="3937" y="6558"/>
                  <a:pt x="3997" y="6558"/>
                </a:cubicBezTo>
                <a:cubicBezTo>
                  <a:pt x="4124" y="6558"/>
                  <a:pt x="4246" y="6458"/>
                  <a:pt x="4246" y="6309"/>
                </a:cubicBezTo>
                <a:cubicBezTo>
                  <a:pt x="4246" y="6174"/>
                  <a:pt x="4137" y="6065"/>
                  <a:pt x="4002" y="6065"/>
                </a:cubicBezTo>
                <a:lnTo>
                  <a:pt x="4002" y="6062"/>
                </a:lnTo>
                <a:close/>
                <a:moveTo>
                  <a:pt x="5221" y="6062"/>
                </a:moveTo>
                <a:cubicBezTo>
                  <a:pt x="5002" y="6062"/>
                  <a:pt x="4889" y="6328"/>
                  <a:pt x="5045" y="6485"/>
                </a:cubicBezTo>
                <a:cubicBezTo>
                  <a:pt x="5096" y="6535"/>
                  <a:pt x="5158" y="6558"/>
                  <a:pt x="5218" y="6558"/>
                </a:cubicBezTo>
                <a:cubicBezTo>
                  <a:pt x="5346" y="6558"/>
                  <a:pt x="5469" y="6458"/>
                  <a:pt x="5469" y="6309"/>
                </a:cubicBezTo>
                <a:cubicBezTo>
                  <a:pt x="5465" y="6174"/>
                  <a:pt x="5356" y="6065"/>
                  <a:pt x="5221" y="6065"/>
                </a:cubicBezTo>
                <a:lnTo>
                  <a:pt x="5221" y="6062"/>
                </a:lnTo>
                <a:close/>
                <a:moveTo>
                  <a:pt x="6440" y="6062"/>
                </a:moveTo>
                <a:cubicBezTo>
                  <a:pt x="6221" y="6062"/>
                  <a:pt x="6111" y="6328"/>
                  <a:pt x="6264" y="6485"/>
                </a:cubicBezTo>
                <a:cubicBezTo>
                  <a:pt x="6315" y="6535"/>
                  <a:pt x="6377" y="6558"/>
                  <a:pt x="6437" y="6558"/>
                </a:cubicBezTo>
                <a:cubicBezTo>
                  <a:pt x="6565" y="6558"/>
                  <a:pt x="6688" y="6458"/>
                  <a:pt x="6688" y="6309"/>
                </a:cubicBezTo>
                <a:cubicBezTo>
                  <a:pt x="6688" y="6174"/>
                  <a:pt x="6575" y="6065"/>
                  <a:pt x="6440" y="6065"/>
                </a:cubicBezTo>
                <a:lnTo>
                  <a:pt x="6440" y="6062"/>
                </a:lnTo>
                <a:close/>
                <a:moveTo>
                  <a:pt x="7659" y="6062"/>
                </a:moveTo>
                <a:cubicBezTo>
                  <a:pt x="7440" y="6062"/>
                  <a:pt x="7330" y="6328"/>
                  <a:pt x="7484" y="6485"/>
                </a:cubicBezTo>
                <a:cubicBezTo>
                  <a:pt x="7534" y="6535"/>
                  <a:pt x="7596" y="6558"/>
                  <a:pt x="7656" y="6558"/>
                </a:cubicBezTo>
                <a:cubicBezTo>
                  <a:pt x="7784" y="6558"/>
                  <a:pt x="7907" y="6458"/>
                  <a:pt x="7907" y="6309"/>
                </a:cubicBezTo>
                <a:cubicBezTo>
                  <a:pt x="7907" y="6174"/>
                  <a:pt x="7797" y="6065"/>
                  <a:pt x="7659" y="6065"/>
                </a:cubicBezTo>
                <a:lnTo>
                  <a:pt x="7659" y="6062"/>
                </a:lnTo>
                <a:close/>
                <a:moveTo>
                  <a:pt x="8878" y="6062"/>
                </a:moveTo>
                <a:cubicBezTo>
                  <a:pt x="8659" y="6062"/>
                  <a:pt x="8549" y="6328"/>
                  <a:pt x="8706" y="6485"/>
                </a:cubicBezTo>
                <a:cubicBezTo>
                  <a:pt x="8755" y="6535"/>
                  <a:pt x="8816" y="6558"/>
                  <a:pt x="8877" y="6558"/>
                </a:cubicBezTo>
                <a:cubicBezTo>
                  <a:pt x="9003" y="6558"/>
                  <a:pt x="9126" y="6458"/>
                  <a:pt x="9126" y="6309"/>
                </a:cubicBezTo>
                <a:cubicBezTo>
                  <a:pt x="9126" y="6174"/>
                  <a:pt x="9016" y="6065"/>
                  <a:pt x="8878" y="6065"/>
                </a:cubicBezTo>
                <a:lnTo>
                  <a:pt x="8878" y="6062"/>
                </a:lnTo>
                <a:close/>
                <a:moveTo>
                  <a:pt x="10097" y="6062"/>
                </a:moveTo>
                <a:cubicBezTo>
                  <a:pt x="9878" y="6062"/>
                  <a:pt x="9768" y="6328"/>
                  <a:pt x="9925" y="6485"/>
                </a:cubicBezTo>
                <a:cubicBezTo>
                  <a:pt x="9974" y="6535"/>
                  <a:pt x="10035" y="6558"/>
                  <a:pt x="10096" y="6558"/>
                </a:cubicBezTo>
                <a:cubicBezTo>
                  <a:pt x="10222" y="6558"/>
                  <a:pt x="10345" y="6458"/>
                  <a:pt x="10345" y="6309"/>
                </a:cubicBezTo>
                <a:cubicBezTo>
                  <a:pt x="10345" y="6174"/>
                  <a:pt x="10235" y="6065"/>
                  <a:pt x="10097" y="6065"/>
                </a:cubicBezTo>
                <a:lnTo>
                  <a:pt x="10097" y="6062"/>
                </a:lnTo>
                <a:close/>
                <a:moveTo>
                  <a:pt x="11319" y="6062"/>
                </a:moveTo>
                <a:cubicBezTo>
                  <a:pt x="11097" y="6062"/>
                  <a:pt x="10987" y="6328"/>
                  <a:pt x="11144" y="6485"/>
                </a:cubicBezTo>
                <a:cubicBezTo>
                  <a:pt x="11193" y="6535"/>
                  <a:pt x="11254" y="6558"/>
                  <a:pt x="11315" y="6558"/>
                </a:cubicBezTo>
                <a:cubicBezTo>
                  <a:pt x="11441" y="6558"/>
                  <a:pt x="11564" y="6458"/>
                  <a:pt x="11564" y="6309"/>
                </a:cubicBezTo>
                <a:cubicBezTo>
                  <a:pt x="11564" y="6174"/>
                  <a:pt x="11454" y="6065"/>
                  <a:pt x="11319" y="6065"/>
                </a:cubicBezTo>
                <a:lnTo>
                  <a:pt x="11319" y="6062"/>
                </a:lnTo>
                <a:close/>
                <a:moveTo>
                  <a:pt x="12538" y="6062"/>
                </a:moveTo>
                <a:cubicBezTo>
                  <a:pt x="12316" y="6062"/>
                  <a:pt x="12206" y="6328"/>
                  <a:pt x="12363" y="6485"/>
                </a:cubicBezTo>
                <a:cubicBezTo>
                  <a:pt x="12413" y="6535"/>
                  <a:pt x="12475" y="6558"/>
                  <a:pt x="12535" y="6558"/>
                </a:cubicBezTo>
                <a:cubicBezTo>
                  <a:pt x="12662" y="6558"/>
                  <a:pt x="12783" y="6458"/>
                  <a:pt x="12783" y="6309"/>
                </a:cubicBezTo>
                <a:cubicBezTo>
                  <a:pt x="12783" y="6174"/>
                  <a:pt x="12673" y="6065"/>
                  <a:pt x="12538" y="6065"/>
                </a:cubicBezTo>
                <a:lnTo>
                  <a:pt x="12538" y="6062"/>
                </a:lnTo>
                <a:close/>
                <a:moveTo>
                  <a:pt x="13757" y="6062"/>
                </a:moveTo>
                <a:cubicBezTo>
                  <a:pt x="13538" y="6062"/>
                  <a:pt x="13425" y="6328"/>
                  <a:pt x="13582" y="6485"/>
                </a:cubicBezTo>
                <a:cubicBezTo>
                  <a:pt x="13632" y="6535"/>
                  <a:pt x="13694" y="6558"/>
                  <a:pt x="13755" y="6558"/>
                </a:cubicBezTo>
                <a:cubicBezTo>
                  <a:pt x="13883" y="6558"/>
                  <a:pt x="14005" y="6458"/>
                  <a:pt x="14005" y="6309"/>
                </a:cubicBezTo>
                <a:cubicBezTo>
                  <a:pt x="14005" y="6174"/>
                  <a:pt x="13892" y="6065"/>
                  <a:pt x="13757" y="6065"/>
                </a:cubicBezTo>
                <a:lnTo>
                  <a:pt x="13757" y="6062"/>
                </a:lnTo>
                <a:close/>
                <a:moveTo>
                  <a:pt x="14976" y="6062"/>
                </a:moveTo>
                <a:cubicBezTo>
                  <a:pt x="14757" y="6062"/>
                  <a:pt x="14647" y="6328"/>
                  <a:pt x="14801" y="6485"/>
                </a:cubicBezTo>
                <a:cubicBezTo>
                  <a:pt x="14851" y="6535"/>
                  <a:pt x="14913" y="6558"/>
                  <a:pt x="14974" y="6558"/>
                </a:cubicBezTo>
                <a:cubicBezTo>
                  <a:pt x="15102" y="6558"/>
                  <a:pt x="15224" y="6458"/>
                  <a:pt x="15224" y="6309"/>
                </a:cubicBezTo>
                <a:cubicBezTo>
                  <a:pt x="15224" y="6174"/>
                  <a:pt x="15111" y="6065"/>
                  <a:pt x="14976" y="6065"/>
                </a:cubicBezTo>
                <a:lnTo>
                  <a:pt x="14976" y="6062"/>
                </a:lnTo>
                <a:close/>
                <a:moveTo>
                  <a:pt x="16196" y="6062"/>
                </a:moveTo>
                <a:cubicBezTo>
                  <a:pt x="15976" y="6062"/>
                  <a:pt x="15866" y="6328"/>
                  <a:pt x="16020" y="6485"/>
                </a:cubicBezTo>
                <a:cubicBezTo>
                  <a:pt x="16070" y="6535"/>
                  <a:pt x="16132" y="6558"/>
                  <a:pt x="16193" y="6558"/>
                </a:cubicBezTo>
                <a:cubicBezTo>
                  <a:pt x="16321" y="6558"/>
                  <a:pt x="16443" y="6458"/>
                  <a:pt x="16443" y="6309"/>
                </a:cubicBezTo>
                <a:cubicBezTo>
                  <a:pt x="16443" y="6174"/>
                  <a:pt x="16333" y="6065"/>
                  <a:pt x="16196" y="6065"/>
                </a:cubicBezTo>
                <a:lnTo>
                  <a:pt x="16196" y="6062"/>
                </a:lnTo>
                <a:close/>
                <a:moveTo>
                  <a:pt x="17415" y="6062"/>
                </a:moveTo>
                <a:cubicBezTo>
                  <a:pt x="17195" y="6062"/>
                  <a:pt x="17086" y="6328"/>
                  <a:pt x="17242" y="6485"/>
                </a:cubicBezTo>
                <a:cubicBezTo>
                  <a:pt x="17292" y="6535"/>
                  <a:pt x="17353" y="6558"/>
                  <a:pt x="17413" y="6558"/>
                </a:cubicBezTo>
                <a:cubicBezTo>
                  <a:pt x="17540" y="6558"/>
                  <a:pt x="17662" y="6458"/>
                  <a:pt x="17662" y="6309"/>
                </a:cubicBezTo>
                <a:cubicBezTo>
                  <a:pt x="17662" y="6174"/>
                  <a:pt x="17552" y="6065"/>
                  <a:pt x="17415" y="6065"/>
                </a:cubicBezTo>
                <a:lnTo>
                  <a:pt x="17415" y="6062"/>
                </a:lnTo>
                <a:close/>
                <a:moveTo>
                  <a:pt x="18634" y="6062"/>
                </a:moveTo>
                <a:cubicBezTo>
                  <a:pt x="18414" y="6062"/>
                  <a:pt x="18305" y="6328"/>
                  <a:pt x="18461" y="6485"/>
                </a:cubicBezTo>
                <a:cubicBezTo>
                  <a:pt x="18511" y="6535"/>
                  <a:pt x="18572" y="6558"/>
                  <a:pt x="18632" y="6558"/>
                </a:cubicBezTo>
                <a:cubicBezTo>
                  <a:pt x="18759" y="6558"/>
                  <a:pt x="18881" y="6458"/>
                  <a:pt x="18881" y="6309"/>
                </a:cubicBezTo>
                <a:cubicBezTo>
                  <a:pt x="18881" y="6174"/>
                  <a:pt x="18772" y="6065"/>
                  <a:pt x="18634" y="6065"/>
                </a:cubicBezTo>
                <a:lnTo>
                  <a:pt x="18634" y="6062"/>
                </a:lnTo>
                <a:close/>
                <a:moveTo>
                  <a:pt x="19856" y="6062"/>
                </a:moveTo>
                <a:cubicBezTo>
                  <a:pt x="19633" y="6062"/>
                  <a:pt x="19524" y="6328"/>
                  <a:pt x="19680" y="6485"/>
                </a:cubicBezTo>
                <a:cubicBezTo>
                  <a:pt x="19730" y="6535"/>
                  <a:pt x="19791" y="6558"/>
                  <a:pt x="19851" y="6558"/>
                </a:cubicBezTo>
                <a:cubicBezTo>
                  <a:pt x="19978" y="6558"/>
                  <a:pt x="20100" y="6458"/>
                  <a:pt x="20100" y="6309"/>
                </a:cubicBezTo>
                <a:cubicBezTo>
                  <a:pt x="20100" y="6174"/>
                  <a:pt x="19991" y="6065"/>
                  <a:pt x="19856" y="6065"/>
                </a:cubicBezTo>
                <a:lnTo>
                  <a:pt x="19856" y="6062"/>
                </a:lnTo>
                <a:close/>
                <a:moveTo>
                  <a:pt x="21075" y="6062"/>
                </a:moveTo>
                <a:cubicBezTo>
                  <a:pt x="20852" y="6062"/>
                  <a:pt x="20743" y="6328"/>
                  <a:pt x="20899" y="6485"/>
                </a:cubicBezTo>
                <a:cubicBezTo>
                  <a:pt x="20950" y="6535"/>
                  <a:pt x="21011" y="6558"/>
                  <a:pt x="21072" y="6558"/>
                </a:cubicBezTo>
                <a:cubicBezTo>
                  <a:pt x="21198" y="6558"/>
                  <a:pt x="21319" y="6458"/>
                  <a:pt x="21319" y="6309"/>
                </a:cubicBezTo>
                <a:cubicBezTo>
                  <a:pt x="21319" y="6174"/>
                  <a:pt x="21210" y="6065"/>
                  <a:pt x="21075" y="6065"/>
                </a:cubicBezTo>
                <a:lnTo>
                  <a:pt x="21075" y="6062"/>
                </a:lnTo>
                <a:close/>
                <a:moveTo>
                  <a:pt x="22294" y="6062"/>
                </a:moveTo>
                <a:cubicBezTo>
                  <a:pt x="22075" y="6062"/>
                  <a:pt x="21965" y="6328"/>
                  <a:pt x="22118" y="6485"/>
                </a:cubicBezTo>
                <a:cubicBezTo>
                  <a:pt x="22169" y="6535"/>
                  <a:pt x="22231" y="6558"/>
                  <a:pt x="22291" y="6558"/>
                </a:cubicBezTo>
                <a:cubicBezTo>
                  <a:pt x="22419" y="6558"/>
                  <a:pt x="22541" y="6458"/>
                  <a:pt x="22541" y="6309"/>
                </a:cubicBezTo>
                <a:cubicBezTo>
                  <a:pt x="22541" y="6174"/>
                  <a:pt x="22429" y="6065"/>
                  <a:pt x="22294" y="6065"/>
                </a:cubicBezTo>
                <a:lnTo>
                  <a:pt x="22294" y="6062"/>
                </a:lnTo>
                <a:close/>
                <a:moveTo>
                  <a:pt x="23513" y="6062"/>
                </a:moveTo>
                <a:cubicBezTo>
                  <a:pt x="23294" y="6062"/>
                  <a:pt x="23184" y="6328"/>
                  <a:pt x="23337" y="6485"/>
                </a:cubicBezTo>
                <a:cubicBezTo>
                  <a:pt x="23388" y="6535"/>
                  <a:pt x="23450" y="6558"/>
                  <a:pt x="23510" y="6558"/>
                </a:cubicBezTo>
                <a:cubicBezTo>
                  <a:pt x="23638" y="6558"/>
                  <a:pt x="23761" y="6458"/>
                  <a:pt x="23761" y="6309"/>
                </a:cubicBezTo>
                <a:cubicBezTo>
                  <a:pt x="23761" y="6174"/>
                  <a:pt x="23648" y="6065"/>
                  <a:pt x="23513" y="6065"/>
                </a:cubicBezTo>
                <a:lnTo>
                  <a:pt x="23513" y="6062"/>
                </a:lnTo>
                <a:close/>
                <a:moveTo>
                  <a:pt x="24732" y="6062"/>
                </a:moveTo>
                <a:cubicBezTo>
                  <a:pt x="24513" y="6062"/>
                  <a:pt x="24403" y="6328"/>
                  <a:pt x="24557" y="6485"/>
                </a:cubicBezTo>
                <a:cubicBezTo>
                  <a:pt x="24607" y="6535"/>
                  <a:pt x="24669" y="6558"/>
                  <a:pt x="24729" y="6558"/>
                </a:cubicBezTo>
                <a:cubicBezTo>
                  <a:pt x="24857" y="6558"/>
                  <a:pt x="24980" y="6458"/>
                  <a:pt x="24980" y="6309"/>
                </a:cubicBezTo>
                <a:cubicBezTo>
                  <a:pt x="24980" y="6174"/>
                  <a:pt x="24870" y="6065"/>
                  <a:pt x="24732" y="6065"/>
                </a:cubicBezTo>
                <a:lnTo>
                  <a:pt x="24732" y="6062"/>
                </a:lnTo>
                <a:close/>
                <a:moveTo>
                  <a:pt x="25951" y="6062"/>
                </a:moveTo>
                <a:cubicBezTo>
                  <a:pt x="25732" y="6062"/>
                  <a:pt x="25622" y="6328"/>
                  <a:pt x="25779" y="6485"/>
                </a:cubicBezTo>
                <a:cubicBezTo>
                  <a:pt x="25828" y="6535"/>
                  <a:pt x="25889" y="6558"/>
                  <a:pt x="25950" y="6558"/>
                </a:cubicBezTo>
                <a:cubicBezTo>
                  <a:pt x="26076" y="6558"/>
                  <a:pt x="26199" y="6458"/>
                  <a:pt x="26199" y="6309"/>
                </a:cubicBezTo>
                <a:cubicBezTo>
                  <a:pt x="26199" y="6174"/>
                  <a:pt x="26089" y="6065"/>
                  <a:pt x="25951" y="6065"/>
                </a:cubicBezTo>
                <a:lnTo>
                  <a:pt x="25951" y="6062"/>
                </a:lnTo>
                <a:close/>
                <a:moveTo>
                  <a:pt x="27170" y="6062"/>
                </a:moveTo>
                <a:cubicBezTo>
                  <a:pt x="26951" y="6062"/>
                  <a:pt x="26841" y="6328"/>
                  <a:pt x="26998" y="6485"/>
                </a:cubicBezTo>
                <a:cubicBezTo>
                  <a:pt x="27047" y="6535"/>
                  <a:pt x="27108" y="6558"/>
                  <a:pt x="27169" y="6558"/>
                </a:cubicBezTo>
                <a:cubicBezTo>
                  <a:pt x="27295" y="6558"/>
                  <a:pt x="27418" y="6458"/>
                  <a:pt x="27418" y="6309"/>
                </a:cubicBezTo>
                <a:cubicBezTo>
                  <a:pt x="27418" y="6174"/>
                  <a:pt x="27308" y="6065"/>
                  <a:pt x="27170" y="6065"/>
                </a:cubicBezTo>
                <a:lnTo>
                  <a:pt x="27170" y="6062"/>
                </a:lnTo>
                <a:close/>
                <a:moveTo>
                  <a:pt x="28392" y="6062"/>
                </a:moveTo>
                <a:cubicBezTo>
                  <a:pt x="28170" y="6062"/>
                  <a:pt x="28060" y="6328"/>
                  <a:pt x="28217" y="6485"/>
                </a:cubicBezTo>
                <a:cubicBezTo>
                  <a:pt x="28266" y="6535"/>
                  <a:pt x="28327" y="6558"/>
                  <a:pt x="28388" y="6558"/>
                </a:cubicBezTo>
                <a:cubicBezTo>
                  <a:pt x="28514" y="6558"/>
                  <a:pt x="28637" y="6458"/>
                  <a:pt x="28637" y="6309"/>
                </a:cubicBezTo>
                <a:cubicBezTo>
                  <a:pt x="28637" y="6174"/>
                  <a:pt x="28527" y="6065"/>
                  <a:pt x="28392" y="6065"/>
                </a:cubicBezTo>
                <a:lnTo>
                  <a:pt x="28392" y="6062"/>
                </a:lnTo>
                <a:close/>
                <a:moveTo>
                  <a:pt x="33269" y="6062"/>
                </a:moveTo>
                <a:cubicBezTo>
                  <a:pt x="33049" y="6062"/>
                  <a:pt x="32939" y="6328"/>
                  <a:pt x="33093" y="6485"/>
                </a:cubicBezTo>
                <a:cubicBezTo>
                  <a:pt x="33143" y="6535"/>
                  <a:pt x="33205" y="6558"/>
                  <a:pt x="33266" y="6558"/>
                </a:cubicBezTo>
                <a:cubicBezTo>
                  <a:pt x="33394" y="6558"/>
                  <a:pt x="33516" y="6458"/>
                  <a:pt x="33516" y="6309"/>
                </a:cubicBezTo>
                <a:cubicBezTo>
                  <a:pt x="33516" y="6174"/>
                  <a:pt x="33406" y="6065"/>
                  <a:pt x="33269" y="6065"/>
                </a:cubicBezTo>
                <a:lnTo>
                  <a:pt x="33269" y="6062"/>
                </a:lnTo>
                <a:close/>
                <a:moveTo>
                  <a:pt x="34488" y="6062"/>
                </a:moveTo>
                <a:cubicBezTo>
                  <a:pt x="34268" y="6062"/>
                  <a:pt x="34159" y="6328"/>
                  <a:pt x="34315" y="6485"/>
                </a:cubicBezTo>
                <a:cubicBezTo>
                  <a:pt x="34365" y="6535"/>
                  <a:pt x="34426" y="6558"/>
                  <a:pt x="34486" y="6558"/>
                </a:cubicBezTo>
                <a:cubicBezTo>
                  <a:pt x="34613" y="6558"/>
                  <a:pt x="34735" y="6458"/>
                  <a:pt x="34735" y="6309"/>
                </a:cubicBezTo>
                <a:cubicBezTo>
                  <a:pt x="34735" y="6174"/>
                  <a:pt x="34625" y="6065"/>
                  <a:pt x="34488" y="6065"/>
                </a:cubicBezTo>
                <a:lnTo>
                  <a:pt x="34488" y="6062"/>
                </a:lnTo>
                <a:close/>
                <a:moveTo>
                  <a:pt x="35707" y="6062"/>
                </a:moveTo>
                <a:cubicBezTo>
                  <a:pt x="35487" y="6062"/>
                  <a:pt x="35378" y="6328"/>
                  <a:pt x="35534" y="6485"/>
                </a:cubicBezTo>
                <a:cubicBezTo>
                  <a:pt x="35584" y="6535"/>
                  <a:pt x="35645" y="6558"/>
                  <a:pt x="35705" y="6558"/>
                </a:cubicBezTo>
                <a:cubicBezTo>
                  <a:pt x="35832" y="6558"/>
                  <a:pt x="35954" y="6458"/>
                  <a:pt x="35954" y="6309"/>
                </a:cubicBezTo>
                <a:cubicBezTo>
                  <a:pt x="35954" y="6174"/>
                  <a:pt x="35845" y="6065"/>
                  <a:pt x="35707" y="6065"/>
                </a:cubicBezTo>
                <a:lnTo>
                  <a:pt x="35707" y="6062"/>
                </a:lnTo>
                <a:close/>
                <a:moveTo>
                  <a:pt x="36929" y="6062"/>
                </a:moveTo>
                <a:cubicBezTo>
                  <a:pt x="36706" y="6062"/>
                  <a:pt x="36597" y="6328"/>
                  <a:pt x="36753" y="6485"/>
                </a:cubicBezTo>
                <a:cubicBezTo>
                  <a:pt x="36803" y="6535"/>
                  <a:pt x="36864" y="6558"/>
                  <a:pt x="36924" y="6558"/>
                </a:cubicBezTo>
                <a:cubicBezTo>
                  <a:pt x="37051" y="6558"/>
                  <a:pt x="37173" y="6458"/>
                  <a:pt x="37173" y="6309"/>
                </a:cubicBezTo>
                <a:cubicBezTo>
                  <a:pt x="37173" y="6174"/>
                  <a:pt x="37064" y="6065"/>
                  <a:pt x="36929" y="6065"/>
                </a:cubicBezTo>
                <a:lnTo>
                  <a:pt x="36929" y="6062"/>
                </a:lnTo>
                <a:close/>
                <a:moveTo>
                  <a:pt x="38148" y="6062"/>
                </a:moveTo>
                <a:cubicBezTo>
                  <a:pt x="37928" y="6062"/>
                  <a:pt x="37816" y="6328"/>
                  <a:pt x="37972" y="6485"/>
                </a:cubicBezTo>
                <a:cubicBezTo>
                  <a:pt x="38023" y="6535"/>
                  <a:pt x="38084" y="6558"/>
                  <a:pt x="38145" y="6558"/>
                </a:cubicBezTo>
                <a:cubicBezTo>
                  <a:pt x="38271" y="6558"/>
                  <a:pt x="38392" y="6458"/>
                  <a:pt x="38392" y="6309"/>
                </a:cubicBezTo>
                <a:cubicBezTo>
                  <a:pt x="38392" y="6174"/>
                  <a:pt x="38283" y="6065"/>
                  <a:pt x="38148" y="6065"/>
                </a:cubicBezTo>
                <a:lnTo>
                  <a:pt x="38148" y="6062"/>
                </a:lnTo>
                <a:close/>
                <a:moveTo>
                  <a:pt x="39367" y="6062"/>
                </a:moveTo>
                <a:cubicBezTo>
                  <a:pt x="39148" y="6062"/>
                  <a:pt x="39038" y="6328"/>
                  <a:pt x="39191" y="6485"/>
                </a:cubicBezTo>
                <a:cubicBezTo>
                  <a:pt x="39242" y="6535"/>
                  <a:pt x="39304" y="6558"/>
                  <a:pt x="39364" y="6558"/>
                </a:cubicBezTo>
                <a:cubicBezTo>
                  <a:pt x="39492" y="6558"/>
                  <a:pt x="39614" y="6458"/>
                  <a:pt x="39614" y="6309"/>
                </a:cubicBezTo>
                <a:cubicBezTo>
                  <a:pt x="39614" y="6174"/>
                  <a:pt x="39502" y="6065"/>
                  <a:pt x="39367" y="6065"/>
                </a:cubicBezTo>
                <a:lnTo>
                  <a:pt x="39367" y="6062"/>
                </a:lnTo>
                <a:close/>
                <a:moveTo>
                  <a:pt x="40586" y="6062"/>
                </a:moveTo>
                <a:cubicBezTo>
                  <a:pt x="40367" y="6062"/>
                  <a:pt x="40257" y="6328"/>
                  <a:pt x="40410" y="6485"/>
                </a:cubicBezTo>
                <a:cubicBezTo>
                  <a:pt x="40461" y="6535"/>
                  <a:pt x="40523" y="6558"/>
                  <a:pt x="40583" y="6558"/>
                </a:cubicBezTo>
                <a:cubicBezTo>
                  <a:pt x="40711" y="6558"/>
                  <a:pt x="40834" y="6458"/>
                  <a:pt x="40834" y="6309"/>
                </a:cubicBezTo>
                <a:cubicBezTo>
                  <a:pt x="40834" y="6174"/>
                  <a:pt x="40721" y="6065"/>
                  <a:pt x="40586" y="6065"/>
                </a:cubicBezTo>
                <a:lnTo>
                  <a:pt x="40586" y="6062"/>
                </a:lnTo>
                <a:close/>
                <a:moveTo>
                  <a:pt x="41805" y="6062"/>
                </a:moveTo>
                <a:cubicBezTo>
                  <a:pt x="41586" y="6062"/>
                  <a:pt x="41476" y="6328"/>
                  <a:pt x="41630" y="6485"/>
                </a:cubicBezTo>
                <a:cubicBezTo>
                  <a:pt x="41680" y="6535"/>
                  <a:pt x="41742" y="6558"/>
                  <a:pt x="41802" y="6558"/>
                </a:cubicBezTo>
                <a:cubicBezTo>
                  <a:pt x="41930" y="6558"/>
                  <a:pt x="42053" y="6458"/>
                  <a:pt x="42053" y="6309"/>
                </a:cubicBezTo>
                <a:cubicBezTo>
                  <a:pt x="42053" y="6174"/>
                  <a:pt x="41943" y="6065"/>
                  <a:pt x="41805" y="6065"/>
                </a:cubicBezTo>
                <a:lnTo>
                  <a:pt x="41805" y="6062"/>
                </a:lnTo>
                <a:close/>
                <a:moveTo>
                  <a:pt x="43024" y="6062"/>
                </a:moveTo>
                <a:cubicBezTo>
                  <a:pt x="42805" y="6062"/>
                  <a:pt x="42695" y="6328"/>
                  <a:pt x="42852" y="6485"/>
                </a:cubicBezTo>
                <a:cubicBezTo>
                  <a:pt x="42901" y="6535"/>
                  <a:pt x="42962" y="6558"/>
                  <a:pt x="43022" y="6558"/>
                </a:cubicBezTo>
                <a:cubicBezTo>
                  <a:pt x="43149" y="6558"/>
                  <a:pt x="43272" y="6458"/>
                  <a:pt x="43272" y="6309"/>
                </a:cubicBezTo>
                <a:cubicBezTo>
                  <a:pt x="43272" y="6174"/>
                  <a:pt x="43162" y="6065"/>
                  <a:pt x="43024" y="6065"/>
                </a:cubicBezTo>
                <a:lnTo>
                  <a:pt x="43024" y="6062"/>
                </a:lnTo>
                <a:close/>
                <a:moveTo>
                  <a:pt x="44243" y="6062"/>
                </a:moveTo>
                <a:cubicBezTo>
                  <a:pt x="44024" y="6062"/>
                  <a:pt x="43914" y="6328"/>
                  <a:pt x="44071" y="6485"/>
                </a:cubicBezTo>
                <a:cubicBezTo>
                  <a:pt x="44120" y="6535"/>
                  <a:pt x="44181" y="6558"/>
                  <a:pt x="44242" y="6558"/>
                </a:cubicBezTo>
                <a:cubicBezTo>
                  <a:pt x="44368" y="6558"/>
                  <a:pt x="44491" y="6458"/>
                  <a:pt x="44491" y="6309"/>
                </a:cubicBezTo>
                <a:cubicBezTo>
                  <a:pt x="44491" y="6174"/>
                  <a:pt x="44381" y="6065"/>
                  <a:pt x="44243" y="6065"/>
                </a:cubicBezTo>
                <a:lnTo>
                  <a:pt x="44243" y="6062"/>
                </a:lnTo>
                <a:close/>
                <a:moveTo>
                  <a:pt x="45465" y="6062"/>
                </a:moveTo>
                <a:cubicBezTo>
                  <a:pt x="45243" y="6062"/>
                  <a:pt x="45133" y="6328"/>
                  <a:pt x="45290" y="6485"/>
                </a:cubicBezTo>
                <a:cubicBezTo>
                  <a:pt x="45339" y="6535"/>
                  <a:pt x="45400" y="6558"/>
                  <a:pt x="45461" y="6558"/>
                </a:cubicBezTo>
                <a:cubicBezTo>
                  <a:pt x="45587" y="6558"/>
                  <a:pt x="45710" y="6458"/>
                  <a:pt x="45710" y="6309"/>
                </a:cubicBezTo>
                <a:cubicBezTo>
                  <a:pt x="45710" y="6174"/>
                  <a:pt x="45600" y="6065"/>
                  <a:pt x="45465" y="6065"/>
                </a:cubicBezTo>
                <a:lnTo>
                  <a:pt x="45465" y="6062"/>
                </a:lnTo>
                <a:close/>
                <a:moveTo>
                  <a:pt x="34488" y="7284"/>
                </a:moveTo>
                <a:cubicBezTo>
                  <a:pt x="34466" y="7284"/>
                  <a:pt x="34441" y="7287"/>
                  <a:pt x="34419" y="7293"/>
                </a:cubicBezTo>
                <a:cubicBezTo>
                  <a:pt x="34525" y="7350"/>
                  <a:pt x="34629" y="7409"/>
                  <a:pt x="34729" y="7469"/>
                </a:cubicBezTo>
                <a:cubicBezTo>
                  <a:pt x="34701" y="7359"/>
                  <a:pt x="34600" y="7284"/>
                  <a:pt x="34488" y="7284"/>
                </a:cubicBezTo>
                <a:close/>
                <a:moveTo>
                  <a:pt x="45464" y="7283"/>
                </a:moveTo>
                <a:cubicBezTo>
                  <a:pt x="45333" y="7283"/>
                  <a:pt x="45218" y="7390"/>
                  <a:pt x="45218" y="7528"/>
                </a:cubicBezTo>
                <a:cubicBezTo>
                  <a:pt x="45218" y="7607"/>
                  <a:pt x="45252" y="7679"/>
                  <a:pt x="45312" y="7723"/>
                </a:cubicBezTo>
                <a:cubicBezTo>
                  <a:pt x="45378" y="7575"/>
                  <a:pt x="45453" y="7431"/>
                  <a:pt x="45534" y="7293"/>
                </a:cubicBezTo>
                <a:cubicBezTo>
                  <a:pt x="45511" y="7286"/>
                  <a:pt x="45487" y="7283"/>
                  <a:pt x="45464" y="7283"/>
                </a:cubicBezTo>
                <a:close/>
                <a:moveTo>
                  <a:pt x="55221" y="7281"/>
                </a:moveTo>
                <a:lnTo>
                  <a:pt x="55221" y="7284"/>
                </a:lnTo>
                <a:cubicBezTo>
                  <a:pt x="55095" y="7284"/>
                  <a:pt x="54992" y="7375"/>
                  <a:pt x="54976" y="7497"/>
                </a:cubicBezTo>
                <a:cubicBezTo>
                  <a:pt x="55011" y="7572"/>
                  <a:pt x="55045" y="7650"/>
                  <a:pt x="55077" y="7729"/>
                </a:cubicBezTo>
                <a:cubicBezTo>
                  <a:pt x="55120" y="7760"/>
                  <a:pt x="55170" y="7775"/>
                  <a:pt x="55219" y="7775"/>
                </a:cubicBezTo>
                <a:cubicBezTo>
                  <a:pt x="55321" y="7775"/>
                  <a:pt x="55420" y="7711"/>
                  <a:pt x="55456" y="7603"/>
                </a:cubicBezTo>
                <a:cubicBezTo>
                  <a:pt x="55506" y="7447"/>
                  <a:pt x="55387" y="7281"/>
                  <a:pt x="55221" y="7281"/>
                </a:cubicBezTo>
                <a:close/>
                <a:moveTo>
                  <a:pt x="56440" y="7284"/>
                </a:moveTo>
                <a:cubicBezTo>
                  <a:pt x="56221" y="7284"/>
                  <a:pt x="56111" y="7547"/>
                  <a:pt x="56264" y="7704"/>
                </a:cubicBezTo>
                <a:cubicBezTo>
                  <a:pt x="56315" y="7754"/>
                  <a:pt x="56377" y="7777"/>
                  <a:pt x="56437" y="7777"/>
                </a:cubicBezTo>
                <a:cubicBezTo>
                  <a:pt x="56565" y="7777"/>
                  <a:pt x="56687" y="7677"/>
                  <a:pt x="56687" y="7528"/>
                </a:cubicBezTo>
                <a:cubicBezTo>
                  <a:pt x="56687" y="7393"/>
                  <a:pt x="56575" y="7284"/>
                  <a:pt x="56440" y="7284"/>
                </a:cubicBezTo>
                <a:close/>
                <a:moveTo>
                  <a:pt x="57659" y="7284"/>
                </a:moveTo>
                <a:cubicBezTo>
                  <a:pt x="57440" y="7284"/>
                  <a:pt x="57330" y="7547"/>
                  <a:pt x="57483" y="7704"/>
                </a:cubicBezTo>
                <a:cubicBezTo>
                  <a:pt x="57534" y="7754"/>
                  <a:pt x="57596" y="7777"/>
                  <a:pt x="57656" y="7777"/>
                </a:cubicBezTo>
                <a:cubicBezTo>
                  <a:pt x="57784" y="7777"/>
                  <a:pt x="57907" y="7677"/>
                  <a:pt x="57907" y="7528"/>
                </a:cubicBezTo>
                <a:cubicBezTo>
                  <a:pt x="57907" y="7393"/>
                  <a:pt x="57794" y="7284"/>
                  <a:pt x="57659" y="7284"/>
                </a:cubicBezTo>
                <a:close/>
                <a:moveTo>
                  <a:pt x="58878" y="7284"/>
                </a:moveTo>
                <a:cubicBezTo>
                  <a:pt x="58659" y="7284"/>
                  <a:pt x="58549" y="7547"/>
                  <a:pt x="58703" y="7704"/>
                </a:cubicBezTo>
                <a:cubicBezTo>
                  <a:pt x="58753" y="7754"/>
                  <a:pt x="58815" y="7777"/>
                  <a:pt x="58875" y="7777"/>
                </a:cubicBezTo>
                <a:cubicBezTo>
                  <a:pt x="59003" y="7777"/>
                  <a:pt x="59126" y="7677"/>
                  <a:pt x="59126" y="7528"/>
                </a:cubicBezTo>
                <a:cubicBezTo>
                  <a:pt x="59126" y="7393"/>
                  <a:pt x="59016" y="7284"/>
                  <a:pt x="58878" y="7284"/>
                </a:cubicBezTo>
                <a:close/>
                <a:moveTo>
                  <a:pt x="60097" y="7284"/>
                </a:moveTo>
                <a:cubicBezTo>
                  <a:pt x="59878" y="7284"/>
                  <a:pt x="59768" y="7547"/>
                  <a:pt x="59925" y="7704"/>
                </a:cubicBezTo>
                <a:cubicBezTo>
                  <a:pt x="59974" y="7754"/>
                  <a:pt x="60035" y="7777"/>
                  <a:pt x="60095" y="7777"/>
                </a:cubicBezTo>
                <a:cubicBezTo>
                  <a:pt x="60222" y="7777"/>
                  <a:pt x="60345" y="7677"/>
                  <a:pt x="60345" y="7528"/>
                </a:cubicBezTo>
                <a:cubicBezTo>
                  <a:pt x="60345" y="7393"/>
                  <a:pt x="60235" y="7284"/>
                  <a:pt x="60097" y="7284"/>
                </a:cubicBezTo>
                <a:close/>
                <a:moveTo>
                  <a:pt x="61316" y="7284"/>
                </a:moveTo>
                <a:cubicBezTo>
                  <a:pt x="61097" y="7284"/>
                  <a:pt x="60987" y="7547"/>
                  <a:pt x="61144" y="7704"/>
                </a:cubicBezTo>
                <a:cubicBezTo>
                  <a:pt x="61193" y="7754"/>
                  <a:pt x="61254" y="7777"/>
                  <a:pt x="61315" y="7777"/>
                </a:cubicBezTo>
                <a:cubicBezTo>
                  <a:pt x="61441" y="7777"/>
                  <a:pt x="61564" y="7677"/>
                  <a:pt x="61564" y="7528"/>
                </a:cubicBezTo>
                <a:cubicBezTo>
                  <a:pt x="61564" y="7393"/>
                  <a:pt x="61454" y="7284"/>
                  <a:pt x="61316" y="7284"/>
                </a:cubicBezTo>
                <a:close/>
                <a:moveTo>
                  <a:pt x="62538" y="7284"/>
                </a:moveTo>
                <a:cubicBezTo>
                  <a:pt x="62316" y="7284"/>
                  <a:pt x="62206" y="7547"/>
                  <a:pt x="62363" y="7704"/>
                </a:cubicBezTo>
                <a:cubicBezTo>
                  <a:pt x="62413" y="7754"/>
                  <a:pt x="62475" y="7777"/>
                  <a:pt x="62535" y="7777"/>
                </a:cubicBezTo>
                <a:cubicBezTo>
                  <a:pt x="62662" y="7777"/>
                  <a:pt x="62783" y="7677"/>
                  <a:pt x="62783" y="7528"/>
                </a:cubicBezTo>
                <a:cubicBezTo>
                  <a:pt x="62783" y="7393"/>
                  <a:pt x="62673" y="7284"/>
                  <a:pt x="62538" y="7284"/>
                </a:cubicBezTo>
                <a:close/>
                <a:moveTo>
                  <a:pt x="63757" y="7284"/>
                </a:moveTo>
                <a:cubicBezTo>
                  <a:pt x="63538" y="7284"/>
                  <a:pt x="63425" y="7547"/>
                  <a:pt x="63582" y="7704"/>
                </a:cubicBezTo>
                <a:cubicBezTo>
                  <a:pt x="63632" y="7754"/>
                  <a:pt x="63694" y="7777"/>
                  <a:pt x="63754" y="7777"/>
                </a:cubicBezTo>
                <a:cubicBezTo>
                  <a:pt x="63881" y="7777"/>
                  <a:pt x="64002" y="7677"/>
                  <a:pt x="64002" y="7528"/>
                </a:cubicBezTo>
                <a:cubicBezTo>
                  <a:pt x="64002" y="7393"/>
                  <a:pt x="63892" y="7284"/>
                  <a:pt x="63757" y="7284"/>
                </a:cubicBezTo>
                <a:close/>
                <a:moveTo>
                  <a:pt x="64976" y="7284"/>
                </a:moveTo>
                <a:cubicBezTo>
                  <a:pt x="64757" y="7284"/>
                  <a:pt x="64647" y="7547"/>
                  <a:pt x="64801" y="7704"/>
                </a:cubicBezTo>
                <a:cubicBezTo>
                  <a:pt x="64851" y="7754"/>
                  <a:pt x="64913" y="7777"/>
                  <a:pt x="64974" y="7777"/>
                </a:cubicBezTo>
                <a:cubicBezTo>
                  <a:pt x="65102" y="7777"/>
                  <a:pt x="65224" y="7677"/>
                  <a:pt x="65224" y="7528"/>
                </a:cubicBezTo>
                <a:cubicBezTo>
                  <a:pt x="65224" y="7393"/>
                  <a:pt x="65111" y="7284"/>
                  <a:pt x="64976" y="7284"/>
                </a:cubicBezTo>
                <a:close/>
                <a:moveTo>
                  <a:pt x="66195" y="7284"/>
                </a:moveTo>
                <a:cubicBezTo>
                  <a:pt x="65976" y="7284"/>
                  <a:pt x="65866" y="7547"/>
                  <a:pt x="66020" y="7704"/>
                </a:cubicBezTo>
                <a:cubicBezTo>
                  <a:pt x="66070" y="7754"/>
                  <a:pt x="66132" y="7777"/>
                  <a:pt x="66193" y="7777"/>
                </a:cubicBezTo>
                <a:cubicBezTo>
                  <a:pt x="66321" y="7777"/>
                  <a:pt x="66443" y="7677"/>
                  <a:pt x="66443" y="7528"/>
                </a:cubicBezTo>
                <a:cubicBezTo>
                  <a:pt x="66443" y="7393"/>
                  <a:pt x="66330" y="7284"/>
                  <a:pt x="66195" y="7284"/>
                </a:cubicBezTo>
                <a:close/>
                <a:moveTo>
                  <a:pt x="67414" y="7284"/>
                </a:moveTo>
                <a:cubicBezTo>
                  <a:pt x="67195" y="7284"/>
                  <a:pt x="67085" y="7547"/>
                  <a:pt x="67239" y="7704"/>
                </a:cubicBezTo>
                <a:cubicBezTo>
                  <a:pt x="67289" y="7754"/>
                  <a:pt x="67351" y="7777"/>
                  <a:pt x="67412" y="7777"/>
                </a:cubicBezTo>
                <a:cubicBezTo>
                  <a:pt x="67540" y="7777"/>
                  <a:pt x="67662" y="7677"/>
                  <a:pt x="67662" y="7528"/>
                </a:cubicBezTo>
                <a:cubicBezTo>
                  <a:pt x="67662" y="7393"/>
                  <a:pt x="67552" y="7284"/>
                  <a:pt x="67414" y="7284"/>
                </a:cubicBezTo>
                <a:close/>
                <a:moveTo>
                  <a:pt x="5221" y="7284"/>
                </a:moveTo>
                <a:cubicBezTo>
                  <a:pt x="5002" y="7284"/>
                  <a:pt x="4889" y="7547"/>
                  <a:pt x="5045" y="7704"/>
                </a:cubicBezTo>
                <a:cubicBezTo>
                  <a:pt x="5096" y="7755"/>
                  <a:pt x="5159" y="7777"/>
                  <a:pt x="5220" y="7777"/>
                </a:cubicBezTo>
                <a:cubicBezTo>
                  <a:pt x="5347" y="7777"/>
                  <a:pt x="5469" y="7679"/>
                  <a:pt x="5469" y="7528"/>
                </a:cubicBezTo>
                <a:cubicBezTo>
                  <a:pt x="5465" y="7393"/>
                  <a:pt x="5356" y="7284"/>
                  <a:pt x="5221" y="7284"/>
                </a:cubicBezTo>
                <a:close/>
                <a:moveTo>
                  <a:pt x="6440" y="7284"/>
                </a:moveTo>
                <a:cubicBezTo>
                  <a:pt x="6221" y="7284"/>
                  <a:pt x="6111" y="7547"/>
                  <a:pt x="6264" y="7704"/>
                </a:cubicBezTo>
                <a:cubicBezTo>
                  <a:pt x="6315" y="7755"/>
                  <a:pt x="6378" y="7777"/>
                  <a:pt x="6439" y="7777"/>
                </a:cubicBezTo>
                <a:cubicBezTo>
                  <a:pt x="6566" y="7777"/>
                  <a:pt x="6688" y="7679"/>
                  <a:pt x="6688" y="7528"/>
                </a:cubicBezTo>
                <a:cubicBezTo>
                  <a:pt x="6688" y="7393"/>
                  <a:pt x="6575" y="7284"/>
                  <a:pt x="6440" y="7284"/>
                </a:cubicBezTo>
                <a:close/>
                <a:moveTo>
                  <a:pt x="7659" y="7284"/>
                </a:moveTo>
                <a:cubicBezTo>
                  <a:pt x="7440" y="7284"/>
                  <a:pt x="7330" y="7547"/>
                  <a:pt x="7484" y="7704"/>
                </a:cubicBezTo>
                <a:cubicBezTo>
                  <a:pt x="7534" y="7755"/>
                  <a:pt x="7597" y="7777"/>
                  <a:pt x="7658" y="7777"/>
                </a:cubicBezTo>
                <a:cubicBezTo>
                  <a:pt x="7785" y="7777"/>
                  <a:pt x="7907" y="7679"/>
                  <a:pt x="7907" y="7528"/>
                </a:cubicBezTo>
                <a:cubicBezTo>
                  <a:pt x="7907" y="7393"/>
                  <a:pt x="7797" y="7284"/>
                  <a:pt x="7659" y="7284"/>
                </a:cubicBezTo>
                <a:close/>
                <a:moveTo>
                  <a:pt x="8878" y="7284"/>
                </a:moveTo>
                <a:cubicBezTo>
                  <a:pt x="8659" y="7284"/>
                  <a:pt x="8549" y="7547"/>
                  <a:pt x="8706" y="7704"/>
                </a:cubicBezTo>
                <a:cubicBezTo>
                  <a:pt x="8756" y="7755"/>
                  <a:pt x="8817" y="7777"/>
                  <a:pt x="8878" y="7777"/>
                </a:cubicBezTo>
                <a:cubicBezTo>
                  <a:pt x="9004" y="7777"/>
                  <a:pt x="9126" y="7679"/>
                  <a:pt x="9126" y="7528"/>
                </a:cubicBezTo>
                <a:cubicBezTo>
                  <a:pt x="9126" y="7393"/>
                  <a:pt x="9016" y="7284"/>
                  <a:pt x="8878" y="7284"/>
                </a:cubicBezTo>
                <a:close/>
                <a:moveTo>
                  <a:pt x="10097" y="7284"/>
                </a:moveTo>
                <a:cubicBezTo>
                  <a:pt x="9878" y="7284"/>
                  <a:pt x="9768" y="7547"/>
                  <a:pt x="9925" y="7704"/>
                </a:cubicBezTo>
                <a:cubicBezTo>
                  <a:pt x="9975" y="7755"/>
                  <a:pt x="10036" y="7777"/>
                  <a:pt x="10097" y="7777"/>
                </a:cubicBezTo>
                <a:cubicBezTo>
                  <a:pt x="10223" y="7777"/>
                  <a:pt x="10345" y="7679"/>
                  <a:pt x="10345" y="7528"/>
                </a:cubicBezTo>
                <a:cubicBezTo>
                  <a:pt x="10345" y="7393"/>
                  <a:pt x="10235" y="7284"/>
                  <a:pt x="10097" y="7284"/>
                </a:cubicBezTo>
                <a:close/>
                <a:moveTo>
                  <a:pt x="11319" y="7284"/>
                </a:moveTo>
                <a:cubicBezTo>
                  <a:pt x="11097" y="7284"/>
                  <a:pt x="10987" y="7547"/>
                  <a:pt x="11144" y="7704"/>
                </a:cubicBezTo>
                <a:cubicBezTo>
                  <a:pt x="11194" y="7755"/>
                  <a:pt x="11255" y="7777"/>
                  <a:pt x="11316" y="7777"/>
                </a:cubicBezTo>
                <a:cubicBezTo>
                  <a:pt x="11442" y="7777"/>
                  <a:pt x="11564" y="7679"/>
                  <a:pt x="11564" y="7528"/>
                </a:cubicBezTo>
                <a:cubicBezTo>
                  <a:pt x="11564" y="7393"/>
                  <a:pt x="11454" y="7284"/>
                  <a:pt x="11319" y="7284"/>
                </a:cubicBezTo>
                <a:close/>
                <a:moveTo>
                  <a:pt x="12538" y="7284"/>
                </a:moveTo>
                <a:cubicBezTo>
                  <a:pt x="12316" y="7284"/>
                  <a:pt x="12206" y="7547"/>
                  <a:pt x="12363" y="7704"/>
                </a:cubicBezTo>
                <a:cubicBezTo>
                  <a:pt x="12414" y="7755"/>
                  <a:pt x="12476" y="7777"/>
                  <a:pt x="12536" y="7777"/>
                </a:cubicBezTo>
                <a:cubicBezTo>
                  <a:pt x="12663" y="7777"/>
                  <a:pt x="12783" y="7679"/>
                  <a:pt x="12783" y="7528"/>
                </a:cubicBezTo>
                <a:cubicBezTo>
                  <a:pt x="12783" y="7393"/>
                  <a:pt x="12673" y="7284"/>
                  <a:pt x="12538" y="7284"/>
                </a:cubicBezTo>
                <a:close/>
                <a:moveTo>
                  <a:pt x="13757" y="7284"/>
                </a:moveTo>
                <a:cubicBezTo>
                  <a:pt x="13538" y="7284"/>
                  <a:pt x="13425" y="7547"/>
                  <a:pt x="13582" y="7704"/>
                </a:cubicBezTo>
                <a:cubicBezTo>
                  <a:pt x="13633" y="7755"/>
                  <a:pt x="13695" y="7777"/>
                  <a:pt x="13756" y="7777"/>
                </a:cubicBezTo>
                <a:cubicBezTo>
                  <a:pt x="13883" y="7777"/>
                  <a:pt x="14005" y="7679"/>
                  <a:pt x="14005" y="7528"/>
                </a:cubicBezTo>
                <a:cubicBezTo>
                  <a:pt x="14005" y="7393"/>
                  <a:pt x="13892" y="7284"/>
                  <a:pt x="13757" y="7284"/>
                </a:cubicBezTo>
                <a:close/>
                <a:moveTo>
                  <a:pt x="14976" y="7284"/>
                </a:moveTo>
                <a:cubicBezTo>
                  <a:pt x="14757" y="7284"/>
                  <a:pt x="14647" y="7547"/>
                  <a:pt x="14801" y="7704"/>
                </a:cubicBezTo>
                <a:cubicBezTo>
                  <a:pt x="14852" y="7755"/>
                  <a:pt x="14914" y="7777"/>
                  <a:pt x="14975" y="7777"/>
                </a:cubicBezTo>
                <a:cubicBezTo>
                  <a:pt x="15102" y="7777"/>
                  <a:pt x="15224" y="7679"/>
                  <a:pt x="15224" y="7528"/>
                </a:cubicBezTo>
                <a:cubicBezTo>
                  <a:pt x="15224" y="7393"/>
                  <a:pt x="15111" y="7284"/>
                  <a:pt x="14976" y="7284"/>
                </a:cubicBezTo>
                <a:close/>
                <a:moveTo>
                  <a:pt x="16196" y="7284"/>
                </a:moveTo>
                <a:cubicBezTo>
                  <a:pt x="15976" y="7284"/>
                  <a:pt x="15866" y="7547"/>
                  <a:pt x="16020" y="7704"/>
                </a:cubicBezTo>
                <a:cubicBezTo>
                  <a:pt x="16071" y="7755"/>
                  <a:pt x="16133" y="7777"/>
                  <a:pt x="16194" y="7777"/>
                </a:cubicBezTo>
                <a:cubicBezTo>
                  <a:pt x="16322" y="7777"/>
                  <a:pt x="16443" y="7679"/>
                  <a:pt x="16443" y="7528"/>
                </a:cubicBezTo>
                <a:cubicBezTo>
                  <a:pt x="16443" y="7393"/>
                  <a:pt x="16333" y="7284"/>
                  <a:pt x="16196" y="7284"/>
                </a:cubicBezTo>
                <a:close/>
                <a:moveTo>
                  <a:pt x="17415" y="7284"/>
                </a:moveTo>
                <a:cubicBezTo>
                  <a:pt x="17195" y="7284"/>
                  <a:pt x="17086" y="7547"/>
                  <a:pt x="17242" y="7704"/>
                </a:cubicBezTo>
                <a:cubicBezTo>
                  <a:pt x="17292" y="7755"/>
                  <a:pt x="17354" y="7777"/>
                  <a:pt x="17414" y="7777"/>
                </a:cubicBezTo>
                <a:cubicBezTo>
                  <a:pt x="17541" y="7777"/>
                  <a:pt x="17662" y="7679"/>
                  <a:pt x="17662" y="7528"/>
                </a:cubicBezTo>
                <a:cubicBezTo>
                  <a:pt x="17662" y="7393"/>
                  <a:pt x="17552" y="7284"/>
                  <a:pt x="17415" y="7284"/>
                </a:cubicBezTo>
                <a:close/>
                <a:moveTo>
                  <a:pt x="18634" y="7284"/>
                </a:moveTo>
                <a:cubicBezTo>
                  <a:pt x="18414" y="7284"/>
                  <a:pt x="18305" y="7547"/>
                  <a:pt x="18461" y="7704"/>
                </a:cubicBezTo>
                <a:cubicBezTo>
                  <a:pt x="18511" y="7755"/>
                  <a:pt x="18573" y="7777"/>
                  <a:pt x="18633" y="7777"/>
                </a:cubicBezTo>
                <a:cubicBezTo>
                  <a:pt x="18760" y="7777"/>
                  <a:pt x="18881" y="7679"/>
                  <a:pt x="18881" y="7528"/>
                </a:cubicBezTo>
                <a:cubicBezTo>
                  <a:pt x="18881" y="7393"/>
                  <a:pt x="18772" y="7284"/>
                  <a:pt x="18634" y="7284"/>
                </a:cubicBezTo>
                <a:close/>
                <a:moveTo>
                  <a:pt x="19856" y="7284"/>
                </a:moveTo>
                <a:cubicBezTo>
                  <a:pt x="19633" y="7284"/>
                  <a:pt x="19524" y="7547"/>
                  <a:pt x="19680" y="7704"/>
                </a:cubicBezTo>
                <a:cubicBezTo>
                  <a:pt x="19730" y="7755"/>
                  <a:pt x="19792" y="7777"/>
                  <a:pt x="19852" y="7777"/>
                </a:cubicBezTo>
                <a:cubicBezTo>
                  <a:pt x="19979" y="7777"/>
                  <a:pt x="20100" y="7679"/>
                  <a:pt x="20100" y="7528"/>
                </a:cubicBezTo>
                <a:cubicBezTo>
                  <a:pt x="20100" y="7393"/>
                  <a:pt x="19991" y="7284"/>
                  <a:pt x="19856" y="7284"/>
                </a:cubicBezTo>
                <a:close/>
                <a:moveTo>
                  <a:pt x="21075" y="7284"/>
                </a:moveTo>
                <a:cubicBezTo>
                  <a:pt x="20852" y="7284"/>
                  <a:pt x="20743" y="7547"/>
                  <a:pt x="20899" y="7704"/>
                </a:cubicBezTo>
                <a:cubicBezTo>
                  <a:pt x="20950" y="7755"/>
                  <a:pt x="21012" y="7777"/>
                  <a:pt x="21073" y="7777"/>
                </a:cubicBezTo>
                <a:cubicBezTo>
                  <a:pt x="21199" y="7777"/>
                  <a:pt x="21319" y="7679"/>
                  <a:pt x="21319" y="7528"/>
                </a:cubicBezTo>
                <a:cubicBezTo>
                  <a:pt x="21319" y="7393"/>
                  <a:pt x="21210" y="7284"/>
                  <a:pt x="21075" y="7284"/>
                </a:cubicBezTo>
                <a:close/>
                <a:moveTo>
                  <a:pt x="22294" y="7284"/>
                </a:moveTo>
                <a:cubicBezTo>
                  <a:pt x="22075" y="7284"/>
                  <a:pt x="21965" y="7547"/>
                  <a:pt x="22118" y="7704"/>
                </a:cubicBezTo>
                <a:cubicBezTo>
                  <a:pt x="22169" y="7755"/>
                  <a:pt x="22232" y="7777"/>
                  <a:pt x="22293" y="7777"/>
                </a:cubicBezTo>
                <a:cubicBezTo>
                  <a:pt x="22420" y="7777"/>
                  <a:pt x="22541" y="7679"/>
                  <a:pt x="22541" y="7528"/>
                </a:cubicBezTo>
                <a:cubicBezTo>
                  <a:pt x="22541" y="7393"/>
                  <a:pt x="22429" y="7284"/>
                  <a:pt x="22294" y="7284"/>
                </a:cubicBezTo>
                <a:close/>
                <a:moveTo>
                  <a:pt x="23513" y="7284"/>
                </a:moveTo>
                <a:cubicBezTo>
                  <a:pt x="23294" y="7284"/>
                  <a:pt x="23184" y="7547"/>
                  <a:pt x="23337" y="7704"/>
                </a:cubicBezTo>
                <a:cubicBezTo>
                  <a:pt x="23388" y="7755"/>
                  <a:pt x="23451" y="7777"/>
                  <a:pt x="23512" y="7777"/>
                </a:cubicBezTo>
                <a:cubicBezTo>
                  <a:pt x="23639" y="7777"/>
                  <a:pt x="23761" y="7679"/>
                  <a:pt x="23761" y="7528"/>
                </a:cubicBezTo>
                <a:cubicBezTo>
                  <a:pt x="23761" y="7393"/>
                  <a:pt x="23648" y="7284"/>
                  <a:pt x="23513" y="7284"/>
                </a:cubicBezTo>
                <a:close/>
                <a:moveTo>
                  <a:pt x="24732" y="7284"/>
                </a:moveTo>
                <a:cubicBezTo>
                  <a:pt x="24513" y="7284"/>
                  <a:pt x="24403" y="7547"/>
                  <a:pt x="24557" y="7704"/>
                </a:cubicBezTo>
                <a:cubicBezTo>
                  <a:pt x="24607" y="7755"/>
                  <a:pt x="24670" y="7777"/>
                  <a:pt x="24731" y="7777"/>
                </a:cubicBezTo>
                <a:cubicBezTo>
                  <a:pt x="24858" y="7777"/>
                  <a:pt x="24980" y="7679"/>
                  <a:pt x="24980" y="7528"/>
                </a:cubicBezTo>
                <a:cubicBezTo>
                  <a:pt x="24980" y="7393"/>
                  <a:pt x="24870" y="7284"/>
                  <a:pt x="24732" y="7284"/>
                </a:cubicBezTo>
                <a:close/>
                <a:moveTo>
                  <a:pt x="25951" y="7284"/>
                </a:moveTo>
                <a:cubicBezTo>
                  <a:pt x="25732" y="7284"/>
                  <a:pt x="25622" y="7547"/>
                  <a:pt x="25779" y="7704"/>
                </a:cubicBezTo>
                <a:cubicBezTo>
                  <a:pt x="25829" y="7755"/>
                  <a:pt x="25890" y="7777"/>
                  <a:pt x="25951" y="7777"/>
                </a:cubicBezTo>
                <a:cubicBezTo>
                  <a:pt x="26077" y="7777"/>
                  <a:pt x="26199" y="7679"/>
                  <a:pt x="26199" y="7528"/>
                </a:cubicBezTo>
                <a:cubicBezTo>
                  <a:pt x="26199" y="7393"/>
                  <a:pt x="26089" y="7284"/>
                  <a:pt x="25951" y="7284"/>
                </a:cubicBezTo>
                <a:close/>
                <a:moveTo>
                  <a:pt x="35707" y="7284"/>
                </a:moveTo>
                <a:cubicBezTo>
                  <a:pt x="35487" y="7284"/>
                  <a:pt x="35378" y="7547"/>
                  <a:pt x="35534" y="7704"/>
                </a:cubicBezTo>
                <a:cubicBezTo>
                  <a:pt x="35584" y="7755"/>
                  <a:pt x="35646" y="7777"/>
                  <a:pt x="35706" y="7777"/>
                </a:cubicBezTo>
                <a:cubicBezTo>
                  <a:pt x="35833" y="7777"/>
                  <a:pt x="35954" y="7679"/>
                  <a:pt x="35954" y="7528"/>
                </a:cubicBezTo>
                <a:cubicBezTo>
                  <a:pt x="35954" y="7393"/>
                  <a:pt x="35845" y="7284"/>
                  <a:pt x="35707" y="7284"/>
                </a:cubicBezTo>
                <a:close/>
                <a:moveTo>
                  <a:pt x="36929" y="7284"/>
                </a:moveTo>
                <a:cubicBezTo>
                  <a:pt x="36706" y="7284"/>
                  <a:pt x="36597" y="7547"/>
                  <a:pt x="36753" y="7704"/>
                </a:cubicBezTo>
                <a:cubicBezTo>
                  <a:pt x="36803" y="7755"/>
                  <a:pt x="36865" y="7777"/>
                  <a:pt x="36925" y="7777"/>
                </a:cubicBezTo>
                <a:cubicBezTo>
                  <a:pt x="37052" y="7777"/>
                  <a:pt x="37173" y="7679"/>
                  <a:pt x="37173" y="7528"/>
                </a:cubicBezTo>
                <a:cubicBezTo>
                  <a:pt x="37173" y="7393"/>
                  <a:pt x="37064" y="7284"/>
                  <a:pt x="36929" y="7284"/>
                </a:cubicBezTo>
                <a:close/>
                <a:moveTo>
                  <a:pt x="38148" y="7284"/>
                </a:moveTo>
                <a:cubicBezTo>
                  <a:pt x="37928" y="7284"/>
                  <a:pt x="37816" y="7547"/>
                  <a:pt x="37972" y="7704"/>
                </a:cubicBezTo>
                <a:cubicBezTo>
                  <a:pt x="38023" y="7755"/>
                  <a:pt x="38085" y="7777"/>
                  <a:pt x="38146" y="7777"/>
                </a:cubicBezTo>
                <a:cubicBezTo>
                  <a:pt x="38272" y="7777"/>
                  <a:pt x="38392" y="7679"/>
                  <a:pt x="38392" y="7528"/>
                </a:cubicBezTo>
                <a:cubicBezTo>
                  <a:pt x="38392" y="7393"/>
                  <a:pt x="38283" y="7284"/>
                  <a:pt x="38148" y="7284"/>
                </a:cubicBezTo>
                <a:close/>
                <a:moveTo>
                  <a:pt x="39367" y="7284"/>
                </a:moveTo>
                <a:cubicBezTo>
                  <a:pt x="39148" y="7284"/>
                  <a:pt x="39038" y="7547"/>
                  <a:pt x="39191" y="7704"/>
                </a:cubicBezTo>
                <a:cubicBezTo>
                  <a:pt x="39242" y="7755"/>
                  <a:pt x="39305" y="7777"/>
                  <a:pt x="39366" y="7777"/>
                </a:cubicBezTo>
                <a:cubicBezTo>
                  <a:pt x="39493" y="7777"/>
                  <a:pt x="39614" y="7679"/>
                  <a:pt x="39614" y="7528"/>
                </a:cubicBezTo>
                <a:cubicBezTo>
                  <a:pt x="39614" y="7393"/>
                  <a:pt x="39502" y="7284"/>
                  <a:pt x="39367" y="7284"/>
                </a:cubicBezTo>
                <a:close/>
                <a:moveTo>
                  <a:pt x="40586" y="7284"/>
                </a:moveTo>
                <a:cubicBezTo>
                  <a:pt x="40367" y="7284"/>
                  <a:pt x="40257" y="7547"/>
                  <a:pt x="40410" y="7704"/>
                </a:cubicBezTo>
                <a:cubicBezTo>
                  <a:pt x="40461" y="7755"/>
                  <a:pt x="40524" y="7777"/>
                  <a:pt x="40585" y="7777"/>
                </a:cubicBezTo>
                <a:cubicBezTo>
                  <a:pt x="40712" y="7777"/>
                  <a:pt x="40834" y="7679"/>
                  <a:pt x="40834" y="7528"/>
                </a:cubicBezTo>
                <a:cubicBezTo>
                  <a:pt x="40834" y="7393"/>
                  <a:pt x="40721" y="7284"/>
                  <a:pt x="40586" y="7284"/>
                </a:cubicBezTo>
                <a:close/>
                <a:moveTo>
                  <a:pt x="41805" y="7284"/>
                </a:moveTo>
                <a:cubicBezTo>
                  <a:pt x="41586" y="7284"/>
                  <a:pt x="41476" y="7547"/>
                  <a:pt x="41630" y="7704"/>
                </a:cubicBezTo>
                <a:cubicBezTo>
                  <a:pt x="41680" y="7755"/>
                  <a:pt x="41743" y="7777"/>
                  <a:pt x="41804" y="7777"/>
                </a:cubicBezTo>
                <a:cubicBezTo>
                  <a:pt x="41931" y="7777"/>
                  <a:pt x="42053" y="7679"/>
                  <a:pt x="42053" y="7528"/>
                </a:cubicBezTo>
                <a:cubicBezTo>
                  <a:pt x="42053" y="7393"/>
                  <a:pt x="41943" y="7284"/>
                  <a:pt x="41805" y="7284"/>
                </a:cubicBezTo>
                <a:close/>
                <a:moveTo>
                  <a:pt x="43024" y="7284"/>
                </a:moveTo>
                <a:cubicBezTo>
                  <a:pt x="42805" y="7284"/>
                  <a:pt x="42695" y="7547"/>
                  <a:pt x="42852" y="7704"/>
                </a:cubicBezTo>
                <a:cubicBezTo>
                  <a:pt x="42902" y="7755"/>
                  <a:pt x="42963" y="7777"/>
                  <a:pt x="43024" y="7777"/>
                </a:cubicBezTo>
                <a:cubicBezTo>
                  <a:pt x="43150" y="7777"/>
                  <a:pt x="43272" y="7679"/>
                  <a:pt x="43272" y="7528"/>
                </a:cubicBezTo>
                <a:cubicBezTo>
                  <a:pt x="43272" y="7393"/>
                  <a:pt x="43162" y="7284"/>
                  <a:pt x="43024" y="7284"/>
                </a:cubicBezTo>
                <a:close/>
                <a:moveTo>
                  <a:pt x="44243" y="7284"/>
                </a:moveTo>
                <a:cubicBezTo>
                  <a:pt x="44024" y="7284"/>
                  <a:pt x="43914" y="7547"/>
                  <a:pt x="44071" y="7704"/>
                </a:cubicBezTo>
                <a:cubicBezTo>
                  <a:pt x="44121" y="7755"/>
                  <a:pt x="44182" y="7777"/>
                  <a:pt x="44243" y="7777"/>
                </a:cubicBezTo>
                <a:cubicBezTo>
                  <a:pt x="44369" y="7777"/>
                  <a:pt x="44491" y="7679"/>
                  <a:pt x="44491" y="7528"/>
                </a:cubicBezTo>
                <a:cubicBezTo>
                  <a:pt x="44491" y="7393"/>
                  <a:pt x="44381" y="7284"/>
                  <a:pt x="44243" y="7284"/>
                </a:cubicBezTo>
                <a:close/>
                <a:moveTo>
                  <a:pt x="55312" y="8518"/>
                </a:moveTo>
                <a:lnTo>
                  <a:pt x="55312" y="8518"/>
                </a:lnTo>
                <a:cubicBezTo>
                  <a:pt x="55340" y="8653"/>
                  <a:pt x="55362" y="8791"/>
                  <a:pt x="55381" y="8935"/>
                </a:cubicBezTo>
                <a:cubicBezTo>
                  <a:pt x="55522" y="8813"/>
                  <a:pt x="55484" y="8587"/>
                  <a:pt x="55312" y="8518"/>
                </a:cubicBezTo>
                <a:close/>
                <a:moveTo>
                  <a:pt x="6440" y="8503"/>
                </a:moveTo>
                <a:cubicBezTo>
                  <a:pt x="6221" y="8503"/>
                  <a:pt x="6111" y="8769"/>
                  <a:pt x="6264" y="8923"/>
                </a:cubicBezTo>
                <a:cubicBezTo>
                  <a:pt x="6315" y="8974"/>
                  <a:pt x="6378" y="8996"/>
                  <a:pt x="6439" y="8996"/>
                </a:cubicBezTo>
                <a:cubicBezTo>
                  <a:pt x="6566" y="8996"/>
                  <a:pt x="6688" y="8898"/>
                  <a:pt x="6688" y="8747"/>
                </a:cubicBezTo>
                <a:cubicBezTo>
                  <a:pt x="6688" y="8613"/>
                  <a:pt x="6575" y="8503"/>
                  <a:pt x="6440" y="8503"/>
                </a:cubicBezTo>
                <a:close/>
                <a:moveTo>
                  <a:pt x="7659" y="8503"/>
                </a:moveTo>
                <a:cubicBezTo>
                  <a:pt x="7440" y="8503"/>
                  <a:pt x="7330" y="8769"/>
                  <a:pt x="7484" y="8923"/>
                </a:cubicBezTo>
                <a:cubicBezTo>
                  <a:pt x="7534" y="8974"/>
                  <a:pt x="7597" y="8996"/>
                  <a:pt x="7658" y="8996"/>
                </a:cubicBezTo>
                <a:cubicBezTo>
                  <a:pt x="7785" y="8996"/>
                  <a:pt x="7907" y="8898"/>
                  <a:pt x="7907" y="8747"/>
                </a:cubicBezTo>
                <a:cubicBezTo>
                  <a:pt x="7907" y="8613"/>
                  <a:pt x="7797" y="8503"/>
                  <a:pt x="7659" y="8503"/>
                </a:cubicBezTo>
                <a:close/>
                <a:moveTo>
                  <a:pt x="8878" y="8503"/>
                </a:moveTo>
                <a:cubicBezTo>
                  <a:pt x="8659" y="8503"/>
                  <a:pt x="8549" y="8769"/>
                  <a:pt x="8706" y="8923"/>
                </a:cubicBezTo>
                <a:cubicBezTo>
                  <a:pt x="8756" y="8974"/>
                  <a:pt x="8817" y="8996"/>
                  <a:pt x="8878" y="8996"/>
                </a:cubicBezTo>
                <a:cubicBezTo>
                  <a:pt x="9004" y="8996"/>
                  <a:pt x="9126" y="8898"/>
                  <a:pt x="9126" y="8747"/>
                </a:cubicBezTo>
                <a:cubicBezTo>
                  <a:pt x="9126" y="8613"/>
                  <a:pt x="9016" y="8503"/>
                  <a:pt x="8878" y="8503"/>
                </a:cubicBezTo>
                <a:close/>
                <a:moveTo>
                  <a:pt x="10097" y="8503"/>
                </a:moveTo>
                <a:cubicBezTo>
                  <a:pt x="9878" y="8503"/>
                  <a:pt x="9768" y="8769"/>
                  <a:pt x="9925" y="8923"/>
                </a:cubicBezTo>
                <a:cubicBezTo>
                  <a:pt x="9975" y="8974"/>
                  <a:pt x="10036" y="8996"/>
                  <a:pt x="10097" y="8996"/>
                </a:cubicBezTo>
                <a:cubicBezTo>
                  <a:pt x="10223" y="8996"/>
                  <a:pt x="10345" y="8898"/>
                  <a:pt x="10345" y="8747"/>
                </a:cubicBezTo>
                <a:cubicBezTo>
                  <a:pt x="10345" y="8613"/>
                  <a:pt x="10235" y="8503"/>
                  <a:pt x="10097" y="8503"/>
                </a:cubicBezTo>
                <a:close/>
                <a:moveTo>
                  <a:pt x="11319" y="8503"/>
                </a:moveTo>
                <a:cubicBezTo>
                  <a:pt x="11097" y="8503"/>
                  <a:pt x="10987" y="8769"/>
                  <a:pt x="11144" y="8923"/>
                </a:cubicBezTo>
                <a:cubicBezTo>
                  <a:pt x="11194" y="8974"/>
                  <a:pt x="11255" y="8996"/>
                  <a:pt x="11316" y="8996"/>
                </a:cubicBezTo>
                <a:cubicBezTo>
                  <a:pt x="11442" y="8996"/>
                  <a:pt x="11564" y="8898"/>
                  <a:pt x="11564" y="8747"/>
                </a:cubicBezTo>
                <a:cubicBezTo>
                  <a:pt x="11564" y="8613"/>
                  <a:pt x="11454" y="8503"/>
                  <a:pt x="11319" y="8503"/>
                </a:cubicBezTo>
                <a:close/>
                <a:moveTo>
                  <a:pt x="12538" y="8503"/>
                </a:moveTo>
                <a:cubicBezTo>
                  <a:pt x="12316" y="8503"/>
                  <a:pt x="12206" y="8769"/>
                  <a:pt x="12363" y="8923"/>
                </a:cubicBezTo>
                <a:cubicBezTo>
                  <a:pt x="12414" y="8974"/>
                  <a:pt x="12476" y="8996"/>
                  <a:pt x="12536" y="8996"/>
                </a:cubicBezTo>
                <a:cubicBezTo>
                  <a:pt x="12663" y="8996"/>
                  <a:pt x="12783" y="8898"/>
                  <a:pt x="12783" y="8747"/>
                </a:cubicBezTo>
                <a:cubicBezTo>
                  <a:pt x="12783" y="8613"/>
                  <a:pt x="12673" y="8503"/>
                  <a:pt x="12538" y="8503"/>
                </a:cubicBezTo>
                <a:close/>
                <a:moveTo>
                  <a:pt x="13757" y="8503"/>
                </a:moveTo>
                <a:cubicBezTo>
                  <a:pt x="13538" y="8503"/>
                  <a:pt x="13425" y="8769"/>
                  <a:pt x="13582" y="8923"/>
                </a:cubicBezTo>
                <a:cubicBezTo>
                  <a:pt x="13633" y="8974"/>
                  <a:pt x="13695" y="8996"/>
                  <a:pt x="13756" y="8996"/>
                </a:cubicBezTo>
                <a:cubicBezTo>
                  <a:pt x="13883" y="8996"/>
                  <a:pt x="14005" y="8898"/>
                  <a:pt x="14005" y="8747"/>
                </a:cubicBezTo>
                <a:cubicBezTo>
                  <a:pt x="14002" y="8613"/>
                  <a:pt x="13892" y="8503"/>
                  <a:pt x="13757" y="8503"/>
                </a:cubicBezTo>
                <a:close/>
                <a:moveTo>
                  <a:pt x="14976" y="8503"/>
                </a:moveTo>
                <a:cubicBezTo>
                  <a:pt x="14757" y="8503"/>
                  <a:pt x="14647" y="8769"/>
                  <a:pt x="14801" y="8923"/>
                </a:cubicBezTo>
                <a:cubicBezTo>
                  <a:pt x="14852" y="8974"/>
                  <a:pt x="14914" y="8996"/>
                  <a:pt x="14975" y="8996"/>
                </a:cubicBezTo>
                <a:cubicBezTo>
                  <a:pt x="15102" y="8996"/>
                  <a:pt x="15224" y="8898"/>
                  <a:pt x="15224" y="8747"/>
                </a:cubicBezTo>
                <a:cubicBezTo>
                  <a:pt x="15224" y="8613"/>
                  <a:pt x="15111" y="8503"/>
                  <a:pt x="14976" y="8503"/>
                </a:cubicBezTo>
                <a:close/>
                <a:moveTo>
                  <a:pt x="16196" y="8503"/>
                </a:moveTo>
                <a:cubicBezTo>
                  <a:pt x="15976" y="8503"/>
                  <a:pt x="15866" y="8769"/>
                  <a:pt x="16020" y="8923"/>
                </a:cubicBezTo>
                <a:cubicBezTo>
                  <a:pt x="16071" y="8974"/>
                  <a:pt x="16133" y="8996"/>
                  <a:pt x="16194" y="8996"/>
                </a:cubicBezTo>
                <a:cubicBezTo>
                  <a:pt x="16322" y="8996"/>
                  <a:pt x="16443" y="8898"/>
                  <a:pt x="16443" y="8747"/>
                </a:cubicBezTo>
                <a:cubicBezTo>
                  <a:pt x="16443" y="8613"/>
                  <a:pt x="16333" y="8503"/>
                  <a:pt x="16196" y="8503"/>
                </a:cubicBezTo>
                <a:close/>
                <a:moveTo>
                  <a:pt x="17415" y="8503"/>
                </a:moveTo>
                <a:cubicBezTo>
                  <a:pt x="17195" y="8503"/>
                  <a:pt x="17086" y="8769"/>
                  <a:pt x="17242" y="8923"/>
                </a:cubicBezTo>
                <a:cubicBezTo>
                  <a:pt x="17292" y="8974"/>
                  <a:pt x="17354" y="8996"/>
                  <a:pt x="17414" y="8996"/>
                </a:cubicBezTo>
                <a:cubicBezTo>
                  <a:pt x="17541" y="8996"/>
                  <a:pt x="17662" y="8898"/>
                  <a:pt x="17662" y="8747"/>
                </a:cubicBezTo>
                <a:cubicBezTo>
                  <a:pt x="17662" y="8613"/>
                  <a:pt x="17552" y="8503"/>
                  <a:pt x="17415" y="8503"/>
                </a:cubicBezTo>
                <a:close/>
                <a:moveTo>
                  <a:pt x="18634" y="8503"/>
                </a:moveTo>
                <a:cubicBezTo>
                  <a:pt x="18414" y="8503"/>
                  <a:pt x="18305" y="8769"/>
                  <a:pt x="18461" y="8923"/>
                </a:cubicBezTo>
                <a:cubicBezTo>
                  <a:pt x="18511" y="8974"/>
                  <a:pt x="18573" y="8996"/>
                  <a:pt x="18633" y="8996"/>
                </a:cubicBezTo>
                <a:cubicBezTo>
                  <a:pt x="18760" y="8996"/>
                  <a:pt x="18881" y="8898"/>
                  <a:pt x="18881" y="8747"/>
                </a:cubicBezTo>
                <a:cubicBezTo>
                  <a:pt x="18881" y="8613"/>
                  <a:pt x="18772" y="8503"/>
                  <a:pt x="18634" y="8503"/>
                </a:cubicBezTo>
                <a:close/>
                <a:moveTo>
                  <a:pt x="19856" y="8503"/>
                </a:moveTo>
                <a:cubicBezTo>
                  <a:pt x="19633" y="8503"/>
                  <a:pt x="19524" y="8769"/>
                  <a:pt x="19680" y="8923"/>
                </a:cubicBezTo>
                <a:cubicBezTo>
                  <a:pt x="19730" y="8974"/>
                  <a:pt x="19792" y="8996"/>
                  <a:pt x="19852" y="8996"/>
                </a:cubicBezTo>
                <a:cubicBezTo>
                  <a:pt x="19979" y="8996"/>
                  <a:pt x="20100" y="8898"/>
                  <a:pt x="20100" y="8747"/>
                </a:cubicBezTo>
                <a:cubicBezTo>
                  <a:pt x="20100" y="8613"/>
                  <a:pt x="19991" y="8503"/>
                  <a:pt x="19856" y="8503"/>
                </a:cubicBezTo>
                <a:close/>
                <a:moveTo>
                  <a:pt x="21075" y="8503"/>
                </a:moveTo>
                <a:cubicBezTo>
                  <a:pt x="20852" y="8503"/>
                  <a:pt x="20743" y="8769"/>
                  <a:pt x="20899" y="8923"/>
                </a:cubicBezTo>
                <a:cubicBezTo>
                  <a:pt x="20950" y="8974"/>
                  <a:pt x="21012" y="8996"/>
                  <a:pt x="21073" y="8996"/>
                </a:cubicBezTo>
                <a:cubicBezTo>
                  <a:pt x="21199" y="8996"/>
                  <a:pt x="21319" y="8898"/>
                  <a:pt x="21319" y="8747"/>
                </a:cubicBezTo>
                <a:cubicBezTo>
                  <a:pt x="21319" y="8613"/>
                  <a:pt x="21210" y="8503"/>
                  <a:pt x="21075" y="8503"/>
                </a:cubicBezTo>
                <a:close/>
                <a:moveTo>
                  <a:pt x="22294" y="8503"/>
                </a:moveTo>
                <a:cubicBezTo>
                  <a:pt x="22075" y="8503"/>
                  <a:pt x="21965" y="8769"/>
                  <a:pt x="22118" y="8923"/>
                </a:cubicBezTo>
                <a:cubicBezTo>
                  <a:pt x="22169" y="8974"/>
                  <a:pt x="22232" y="8996"/>
                  <a:pt x="22293" y="8996"/>
                </a:cubicBezTo>
                <a:cubicBezTo>
                  <a:pt x="22420" y="8996"/>
                  <a:pt x="22541" y="8898"/>
                  <a:pt x="22541" y="8747"/>
                </a:cubicBezTo>
                <a:cubicBezTo>
                  <a:pt x="22541" y="8613"/>
                  <a:pt x="22429" y="8503"/>
                  <a:pt x="22294" y="8503"/>
                </a:cubicBezTo>
                <a:close/>
                <a:moveTo>
                  <a:pt x="23513" y="8503"/>
                </a:moveTo>
                <a:cubicBezTo>
                  <a:pt x="23294" y="8503"/>
                  <a:pt x="23184" y="8769"/>
                  <a:pt x="23337" y="8923"/>
                </a:cubicBezTo>
                <a:cubicBezTo>
                  <a:pt x="23388" y="8974"/>
                  <a:pt x="23451" y="8996"/>
                  <a:pt x="23512" y="8996"/>
                </a:cubicBezTo>
                <a:cubicBezTo>
                  <a:pt x="23639" y="8996"/>
                  <a:pt x="23761" y="8898"/>
                  <a:pt x="23761" y="8747"/>
                </a:cubicBezTo>
                <a:cubicBezTo>
                  <a:pt x="23761" y="8613"/>
                  <a:pt x="23648" y="8503"/>
                  <a:pt x="23513" y="8503"/>
                </a:cubicBezTo>
                <a:close/>
                <a:moveTo>
                  <a:pt x="24732" y="8503"/>
                </a:moveTo>
                <a:cubicBezTo>
                  <a:pt x="24513" y="8503"/>
                  <a:pt x="24403" y="8769"/>
                  <a:pt x="24557" y="8923"/>
                </a:cubicBezTo>
                <a:cubicBezTo>
                  <a:pt x="24607" y="8974"/>
                  <a:pt x="24670" y="8996"/>
                  <a:pt x="24731" y="8996"/>
                </a:cubicBezTo>
                <a:cubicBezTo>
                  <a:pt x="24858" y="8996"/>
                  <a:pt x="24980" y="8898"/>
                  <a:pt x="24980" y="8747"/>
                </a:cubicBezTo>
                <a:cubicBezTo>
                  <a:pt x="24980" y="8613"/>
                  <a:pt x="24870" y="8503"/>
                  <a:pt x="24732" y="8503"/>
                </a:cubicBezTo>
                <a:close/>
                <a:moveTo>
                  <a:pt x="56440" y="8503"/>
                </a:moveTo>
                <a:cubicBezTo>
                  <a:pt x="56221" y="8503"/>
                  <a:pt x="56111" y="8769"/>
                  <a:pt x="56264" y="8923"/>
                </a:cubicBezTo>
                <a:cubicBezTo>
                  <a:pt x="56315" y="8974"/>
                  <a:pt x="56378" y="8996"/>
                  <a:pt x="56439" y="8996"/>
                </a:cubicBezTo>
                <a:cubicBezTo>
                  <a:pt x="56566" y="8996"/>
                  <a:pt x="56687" y="8898"/>
                  <a:pt x="56687" y="8747"/>
                </a:cubicBezTo>
                <a:cubicBezTo>
                  <a:pt x="56684" y="8613"/>
                  <a:pt x="56575" y="8503"/>
                  <a:pt x="56440" y="8503"/>
                </a:cubicBezTo>
                <a:close/>
                <a:moveTo>
                  <a:pt x="57659" y="8503"/>
                </a:moveTo>
                <a:cubicBezTo>
                  <a:pt x="57440" y="8503"/>
                  <a:pt x="57330" y="8769"/>
                  <a:pt x="57483" y="8923"/>
                </a:cubicBezTo>
                <a:cubicBezTo>
                  <a:pt x="57534" y="8974"/>
                  <a:pt x="57597" y="8996"/>
                  <a:pt x="57658" y="8996"/>
                </a:cubicBezTo>
                <a:cubicBezTo>
                  <a:pt x="57785" y="8996"/>
                  <a:pt x="57907" y="8898"/>
                  <a:pt x="57907" y="8747"/>
                </a:cubicBezTo>
                <a:cubicBezTo>
                  <a:pt x="57907" y="8613"/>
                  <a:pt x="57794" y="8503"/>
                  <a:pt x="57659" y="8503"/>
                </a:cubicBezTo>
                <a:close/>
                <a:moveTo>
                  <a:pt x="58878" y="8503"/>
                </a:moveTo>
                <a:cubicBezTo>
                  <a:pt x="58659" y="8503"/>
                  <a:pt x="58549" y="8769"/>
                  <a:pt x="58703" y="8923"/>
                </a:cubicBezTo>
                <a:cubicBezTo>
                  <a:pt x="58753" y="8974"/>
                  <a:pt x="58816" y="8996"/>
                  <a:pt x="58877" y="8996"/>
                </a:cubicBezTo>
                <a:cubicBezTo>
                  <a:pt x="59004" y="8996"/>
                  <a:pt x="59126" y="8898"/>
                  <a:pt x="59126" y="8747"/>
                </a:cubicBezTo>
                <a:cubicBezTo>
                  <a:pt x="59126" y="8613"/>
                  <a:pt x="59016" y="8503"/>
                  <a:pt x="58878" y="8503"/>
                </a:cubicBezTo>
                <a:close/>
                <a:moveTo>
                  <a:pt x="60097" y="8503"/>
                </a:moveTo>
                <a:cubicBezTo>
                  <a:pt x="59878" y="8503"/>
                  <a:pt x="59768" y="8769"/>
                  <a:pt x="59925" y="8923"/>
                </a:cubicBezTo>
                <a:cubicBezTo>
                  <a:pt x="59975" y="8974"/>
                  <a:pt x="60036" y="8996"/>
                  <a:pt x="60097" y="8996"/>
                </a:cubicBezTo>
                <a:cubicBezTo>
                  <a:pt x="60223" y="8996"/>
                  <a:pt x="60345" y="8898"/>
                  <a:pt x="60345" y="8747"/>
                </a:cubicBezTo>
                <a:cubicBezTo>
                  <a:pt x="60345" y="8613"/>
                  <a:pt x="60235" y="8503"/>
                  <a:pt x="60097" y="8503"/>
                </a:cubicBezTo>
                <a:close/>
                <a:moveTo>
                  <a:pt x="61316" y="8503"/>
                </a:moveTo>
                <a:cubicBezTo>
                  <a:pt x="61097" y="8503"/>
                  <a:pt x="60987" y="8769"/>
                  <a:pt x="61144" y="8923"/>
                </a:cubicBezTo>
                <a:cubicBezTo>
                  <a:pt x="61194" y="8974"/>
                  <a:pt x="61255" y="8996"/>
                  <a:pt x="61316" y="8996"/>
                </a:cubicBezTo>
                <a:cubicBezTo>
                  <a:pt x="61442" y="8996"/>
                  <a:pt x="61564" y="8898"/>
                  <a:pt x="61564" y="8747"/>
                </a:cubicBezTo>
                <a:cubicBezTo>
                  <a:pt x="61564" y="8613"/>
                  <a:pt x="61454" y="8503"/>
                  <a:pt x="61316" y="8503"/>
                </a:cubicBezTo>
                <a:close/>
                <a:moveTo>
                  <a:pt x="62538" y="8503"/>
                </a:moveTo>
                <a:cubicBezTo>
                  <a:pt x="62316" y="8503"/>
                  <a:pt x="62206" y="8769"/>
                  <a:pt x="62363" y="8923"/>
                </a:cubicBezTo>
                <a:cubicBezTo>
                  <a:pt x="62414" y="8974"/>
                  <a:pt x="62476" y="8996"/>
                  <a:pt x="62536" y="8996"/>
                </a:cubicBezTo>
                <a:cubicBezTo>
                  <a:pt x="62663" y="8996"/>
                  <a:pt x="62783" y="8898"/>
                  <a:pt x="62783" y="8747"/>
                </a:cubicBezTo>
                <a:cubicBezTo>
                  <a:pt x="62783" y="8613"/>
                  <a:pt x="62673" y="8503"/>
                  <a:pt x="62538" y="8503"/>
                </a:cubicBezTo>
                <a:close/>
                <a:moveTo>
                  <a:pt x="63757" y="8503"/>
                </a:moveTo>
                <a:cubicBezTo>
                  <a:pt x="63538" y="8503"/>
                  <a:pt x="63425" y="8769"/>
                  <a:pt x="63582" y="8923"/>
                </a:cubicBezTo>
                <a:cubicBezTo>
                  <a:pt x="63633" y="8974"/>
                  <a:pt x="63695" y="8996"/>
                  <a:pt x="63756" y="8996"/>
                </a:cubicBezTo>
                <a:cubicBezTo>
                  <a:pt x="63883" y="8996"/>
                  <a:pt x="64004" y="8898"/>
                  <a:pt x="64002" y="8747"/>
                </a:cubicBezTo>
                <a:cubicBezTo>
                  <a:pt x="64002" y="8613"/>
                  <a:pt x="63892" y="8503"/>
                  <a:pt x="63757" y="8503"/>
                </a:cubicBezTo>
                <a:close/>
                <a:moveTo>
                  <a:pt x="64976" y="8503"/>
                </a:moveTo>
                <a:cubicBezTo>
                  <a:pt x="64757" y="8503"/>
                  <a:pt x="64647" y="8769"/>
                  <a:pt x="64801" y="8923"/>
                </a:cubicBezTo>
                <a:cubicBezTo>
                  <a:pt x="64852" y="8974"/>
                  <a:pt x="64914" y="8996"/>
                  <a:pt x="64975" y="8996"/>
                </a:cubicBezTo>
                <a:cubicBezTo>
                  <a:pt x="65102" y="8996"/>
                  <a:pt x="65224" y="8898"/>
                  <a:pt x="65224" y="8747"/>
                </a:cubicBezTo>
                <a:cubicBezTo>
                  <a:pt x="65224" y="8613"/>
                  <a:pt x="65111" y="8503"/>
                  <a:pt x="64976" y="8503"/>
                </a:cubicBezTo>
                <a:close/>
                <a:moveTo>
                  <a:pt x="66195" y="8503"/>
                </a:moveTo>
                <a:cubicBezTo>
                  <a:pt x="65976" y="8503"/>
                  <a:pt x="65866" y="8769"/>
                  <a:pt x="66020" y="8923"/>
                </a:cubicBezTo>
                <a:cubicBezTo>
                  <a:pt x="66071" y="8974"/>
                  <a:pt x="66133" y="8996"/>
                  <a:pt x="66194" y="8996"/>
                </a:cubicBezTo>
                <a:cubicBezTo>
                  <a:pt x="66321" y="8996"/>
                  <a:pt x="66443" y="8898"/>
                  <a:pt x="66443" y="8747"/>
                </a:cubicBezTo>
                <a:cubicBezTo>
                  <a:pt x="66443" y="8613"/>
                  <a:pt x="66330" y="8503"/>
                  <a:pt x="66195" y="8503"/>
                </a:cubicBezTo>
                <a:close/>
                <a:moveTo>
                  <a:pt x="67414" y="8503"/>
                </a:moveTo>
                <a:cubicBezTo>
                  <a:pt x="67195" y="8503"/>
                  <a:pt x="67085" y="8769"/>
                  <a:pt x="67239" y="8923"/>
                </a:cubicBezTo>
                <a:cubicBezTo>
                  <a:pt x="67290" y="8974"/>
                  <a:pt x="67352" y="8996"/>
                  <a:pt x="67413" y="8996"/>
                </a:cubicBezTo>
                <a:cubicBezTo>
                  <a:pt x="67541" y="8996"/>
                  <a:pt x="67662" y="8898"/>
                  <a:pt x="67662" y="8747"/>
                </a:cubicBezTo>
                <a:cubicBezTo>
                  <a:pt x="67662" y="8613"/>
                  <a:pt x="67552" y="8503"/>
                  <a:pt x="67414" y="8503"/>
                </a:cubicBezTo>
                <a:close/>
                <a:moveTo>
                  <a:pt x="36929" y="8503"/>
                </a:moveTo>
                <a:cubicBezTo>
                  <a:pt x="36706" y="8503"/>
                  <a:pt x="36597" y="8769"/>
                  <a:pt x="36753" y="8923"/>
                </a:cubicBezTo>
                <a:cubicBezTo>
                  <a:pt x="36804" y="8974"/>
                  <a:pt x="36866" y="8997"/>
                  <a:pt x="36927" y="8997"/>
                </a:cubicBezTo>
                <a:cubicBezTo>
                  <a:pt x="37053" y="8997"/>
                  <a:pt x="37173" y="8898"/>
                  <a:pt x="37173" y="8750"/>
                </a:cubicBezTo>
                <a:cubicBezTo>
                  <a:pt x="37173" y="8613"/>
                  <a:pt x="37064" y="8503"/>
                  <a:pt x="36929" y="8503"/>
                </a:cubicBezTo>
                <a:close/>
                <a:moveTo>
                  <a:pt x="38148" y="8503"/>
                </a:moveTo>
                <a:cubicBezTo>
                  <a:pt x="37925" y="8503"/>
                  <a:pt x="37816" y="8769"/>
                  <a:pt x="37972" y="8923"/>
                </a:cubicBezTo>
                <a:cubicBezTo>
                  <a:pt x="38023" y="8974"/>
                  <a:pt x="38086" y="8997"/>
                  <a:pt x="38146" y="8997"/>
                </a:cubicBezTo>
                <a:cubicBezTo>
                  <a:pt x="38272" y="8997"/>
                  <a:pt x="38392" y="8898"/>
                  <a:pt x="38392" y="8750"/>
                </a:cubicBezTo>
                <a:cubicBezTo>
                  <a:pt x="38392" y="8613"/>
                  <a:pt x="38283" y="8503"/>
                  <a:pt x="38148" y="8503"/>
                </a:cubicBezTo>
                <a:close/>
                <a:moveTo>
                  <a:pt x="39367" y="8503"/>
                </a:moveTo>
                <a:cubicBezTo>
                  <a:pt x="39148" y="8503"/>
                  <a:pt x="39038" y="8769"/>
                  <a:pt x="39191" y="8923"/>
                </a:cubicBezTo>
                <a:cubicBezTo>
                  <a:pt x="39242" y="8974"/>
                  <a:pt x="39305" y="8997"/>
                  <a:pt x="39366" y="8997"/>
                </a:cubicBezTo>
                <a:cubicBezTo>
                  <a:pt x="39493" y="8997"/>
                  <a:pt x="39614" y="8898"/>
                  <a:pt x="39614" y="8750"/>
                </a:cubicBezTo>
                <a:cubicBezTo>
                  <a:pt x="39614" y="8613"/>
                  <a:pt x="39502" y="8503"/>
                  <a:pt x="39367" y="8503"/>
                </a:cubicBezTo>
                <a:close/>
                <a:moveTo>
                  <a:pt x="40586" y="8503"/>
                </a:moveTo>
                <a:cubicBezTo>
                  <a:pt x="40367" y="8503"/>
                  <a:pt x="40257" y="8769"/>
                  <a:pt x="40410" y="8923"/>
                </a:cubicBezTo>
                <a:cubicBezTo>
                  <a:pt x="40461" y="8974"/>
                  <a:pt x="40524" y="8997"/>
                  <a:pt x="40585" y="8997"/>
                </a:cubicBezTo>
                <a:cubicBezTo>
                  <a:pt x="40712" y="8997"/>
                  <a:pt x="40834" y="8898"/>
                  <a:pt x="40834" y="8750"/>
                </a:cubicBezTo>
                <a:cubicBezTo>
                  <a:pt x="40834" y="8613"/>
                  <a:pt x="40721" y="8503"/>
                  <a:pt x="40586" y="8503"/>
                </a:cubicBezTo>
                <a:close/>
                <a:moveTo>
                  <a:pt x="41805" y="8503"/>
                </a:moveTo>
                <a:cubicBezTo>
                  <a:pt x="41586" y="8503"/>
                  <a:pt x="41476" y="8769"/>
                  <a:pt x="41630" y="8923"/>
                </a:cubicBezTo>
                <a:cubicBezTo>
                  <a:pt x="41680" y="8974"/>
                  <a:pt x="41743" y="8997"/>
                  <a:pt x="41804" y="8997"/>
                </a:cubicBezTo>
                <a:cubicBezTo>
                  <a:pt x="41931" y="8997"/>
                  <a:pt x="42053" y="8898"/>
                  <a:pt x="42053" y="8750"/>
                </a:cubicBezTo>
                <a:cubicBezTo>
                  <a:pt x="42053" y="8613"/>
                  <a:pt x="41943" y="8503"/>
                  <a:pt x="41805" y="8503"/>
                </a:cubicBezTo>
                <a:close/>
                <a:moveTo>
                  <a:pt x="43024" y="8503"/>
                </a:moveTo>
                <a:cubicBezTo>
                  <a:pt x="42805" y="8503"/>
                  <a:pt x="42695" y="8769"/>
                  <a:pt x="42852" y="8923"/>
                </a:cubicBezTo>
                <a:cubicBezTo>
                  <a:pt x="42902" y="8974"/>
                  <a:pt x="42964" y="8997"/>
                  <a:pt x="43024" y="8997"/>
                </a:cubicBezTo>
                <a:cubicBezTo>
                  <a:pt x="43150" y="8997"/>
                  <a:pt x="43272" y="8898"/>
                  <a:pt x="43272" y="8750"/>
                </a:cubicBezTo>
                <a:cubicBezTo>
                  <a:pt x="43272" y="8613"/>
                  <a:pt x="43162" y="8503"/>
                  <a:pt x="43024" y="8503"/>
                </a:cubicBezTo>
                <a:close/>
                <a:moveTo>
                  <a:pt x="44243" y="8503"/>
                </a:moveTo>
                <a:cubicBezTo>
                  <a:pt x="44024" y="8503"/>
                  <a:pt x="43914" y="8769"/>
                  <a:pt x="44071" y="8923"/>
                </a:cubicBezTo>
                <a:cubicBezTo>
                  <a:pt x="44121" y="8974"/>
                  <a:pt x="44183" y="8997"/>
                  <a:pt x="44243" y="8997"/>
                </a:cubicBezTo>
                <a:cubicBezTo>
                  <a:pt x="44369" y="8997"/>
                  <a:pt x="44491" y="8898"/>
                  <a:pt x="44491" y="8750"/>
                </a:cubicBezTo>
                <a:cubicBezTo>
                  <a:pt x="44491" y="8613"/>
                  <a:pt x="44381" y="8503"/>
                  <a:pt x="44243" y="8503"/>
                </a:cubicBezTo>
                <a:close/>
                <a:moveTo>
                  <a:pt x="44105" y="9766"/>
                </a:moveTo>
                <a:lnTo>
                  <a:pt x="44105" y="9766"/>
                </a:lnTo>
                <a:cubicBezTo>
                  <a:pt x="44086" y="9778"/>
                  <a:pt x="44068" y="9794"/>
                  <a:pt x="44052" y="9813"/>
                </a:cubicBezTo>
                <a:cubicBezTo>
                  <a:pt x="44071" y="9797"/>
                  <a:pt x="44086" y="9781"/>
                  <a:pt x="44105" y="9766"/>
                </a:cubicBezTo>
                <a:close/>
                <a:moveTo>
                  <a:pt x="24723" y="9722"/>
                </a:moveTo>
                <a:cubicBezTo>
                  <a:pt x="24591" y="9728"/>
                  <a:pt x="24484" y="9835"/>
                  <a:pt x="24484" y="9969"/>
                </a:cubicBezTo>
                <a:cubicBezTo>
                  <a:pt x="24484" y="9991"/>
                  <a:pt x="24488" y="10010"/>
                  <a:pt x="24494" y="10032"/>
                </a:cubicBezTo>
                <a:cubicBezTo>
                  <a:pt x="24578" y="9935"/>
                  <a:pt x="24654" y="9832"/>
                  <a:pt x="24723" y="9722"/>
                </a:cubicBezTo>
                <a:close/>
                <a:moveTo>
                  <a:pt x="7659" y="9722"/>
                </a:moveTo>
                <a:cubicBezTo>
                  <a:pt x="7574" y="9722"/>
                  <a:pt x="7496" y="9766"/>
                  <a:pt x="7449" y="9838"/>
                </a:cubicBezTo>
                <a:cubicBezTo>
                  <a:pt x="7590" y="9922"/>
                  <a:pt x="7734" y="10004"/>
                  <a:pt x="7878" y="10082"/>
                </a:cubicBezTo>
                <a:cubicBezTo>
                  <a:pt x="7963" y="9916"/>
                  <a:pt x="7844" y="9722"/>
                  <a:pt x="7659" y="9722"/>
                </a:cubicBezTo>
                <a:close/>
                <a:moveTo>
                  <a:pt x="38148" y="9722"/>
                </a:moveTo>
                <a:cubicBezTo>
                  <a:pt x="37985" y="9722"/>
                  <a:pt x="37869" y="9872"/>
                  <a:pt x="37910" y="10029"/>
                </a:cubicBezTo>
                <a:cubicBezTo>
                  <a:pt x="38019" y="10085"/>
                  <a:pt x="38132" y="10142"/>
                  <a:pt x="38248" y="10195"/>
                </a:cubicBezTo>
                <a:cubicBezTo>
                  <a:pt x="38489" y="10085"/>
                  <a:pt x="38414" y="9722"/>
                  <a:pt x="38148" y="9722"/>
                </a:cubicBezTo>
                <a:close/>
                <a:moveTo>
                  <a:pt x="67413" y="9721"/>
                </a:moveTo>
                <a:cubicBezTo>
                  <a:pt x="67281" y="9721"/>
                  <a:pt x="67167" y="9829"/>
                  <a:pt x="67167" y="9969"/>
                </a:cubicBezTo>
                <a:cubicBezTo>
                  <a:pt x="67167" y="10073"/>
                  <a:pt x="67236" y="10170"/>
                  <a:pt x="67336" y="10201"/>
                </a:cubicBezTo>
                <a:cubicBezTo>
                  <a:pt x="67380" y="10045"/>
                  <a:pt x="67421" y="9885"/>
                  <a:pt x="67458" y="9725"/>
                </a:cubicBezTo>
                <a:cubicBezTo>
                  <a:pt x="67443" y="9722"/>
                  <a:pt x="67428" y="9721"/>
                  <a:pt x="67413" y="9721"/>
                </a:cubicBezTo>
                <a:close/>
                <a:moveTo>
                  <a:pt x="8878" y="9722"/>
                </a:moveTo>
                <a:cubicBezTo>
                  <a:pt x="8659" y="9722"/>
                  <a:pt x="8549" y="9988"/>
                  <a:pt x="8706" y="10142"/>
                </a:cubicBezTo>
                <a:cubicBezTo>
                  <a:pt x="8756" y="10193"/>
                  <a:pt x="8818" y="10216"/>
                  <a:pt x="8878" y="10216"/>
                </a:cubicBezTo>
                <a:cubicBezTo>
                  <a:pt x="9004" y="10216"/>
                  <a:pt x="9126" y="10117"/>
                  <a:pt x="9126" y="9969"/>
                </a:cubicBezTo>
                <a:cubicBezTo>
                  <a:pt x="9126" y="9832"/>
                  <a:pt x="9016" y="9722"/>
                  <a:pt x="8878" y="9722"/>
                </a:cubicBezTo>
                <a:close/>
                <a:moveTo>
                  <a:pt x="10097" y="9722"/>
                </a:moveTo>
                <a:cubicBezTo>
                  <a:pt x="9878" y="9722"/>
                  <a:pt x="9768" y="9988"/>
                  <a:pt x="9925" y="10142"/>
                </a:cubicBezTo>
                <a:cubicBezTo>
                  <a:pt x="9975" y="10193"/>
                  <a:pt x="10037" y="10216"/>
                  <a:pt x="10097" y="10216"/>
                </a:cubicBezTo>
                <a:cubicBezTo>
                  <a:pt x="10223" y="10216"/>
                  <a:pt x="10345" y="10117"/>
                  <a:pt x="10345" y="9969"/>
                </a:cubicBezTo>
                <a:cubicBezTo>
                  <a:pt x="10345" y="9832"/>
                  <a:pt x="10235" y="9722"/>
                  <a:pt x="10097" y="9722"/>
                </a:cubicBezTo>
                <a:close/>
                <a:moveTo>
                  <a:pt x="11319" y="9722"/>
                </a:moveTo>
                <a:cubicBezTo>
                  <a:pt x="11097" y="9722"/>
                  <a:pt x="10987" y="9988"/>
                  <a:pt x="11144" y="10142"/>
                </a:cubicBezTo>
                <a:cubicBezTo>
                  <a:pt x="11194" y="10193"/>
                  <a:pt x="11256" y="10216"/>
                  <a:pt x="11316" y="10216"/>
                </a:cubicBezTo>
                <a:cubicBezTo>
                  <a:pt x="11442" y="10216"/>
                  <a:pt x="11564" y="10117"/>
                  <a:pt x="11564" y="9969"/>
                </a:cubicBezTo>
                <a:cubicBezTo>
                  <a:pt x="11564" y="9832"/>
                  <a:pt x="11454" y="9722"/>
                  <a:pt x="11319" y="9722"/>
                </a:cubicBezTo>
                <a:close/>
                <a:moveTo>
                  <a:pt x="12538" y="9722"/>
                </a:moveTo>
                <a:cubicBezTo>
                  <a:pt x="12316" y="9722"/>
                  <a:pt x="12206" y="9988"/>
                  <a:pt x="12363" y="10142"/>
                </a:cubicBezTo>
                <a:cubicBezTo>
                  <a:pt x="12414" y="10193"/>
                  <a:pt x="12476" y="10216"/>
                  <a:pt x="12537" y="10216"/>
                </a:cubicBezTo>
                <a:cubicBezTo>
                  <a:pt x="12663" y="10216"/>
                  <a:pt x="12783" y="10117"/>
                  <a:pt x="12783" y="9969"/>
                </a:cubicBezTo>
                <a:cubicBezTo>
                  <a:pt x="12783" y="9832"/>
                  <a:pt x="12673" y="9722"/>
                  <a:pt x="12538" y="9722"/>
                </a:cubicBezTo>
                <a:close/>
                <a:moveTo>
                  <a:pt x="13757" y="9722"/>
                </a:moveTo>
                <a:cubicBezTo>
                  <a:pt x="13538" y="9722"/>
                  <a:pt x="13425" y="9988"/>
                  <a:pt x="13582" y="10142"/>
                </a:cubicBezTo>
                <a:cubicBezTo>
                  <a:pt x="13633" y="10193"/>
                  <a:pt x="13695" y="10216"/>
                  <a:pt x="13757" y="10216"/>
                </a:cubicBezTo>
                <a:cubicBezTo>
                  <a:pt x="13884" y="10216"/>
                  <a:pt x="14005" y="10117"/>
                  <a:pt x="14005" y="9969"/>
                </a:cubicBezTo>
                <a:cubicBezTo>
                  <a:pt x="14005" y="9832"/>
                  <a:pt x="13892" y="9722"/>
                  <a:pt x="13757" y="9722"/>
                </a:cubicBezTo>
                <a:close/>
                <a:moveTo>
                  <a:pt x="14976" y="9722"/>
                </a:moveTo>
                <a:cubicBezTo>
                  <a:pt x="14757" y="9722"/>
                  <a:pt x="14647" y="9988"/>
                  <a:pt x="14801" y="10142"/>
                </a:cubicBezTo>
                <a:cubicBezTo>
                  <a:pt x="14852" y="10193"/>
                  <a:pt x="14915" y="10216"/>
                  <a:pt x="14976" y="10216"/>
                </a:cubicBezTo>
                <a:cubicBezTo>
                  <a:pt x="15103" y="10216"/>
                  <a:pt x="15224" y="10117"/>
                  <a:pt x="15224" y="9969"/>
                </a:cubicBezTo>
                <a:cubicBezTo>
                  <a:pt x="15224" y="9832"/>
                  <a:pt x="15111" y="9722"/>
                  <a:pt x="14976" y="9722"/>
                </a:cubicBezTo>
                <a:close/>
                <a:moveTo>
                  <a:pt x="16196" y="9722"/>
                </a:moveTo>
                <a:cubicBezTo>
                  <a:pt x="15976" y="9722"/>
                  <a:pt x="15866" y="9988"/>
                  <a:pt x="16020" y="10142"/>
                </a:cubicBezTo>
                <a:cubicBezTo>
                  <a:pt x="16071" y="10193"/>
                  <a:pt x="16134" y="10216"/>
                  <a:pt x="16195" y="10216"/>
                </a:cubicBezTo>
                <a:cubicBezTo>
                  <a:pt x="16322" y="10216"/>
                  <a:pt x="16443" y="10117"/>
                  <a:pt x="16443" y="9969"/>
                </a:cubicBezTo>
                <a:cubicBezTo>
                  <a:pt x="16443" y="9832"/>
                  <a:pt x="16333" y="9722"/>
                  <a:pt x="16196" y="9722"/>
                </a:cubicBezTo>
                <a:close/>
                <a:moveTo>
                  <a:pt x="17415" y="9722"/>
                </a:moveTo>
                <a:cubicBezTo>
                  <a:pt x="17195" y="9722"/>
                  <a:pt x="17086" y="9988"/>
                  <a:pt x="17242" y="10142"/>
                </a:cubicBezTo>
                <a:cubicBezTo>
                  <a:pt x="17292" y="10193"/>
                  <a:pt x="17354" y="10216"/>
                  <a:pt x="17415" y="10216"/>
                </a:cubicBezTo>
                <a:cubicBezTo>
                  <a:pt x="17541" y="10216"/>
                  <a:pt x="17662" y="10117"/>
                  <a:pt x="17662" y="9969"/>
                </a:cubicBezTo>
                <a:cubicBezTo>
                  <a:pt x="17662" y="9832"/>
                  <a:pt x="17552" y="9722"/>
                  <a:pt x="17415" y="9722"/>
                </a:cubicBezTo>
                <a:close/>
                <a:moveTo>
                  <a:pt x="18634" y="9722"/>
                </a:moveTo>
                <a:cubicBezTo>
                  <a:pt x="18414" y="9722"/>
                  <a:pt x="18305" y="9988"/>
                  <a:pt x="18461" y="10142"/>
                </a:cubicBezTo>
                <a:cubicBezTo>
                  <a:pt x="18511" y="10193"/>
                  <a:pt x="18573" y="10216"/>
                  <a:pt x="18634" y="10216"/>
                </a:cubicBezTo>
                <a:cubicBezTo>
                  <a:pt x="18760" y="10216"/>
                  <a:pt x="18881" y="10117"/>
                  <a:pt x="18881" y="9969"/>
                </a:cubicBezTo>
                <a:cubicBezTo>
                  <a:pt x="18881" y="9832"/>
                  <a:pt x="18772" y="9722"/>
                  <a:pt x="18634" y="9722"/>
                </a:cubicBezTo>
                <a:close/>
                <a:moveTo>
                  <a:pt x="19856" y="9722"/>
                </a:moveTo>
                <a:cubicBezTo>
                  <a:pt x="19633" y="9722"/>
                  <a:pt x="19524" y="9988"/>
                  <a:pt x="19680" y="10142"/>
                </a:cubicBezTo>
                <a:cubicBezTo>
                  <a:pt x="19730" y="10193"/>
                  <a:pt x="19792" y="10216"/>
                  <a:pt x="19853" y="10216"/>
                </a:cubicBezTo>
                <a:cubicBezTo>
                  <a:pt x="19979" y="10216"/>
                  <a:pt x="20100" y="10117"/>
                  <a:pt x="20100" y="9969"/>
                </a:cubicBezTo>
                <a:cubicBezTo>
                  <a:pt x="20100" y="9832"/>
                  <a:pt x="19991" y="9722"/>
                  <a:pt x="19856" y="9722"/>
                </a:cubicBezTo>
                <a:close/>
                <a:moveTo>
                  <a:pt x="21075" y="9722"/>
                </a:moveTo>
                <a:cubicBezTo>
                  <a:pt x="20852" y="9722"/>
                  <a:pt x="20743" y="9988"/>
                  <a:pt x="20899" y="10142"/>
                </a:cubicBezTo>
                <a:cubicBezTo>
                  <a:pt x="20950" y="10193"/>
                  <a:pt x="21013" y="10216"/>
                  <a:pt x="21073" y="10216"/>
                </a:cubicBezTo>
                <a:cubicBezTo>
                  <a:pt x="21199" y="10216"/>
                  <a:pt x="21319" y="10117"/>
                  <a:pt x="21319" y="9969"/>
                </a:cubicBezTo>
                <a:cubicBezTo>
                  <a:pt x="21319" y="9832"/>
                  <a:pt x="21210" y="9722"/>
                  <a:pt x="21075" y="9722"/>
                </a:cubicBezTo>
                <a:close/>
                <a:moveTo>
                  <a:pt x="22294" y="9722"/>
                </a:moveTo>
                <a:cubicBezTo>
                  <a:pt x="22075" y="9722"/>
                  <a:pt x="21965" y="9988"/>
                  <a:pt x="22118" y="10142"/>
                </a:cubicBezTo>
                <a:cubicBezTo>
                  <a:pt x="22169" y="10193"/>
                  <a:pt x="22232" y="10216"/>
                  <a:pt x="22293" y="10216"/>
                </a:cubicBezTo>
                <a:cubicBezTo>
                  <a:pt x="22420" y="10216"/>
                  <a:pt x="22541" y="10117"/>
                  <a:pt x="22541" y="9969"/>
                </a:cubicBezTo>
                <a:cubicBezTo>
                  <a:pt x="22541" y="9832"/>
                  <a:pt x="22429" y="9722"/>
                  <a:pt x="22294" y="9722"/>
                </a:cubicBezTo>
                <a:close/>
                <a:moveTo>
                  <a:pt x="23513" y="9722"/>
                </a:moveTo>
                <a:cubicBezTo>
                  <a:pt x="23294" y="9722"/>
                  <a:pt x="23184" y="9988"/>
                  <a:pt x="23337" y="10142"/>
                </a:cubicBezTo>
                <a:cubicBezTo>
                  <a:pt x="23388" y="10193"/>
                  <a:pt x="23451" y="10216"/>
                  <a:pt x="23512" y="10216"/>
                </a:cubicBezTo>
                <a:cubicBezTo>
                  <a:pt x="23639" y="10216"/>
                  <a:pt x="23761" y="10117"/>
                  <a:pt x="23761" y="9969"/>
                </a:cubicBezTo>
                <a:cubicBezTo>
                  <a:pt x="23761" y="9832"/>
                  <a:pt x="23648" y="9722"/>
                  <a:pt x="23513" y="9722"/>
                </a:cubicBezTo>
                <a:close/>
                <a:moveTo>
                  <a:pt x="39367" y="9722"/>
                </a:moveTo>
                <a:cubicBezTo>
                  <a:pt x="39148" y="9722"/>
                  <a:pt x="39038" y="9988"/>
                  <a:pt x="39191" y="10142"/>
                </a:cubicBezTo>
                <a:cubicBezTo>
                  <a:pt x="39242" y="10193"/>
                  <a:pt x="39305" y="10216"/>
                  <a:pt x="39366" y="10216"/>
                </a:cubicBezTo>
                <a:cubicBezTo>
                  <a:pt x="39493" y="10216"/>
                  <a:pt x="39614" y="10117"/>
                  <a:pt x="39614" y="9969"/>
                </a:cubicBezTo>
                <a:cubicBezTo>
                  <a:pt x="39614" y="9832"/>
                  <a:pt x="39502" y="9722"/>
                  <a:pt x="39367" y="9722"/>
                </a:cubicBezTo>
                <a:close/>
                <a:moveTo>
                  <a:pt x="40586" y="9722"/>
                </a:moveTo>
                <a:cubicBezTo>
                  <a:pt x="40367" y="9722"/>
                  <a:pt x="40257" y="9988"/>
                  <a:pt x="40410" y="10142"/>
                </a:cubicBezTo>
                <a:cubicBezTo>
                  <a:pt x="40461" y="10193"/>
                  <a:pt x="40524" y="10216"/>
                  <a:pt x="40585" y="10216"/>
                </a:cubicBezTo>
                <a:cubicBezTo>
                  <a:pt x="40712" y="10216"/>
                  <a:pt x="40834" y="10117"/>
                  <a:pt x="40834" y="9969"/>
                </a:cubicBezTo>
                <a:cubicBezTo>
                  <a:pt x="40834" y="9832"/>
                  <a:pt x="40721" y="9722"/>
                  <a:pt x="40586" y="9722"/>
                </a:cubicBezTo>
                <a:close/>
                <a:moveTo>
                  <a:pt x="41805" y="9722"/>
                </a:moveTo>
                <a:cubicBezTo>
                  <a:pt x="41586" y="9722"/>
                  <a:pt x="41476" y="9988"/>
                  <a:pt x="41630" y="10142"/>
                </a:cubicBezTo>
                <a:cubicBezTo>
                  <a:pt x="41680" y="10193"/>
                  <a:pt x="41743" y="10216"/>
                  <a:pt x="41804" y="10216"/>
                </a:cubicBezTo>
                <a:cubicBezTo>
                  <a:pt x="41931" y="10216"/>
                  <a:pt x="42053" y="10117"/>
                  <a:pt x="42053" y="9969"/>
                </a:cubicBezTo>
                <a:cubicBezTo>
                  <a:pt x="42053" y="9832"/>
                  <a:pt x="41943" y="9722"/>
                  <a:pt x="41805" y="9722"/>
                </a:cubicBezTo>
                <a:close/>
                <a:moveTo>
                  <a:pt x="43024" y="9722"/>
                </a:moveTo>
                <a:cubicBezTo>
                  <a:pt x="42805" y="9722"/>
                  <a:pt x="42695" y="9988"/>
                  <a:pt x="42852" y="10142"/>
                </a:cubicBezTo>
                <a:cubicBezTo>
                  <a:pt x="42902" y="10193"/>
                  <a:pt x="42964" y="10216"/>
                  <a:pt x="43024" y="10216"/>
                </a:cubicBezTo>
                <a:cubicBezTo>
                  <a:pt x="43150" y="10216"/>
                  <a:pt x="43272" y="10117"/>
                  <a:pt x="43272" y="9969"/>
                </a:cubicBezTo>
                <a:cubicBezTo>
                  <a:pt x="43272" y="9832"/>
                  <a:pt x="43162" y="9722"/>
                  <a:pt x="43024" y="9722"/>
                </a:cubicBezTo>
                <a:close/>
                <a:moveTo>
                  <a:pt x="56440" y="9722"/>
                </a:moveTo>
                <a:cubicBezTo>
                  <a:pt x="56221" y="9722"/>
                  <a:pt x="56111" y="9988"/>
                  <a:pt x="56264" y="10142"/>
                </a:cubicBezTo>
                <a:cubicBezTo>
                  <a:pt x="56315" y="10193"/>
                  <a:pt x="56378" y="10216"/>
                  <a:pt x="56439" y="10216"/>
                </a:cubicBezTo>
                <a:cubicBezTo>
                  <a:pt x="56566" y="10216"/>
                  <a:pt x="56687" y="10117"/>
                  <a:pt x="56687" y="9969"/>
                </a:cubicBezTo>
                <a:cubicBezTo>
                  <a:pt x="56687" y="9832"/>
                  <a:pt x="56575" y="9722"/>
                  <a:pt x="56440" y="9722"/>
                </a:cubicBezTo>
                <a:close/>
                <a:moveTo>
                  <a:pt x="57659" y="9722"/>
                </a:moveTo>
                <a:cubicBezTo>
                  <a:pt x="57440" y="9722"/>
                  <a:pt x="57330" y="9988"/>
                  <a:pt x="57483" y="10142"/>
                </a:cubicBezTo>
                <a:cubicBezTo>
                  <a:pt x="57534" y="10193"/>
                  <a:pt x="57597" y="10216"/>
                  <a:pt x="57658" y="10216"/>
                </a:cubicBezTo>
                <a:cubicBezTo>
                  <a:pt x="57785" y="10216"/>
                  <a:pt x="57907" y="10117"/>
                  <a:pt x="57907" y="9969"/>
                </a:cubicBezTo>
                <a:cubicBezTo>
                  <a:pt x="57907" y="9832"/>
                  <a:pt x="57794" y="9722"/>
                  <a:pt x="57659" y="9722"/>
                </a:cubicBezTo>
                <a:close/>
                <a:moveTo>
                  <a:pt x="58878" y="9722"/>
                </a:moveTo>
                <a:cubicBezTo>
                  <a:pt x="58659" y="9722"/>
                  <a:pt x="58549" y="9988"/>
                  <a:pt x="58703" y="10142"/>
                </a:cubicBezTo>
                <a:cubicBezTo>
                  <a:pt x="58753" y="10193"/>
                  <a:pt x="58816" y="10216"/>
                  <a:pt x="58877" y="10216"/>
                </a:cubicBezTo>
                <a:cubicBezTo>
                  <a:pt x="59004" y="10216"/>
                  <a:pt x="59126" y="10117"/>
                  <a:pt x="59126" y="9969"/>
                </a:cubicBezTo>
                <a:cubicBezTo>
                  <a:pt x="59126" y="9832"/>
                  <a:pt x="59016" y="9722"/>
                  <a:pt x="58878" y="9722"/>
                </a:cubicBezTo>
                <a:close/>
                <a:moveTo>
                  <a:pt x="60097" y="9722"/>
                </a:moveTo>
                <a:cubicBezTo>
                  <a:pt x="59878" y="9722"/>
                  <a:pt x="59768" y="9988"/>
                  <a:pt x="59925" y="10142"/>
                </a:cubicBezTo>
                <a:cubicBezTo>
                  <a:pt x="59975" y="10193"/>
                  <a:pt x="60037" y="10216"/>
                  <a:pt x="60097" y="10216"/>
                </a:cubicBezTo>
                <a:cubicBezTo>
                  <a:pt x="60223" y="10216"/>
                  <a:pt x="60345" y="10117"/>
                  <a:pt x="60345" y="9969"/>
                </a:cubicBezTo>
                <a:cubicBezTo>
                  <a:pt x="60345" y="9832"/>
                  <a:pt x="60235" y="9722"/>
                  <a:pt x="60097" y="9722"/>
                </a:cubicBezTo>
                <a:close/>
                <a:moveTo>
                  <a:pt x="61316" y="9722"/>
                </a:moveTo>
                <a:cubicBezTo>
                  <a:pt x="61097" y="9722"/>
                  <a:pt x="60987" y="9988"/>
                  <a:pt x="61144" y="10142"/>
                </a:cubicBezTo>
                <a:cubicBezTo>
                  <a:pt x="61194" y="10193"/>
                  <a:pt x="61256" y="10216"/>
                  <a:pt x="61316" y="10216"/>
                </a:cubicBezTo>
                <a:cubicBezTo>
                  <a:pt x="61442" y="10216"/>
                  <a:pt x="61564" y="10117"/>
                  <a:pt x="61564" y="9969"/>
                </a:cubicBezTo>
                <a:cubicBezTo>
                  <a:pt x="61564" y="9832"/>
                  <a:pt x="61454" y="9722"/>
                  <a:pt x="61316" y="9722"/>
                </a:cubicBezTo>
                <a:close/>
                <a:moveTo>
                  <a:pt x="62538" y="9722"/>
                </a:moveTo>
                <a:cubicBezTo>
                  <a:pt x="62316" y="9722"/>
                  <a:pt x="62206" y="9988"/>
                  <a:pt x="62363" y="10142"/>
                </a:cubicBezTo>
                <a:cubicBezTo>
                  <a:pt x="62414" y="10193"/>
                  <a:pt x="62476" y="10216"/>
                  <a:pt x="62537" y="10216"/>
                </a:cubicBezTo>
                <a:cubicBezTo>
                  <a:pt x="62663" y="10216"/>
                  <a:pt x="62783" y="10117"/>
                  <a:pt x="62783" y="9969"/>
                </a:cubicBezTo>
                <a:cubicBezTo>
                  <a:pt x="62783" y="9832"/>
                  <a:pt x="62673" y="9722"/>
                  <a:pt x="62538" y="9722"/>
                </a:cubicBezTo>
                <a:close/>
                <a:moveTo>
                  <a:pt x="63757" y="9722"/>
                </a:moveTo>
                <a:cubicBezTo>
                  <a:pt x="63538" y="9722"/>
                  <a:pt x="63425" y="9988"/>
                  <a:pt x="63582" y="10142"/>
                </a:cubicBezTo>
                <a:cubicBezTo>
                  <a:pt x="63633" y="10193"/>
                  <a:pt x="63695" y="10216"/>
                  <a:pt x="63756" y="10216"/>
                </a:cubicBezTo>
                <a:cubicBezTo>
                  <a:pt x="63882" y="10216"/>
                  <a:pt x="64002" y="10117"/>
                  <a:pt x="64002" y="9969"/>
                </a:cubicBezTo>
                <a:cubicBezTo>
                  <a:pt x="64002" y="9832"/>
                  <a:pt x="63892" y="9722"/>
                  <a:pt x="63757" y="9722"/>
                </a:cubicBezTo>
                <a:close/>
                <a:moveTo>
                  <a:pt x="64976" y="9722"/>
                </a:moveTo>
                <a:cubicBezTo>
                  <a:pt x="64757" y="9722"/>
                  <a:pt x="64647" y="9988"/>
                  <a:pt x="64801" y="10142"/>
                </a:cubicBezTo>
                <a:cubicBezTo>
                  <a:pt x="64852" y="10193"/>
                  <a:pt x="64914" y="10216"/>
                  <a:pt x="64976" y="10216"/>
                </a:cubicBezTo>
                <a:cubicBezTo>
                  <a:pt x="65103" y="10216"/>
                  <a:pt x="65224" y="10117"/>
                  <a:pt x="65224" y="9969"/>
                </a:cubicBezTo>
                <a:cubicBezTo>
                  <a:pt x="65224" y="9832"/>
                  <a:pt x="65111" y="9722"/>
                  <a:pt x="64976" y="9722"/>
                </a:cubicBezTo>
                <a:close/>
                <a:moveTo>
                  <a:pt x="66195" y="9722"/>
                </a:moveTo>
                <a:cubicBezTo>
                  <a:pt x="65976" y="9722"/>
                  <a:pt x="65866" y="9988"/>
                  <a:pt x="66020" y="10142"/>
                </a:cubicBezTo>
                <a:cubicBezTo>
                  <a:pt x="66071" y="10193"/>
                  <a:pt x="66133" y="10216"/>
                  <a:pt x="66195" y="10216"/>
                </a:cubicBezTo>
                <a:cubicBezTo>
                  <a:pt x="66322" y="10216"/>
                  <a:pt x="66443" y="10117"/>
                  <a:pt x="66443" y="9969"/>
                </a:cubicBezTo>
                <a:cubicBezTo>
                  <a:pt x="66443" y="9832"/>
                  <a:pt x="66330" y="9722"/>
                  <a:pt x="66195" y="9722"/>
                </a:cubicBezTo>
                <a:close/>
                <a:moveTo>
                  <a:pt x="10097" y="10941"/>
                </a:moveTo>
                <a:cubicBezTo>
                  <a:pt x="10025" y="10941"/>
                  <a:pt x="9956" y="10972"/>
                  <a:pt x="9912" y="11029"/>
                </a:cubicBezTo>
                <a:cubicBezTo>
                  <a:pt x="10056" y="11085"/>
                  <a:pt x="10201" y="11138"/>
                  <a:pt x="10345" y="11192"/>
                </a:cubicBezTo>
                <a:lnTo>
                  <a:pt x="10345" y="11188"/>
                </a:lnTo>
                <a:cubicBezTo>
                  <a:pt x="10345" y="11051"/>
                  <a:pt x="10235" y="10941"/>
                  <a:pt x="10097" y="10941"/>
                </a:cubicBezTo>
                <a:close/>
                <a:moveTo>
                  <a:pt x="56440" y="10941"/>
                </a:moveTo>
                <a:cubicBezTo>
                  <a:pt x="56221" y="10941"/>
                  <a:pt x="56111" y="11207"/>
                  <a:pt x="56264" y="11361"/>
                </a:cubicBezTo>
                <a:cubicBezTo>
                  <a:pt x="56315" y="11412"/>
                  <a:pt x="56378" y="11435"/>
                  <a:pt x="56439" y="11435"/>
                </a:cubicBezTo>
                <a:cubicBezTo>
                  <a:pt x="56566" y="11435"/>
                  <a:pt x="56687" y="11337"/>
                  <a:pt x="56687" y="11188"/>
                </a:cubicBezTo>
                <a:cubicBezTo>
                  <a:pt x="56687" y="11051"/>
                  <a:pt x="56575" y="10941"/>
                  <a:pt x="56440" y="10941"/>
                </a:cubicBezTo>
                <a:close/>
                <a:moveTo>
                  <a:pt x="57659" y="10941"/>
                </a:moveTo>
                <a:cubicBezTo>
                  <a:pt x="57440" y="10941"/>
                  <a:pt x="57330" y="11207"/>
                  <a:pt x="57483" y="11361"/>
                </a:cubicBezTo>
                <a:cubicBezTo>
                  <a:pt x="57534" y="11412"/>
                  <a:pt x="57597" y="11435"/>
                  <a:pt x="57658" y="11435"/>
                </a:cubicBezTo>
                <a:cubicBezTo>
                  <a:pt x="57785" y="11435"/>
                  <a:pt x="57907" y="11337"/>
                  <a:pt x="57907" y="11188"/>
                </a:cubicBezTo>
                <a:cubicBezTo>
                  <a:pt x="57907" y="11051"/>
                  <a:pt x="57794" y="10941"/>
                  <a:pt x="57659" y="10941"/>
                </a:cubicBezTo>
                <a:close/>
                <a:moveTo>
                  <a:pt x="58878" y="10941"/>
                </a:moveTo>
                <a:cubicBezTo>
                  <a:pt x="58659" y="10941"/>
                  <a:pt x="58549" y="11207"/>
                  <a:pt x="58703" y="11361"/>
                </a:cubicBezTo>
                <a:cubicBezTo>
                  <a:pt x="58753" y="11412"/>
                  <a:pt x="58816" y="11435"/>
                  <a:pt x="58877" y="11435"/>
                </a:cubicBezTo>
                <a:cubicBezTo>
                  <a:pt x="59004" y="11435"/>
                  <a:pt x="59126" y="11337"/>
                  <a:pt x="59126" y="11188"/>
                </a:cubicBezTo>
                <a:cubicBezTo>
                  <a:pt x="59126" y="11051"/>
                  <a:pt x="59016" y="10941"/>
                  <a:pt x="58878" y="10941"/>
                </a:cubicBezTo>
                <a:close/>
                <a:moveTo>
                  <a:pt x="60097" y="10941"/>
                </a:moveTo>
                <a:cubicBezTo>
                  <a:pt x="59878" y="10941"/>
                  <a:pt x="59768" y="11207"/>
                  <a:pt x="59925" y="11361"/>
                </a:cubicBezTo>
                <a:cubicBezTo>
                  <a:pt x="59975" y="11412"/>
                  <a:pt x="60037" y="11435"/>
                  <a:pt x="60097" y="11435"/>
                </a:cubicBezTo>
                <a:cubicBezTo>
                  <a:pt x="60223" y="11435"/>
                  <a:pt x="60345" y="11337"/>
                  <a:pt x="60345" y="11188"/>
                </a:cubicBezTo>
                <a:cubicBezTo>
                  <a:pt x="60345" y="11051"/>
                  <a:pt x="60235" y="10941"/>
                  <a:pt x="60097" y="10941"/>
                </a:cubicBezTo>
                <a:close/>
                <a:moveTo>
                  <a:pt x="61316" y="10941"/>
                </a:moveTo>
                <a:cubicBezTo>
                  <a:pt x="61097" y="10941"/>
                  <a:pt x="60987" y="11207"/>
                  <a:pt x="61144" y="11361"/>
                </a:cubicBezTo>
                <a:cubicBezTo>
                  <a:pt x="61194" y="11412"/>
                  <a:pt x="61256" y="11435"/>
                  <a:pt x="61316" y="11435"/>
                </a:cubicBezTo>
                <a:cubicBezTo>
                  <a:pt x="61442" y="11435"/>
                  <a:pt x="61564" y="11337"/>
                  <a:pt x="61564" y="11188"/>
                </a:cubicBezTo>
                <a:cubicBezTo>
                  <a:pt x="61564" y="11051"/>
                  <a:pt x="61454" y="10941"/>
                  <a:pt x="61316" y="10941"/>
                </a:cubicBezTo>
                <a:close/>
                <a:moveTo>
                  <a:pt x="62538" y="10941"/>
                </a:moveTo>
                <a:cubicBezTo>
                  <a:pt x="62316" y="10941"/>
                  <a:pt x="62206" y="11207"/>
                  <a:pt x="62363" y="11361"/>
                </a:cubicBezTo>
                <a:cubicBezTo>
                  <a:pt x="62414" y="11412"/>
                  <a:pt x="62476" y="11435"/>
                  <a:pt x="62537" y="11435"/>
                </a:cubicBezTo>
                <a:cubicBezTo>
                  <a:pt x="62663" y="11435"/>
                  <a:pt x="62783" y="11337"/>
                  <a:pt x="62783" y="11188"/>
                </a:cubicBezTo>
                <a:cubicBezTo>
                  <a:pt x="62783" y="11051"/>
                  <a:pt x="62673" y="10941"/>
                  <a:pt x="62538" y="10941"/>
                </a:cubicBezTo>
                <a:close/>
                <a:moveTo>
                  <a:pt x="63757" y="10941"/>
                </a:moveTo>
                <a:cubicBezTo>
                  <a:pt x="63538" y="10941"/>
                  <a:pt x="63425" y="11207"/>
                  <a:pt x="63582" y="11361"/>
                </a:cubicBezTo>
                <a:cubicBezTo>
                  <a:pt x="63633" y="11412"/>
                  <a:pt x="63695" y="11435"/>
                  <a:pt x="63756" y="11435"/>
                </a:cubicBezTo>
                <a:cubicBezTo>
                  <a:pt x="63882" y="11435"/>
                  <a:pt x="64002" y="11337"/>
                  <a:pt x="64002" y="11188"/>
                </a:cubicBezTo>
                <a:cubicBezTo>
                  <a:pt x="64002" y="11051"/>
                  <a:pt x="63892" y="10941"/>
                  <a:pt x="63757" y="10941"/>
                </a:cubicBezTo>
                <a:close/>
                <a:moveTo>
                  <a:pt x="64976" y="10941"/>
                </a:moveTo>
                <a:cubicBezTo>
                  <a:pt x="64757" y="10941"/>
                  <a:pt x="64647" y="11207"/>
                  <a:pt x="64801" y="11361"/>
                </a:cubicBezTo>
                <a:cubicBezTo>
                  <a:pt x="64852" y="11412"/>
                  <a:pt x="64914" y="11435"/>
                  <a:pt x="64976" y="11435"/>
                </a:cubicBezTo>
                <a:cubicBezTo>
                  <a:pt x="65103" y="11435"/>
                  <a:pt x="65224" y="11337"/>
                  <a:pt x="65224" y="11188"/>
                </a:cubicBezTo>
                <a:cubicBezTo>
                  <a:pt x="65224" y="11051"/>
                  <a:pt x="65111" y="10941"/>
                  <a:pt x="64976" y="10941"/>
                </a:cubicBezTo>
                <a:close/>
                <a:moveTo>
                  <a:pt x="66195" y="10941"/>
                </a:moveTo>
                <a:cubicBezTo>
                  <a:pt x="65976" y="10941"/>
                  <a:pt x="65866" y="11207"/>
                  <a:pt x="66020" y="11361"/>
                </a:cubicBezTo>
                <a:cubicBezTo>
                  <a:pt x="66071" y="11412"/>
                  <a:pt x="66133" y="11435"/>
                  <a:pt x="66195" y="11435"/>
                </a:cubicBezTo>
                <a:cubicBezTo>
                  <a:pt x="66322" y="11435"/>
                  <a:pt x="66443" y="11337"/>
                  <a:pt x="66443" y="11188"/>
                </a:cubicBezTo>
                <a:cubicBezTo>
                  <a:pt x="66443" y="11051"/>
                  <a:pt x="66330" y="10941"/>
                  <a:pt x="66195" y="10941"/>
                </a:cubicBezTo>
                <a:close/>
                <a:moveTo>
                  <a:pt x="11319" y="10941"/>
                </a:moveTo>
                <a:cubicBezTo>
                  <a:pt x="11097" y="10941"/>
                  <a:pt x="10987" y="11207"/>
                  <a:pt x="11144" y="11364"/>
                </a:cubicBezTo>
                <a:cubicBezTo>
                  <a:pt x="11193" y="11413"/>
                  <a:pt x="11254" y="11436"/>
                  <a:pt x="11315" y="11436"/>
                </a:cubicBezTo>
                <a:cubicBezTo>
                  <a:pt x="11441" y="11436"/>
                  <a:pt x="11564" y="11337"/>
                  <a:pt x="11564" y="11188"/>
                </a:cubicBezTo>
                <a:cubicBezTo>
                  <a:pt x="11564" y="11051"/>
                  <a:pt x="11454" y="10941"/>
                  <a:pt x="11319" y="10941"/>
                </a:cubicBezTo>
                <a:close/>
                <a:moveTo>
                  <a:pt x="12538" y="10941"/>
                </a:moveTo>
                <a:cubicBezTo>
                  <a:pt x="12316" y="10941"/>
                  <a:pt x="12206" y="11207"/>
                  <a:pt x="12363" y="11364"/>
                </a:cubicBezTo>
                <a:cubicBezTo>
                  <a:pt x="12413" y="11413"/>
                  <a:pt x="12475" y="11436"/>
                  <a:pt x="12535" y="11436"/>
                </a:cubicBezTo>
                <a:cubicBezTo>
                  <a:pt x="12662" y="11436"/>
                  <a:pt x="12783" y="11337"/>
                  <a:pt x="12783" y="11188"/>
                </a:cubicBezTo>
                <a:cubicBezTo>
                  <a:pt x="12783" y="11051"/>
                  <a:pt x="12673" y="10941"/>
                  <a:pt x="12538" y="10941"/>
                </a:cubicBezTo>
                <a:close/>
                <a:moveTo>
                  <a:pt x="13757" y="10941"/>
                </a:moveTo>
                <a:cubicBezTo>
                  <a:pt x="13538" y="10941"/>
                  <a:pt x="13425" y="11207"/>
                  <a:pt x="13582" y="11364"/>
                </a:cubicBezTo>
                <a:cubicBezTo>
                  <a:pt x="13632" y="11413"/>
                  <a:pt x="13694" y="11436"/>
                  <a:pt x="13755" y="11436"/>
                </a:cubicBezTo>
                <a:cubicBezTo>
                  <a:pt x="13883" y="11436"/>
                  <a:pt x="14005" y="11337"/>
                  <a:pt x="14005" y="11188"/>
                </a:cubicBezTo>
                <a:cubicBezTo>
                  <a:pt x="14005" y="11051"/>
                  <a:pt x="13892" y="10941"/>
                  <a:pt x="13757" y="10941"/>
                </a:cubicBezTo>
                <a:close/>
                <a:moveTo>
                  <a:pt x="14976" y="10941"/>
                </a:moveTo>
                <a:cubicBezTo>
                  <a:pt x="14757" y="10941"/>
                  <a:pt x="14647" y="11207"/>
                  <a:pt x="14801" y="11364"/>
                </a:cubicBezTo>
                <a:cubicBezTo>
                  <a:pt x="14851" y="11413"/>
                  <a:pt x="14913" y="11436"/>
                  <a:pt x="14974" y="11436"/>
                </a:cubicBezTo>
                <a:cubicBezTo>
                  <a:pt x="15102" y="11436"/>
                  <a:pt x="15224" y="11337"/>
                  <a:pt x="15224" y="11188"/>
                </a:cubicBezTo>
                <a:cubicBezTo>
                  <a:pt x="15224" y="11051"/>
                  <a:pt x="15111" y="10941"/>
                  <a:pt x="14976" y="10941"/>
                </a:cubicBezTo>
                <a:close/>
                <a:moveTo>
                  <a:pt x="16196" y="10941"/>
                </a:moveTo>
                <a:cubicBezTo>
                  <a:pt x="15976" y="10941"/>
                  <a:pt x="15866" y="11207"/>
                  <a:pt x="16020" y="11364"/>
                </a:cubicBezTo>
                <a:cubicBezTo>
                  <a:pt x="16070" y="11413"/>
                  <a:pt x="16132" y="11436"/>
                  <a:pt x="16193" y="11436"/>
                </a:cubicBezTo>
                <a:cubicBezTo>
                  <a:pt x="16321" y="11436"/>
                  <a:pt x="16443" y="11337"/>
                  <a:pt x="16443" y="11188"/>
                </a:cubicBezTo>
                <a:cubicBezTo>
                  <a:pt x="16443" y="11051"/>
                  <a:pt x="16333" y="10941"/>
                  <a:pt x="16196" y="10941"/>
                </a:cubicBezTo>
                <a:close/>
                <a:moveTo>
                  <a:pt x="17415" y="10941"/>
                </a:moveTo>
                <a:cubicBezTo>
                  <a:pt x="17195" y="10941"/>
                  <a:pt x="17086" y="11207"/>
                  <a:pt x="17242" y="11364"/>
                </a:cubicBezTo>
                <a:cubicBezTo>
                  <a:pt x="17292" y="11413"/>
                  <a:pt x="17353" y="11436"/>
                  <a:pt x="17413" y="11436"/>
                </a:cubicBezTo>
                <a:cubicBezTo>
                  <a:pt x="17540" y="11436"/>
                  <a:pt x="17662" y="11337"/>
                  <a:pt x="17662" y="11188"/>
                </a:cubicBezTo>
                <a:cubicBezTo>
                  <a:pt x="17662" y="11051"/>
                  <a:pt x="17552" y="10941"/>
                  <a:pt x="17415" y="10941"/>
                </a:cubicBezTo>
                <a:close/>
                <a:moveTo>
                  <a:pt x="18634" y="10941"/>
                </a:moveTo>
                <a:cubicBezTo>
                  <a:pt x="18414" y="10941"/>
                  <a:pt x="18305" y="11207"/>
                  <a:pt x="18461" y="11364"/>
                </a:cubicBezTo>
                <a:cubicBezTo>
                  <a:pt x="18511" y="11413"/>
                  <a:pt x="18572" y="11436"/>
                  <a:pt x="18632" y="11436"/>
                </a:cubicBezTo>
                <a:cubicBezTo>
                  <a:pt x="18759" y="11436"/>
                  <a:pt x="18881" y="11337"/>
                  <a:pt x="18881" y="11188"/>
                </a:cubicBezTo>
                <a:cubicBezTo>
                  <a:pt x="18881" y="11051"/>
                  <a:pt x="18772" y="10941"/>
                  <a:pt x="18634" y="10941"/>
                </a:cubicBezTo>
                <a:close/>
                <a:moveTo>
                  <a:pt x="19856" y="10941"/>
                </a:moveTo>
                <a:cubicBezTo>
                  <a:pt x="19633" y="10941"/>
                  <a:pt x="19524" y="11207"/>
                  <a:pt x="19680" y="11364"/>
                </a:cubicBezTo>
                <a:cubicBezTo>
                  <a:pt x="19730" y="11413"/>
                  <a:pt x="19791" y="11436"/>
                  <a:pt x="19851" y="11436"/>
                </a:cubicBezTo>
                <a:cubicBezTo>
                  <a:pt x="19978" y="11436"/>
                  <a:pt x="20100" y="11337"/>
                  <a:pt x="20100" y="11188"/>
                </a:cubicBezTo>
                <a:cubicBezTo>
                  <a:pt x="20100" y="11051"/>
                  <a:pt x="19991" y="10941"/>
                  <a:pt x="19856" y="10941"/>
                </a:cubicBezTo>
                <a:close/>
                <a:moveTo>
                  <a:pt x="21075" y="10941"/>
                </a:moveTo>
                <a:cubicBezTo>
                  <a:pt x="20852" y="10941"/>
                  <a:pt x="20743" y="11207"/>
                  <a:pt x="20899" y="11364"/>
                </a:cubicBezTo>
                <a:cubicBezTo>
                  <a:pt x="20950" y="11413"/>
                  <a:pt x="21011" y="11436"/>
                  <a:pt x="21071" y="11436"/>
                </a:cubicBezTo>
                <a:cubicBezTo>
                  <a:pt x="21198" y="11436"/>
                  <a:pt x="21319" y="11337"/>
                  <a:pt x="21319" y="11188"/>
                </a:cubicBezTo>
                <a:cubicBezTo>
                  <a:pt x="21319" y="11051"/>
                  <a:pt x="21210" y="10941"/>
                  <a:pt x="21075" y="10941"/>
                </a:cubicBezTo>
                <a:close/>
                <a:moveTo>
                  <a:pt x="22294" y="10941"/>
                </a:moveTo>
                <a:cubicBezTo>
                  <a:pt x="22075" y="10941"/>
                  <a:pt x="21965" y="11207"/>
                  <a:pt x="22118" y="11364"/>
                </a:cubicBezTo>
                <a:cubicBezTo>
                  <a:pt x="22169" y="11413"/>
                  <a:pt x="22231" y="11436"/>
                  <a:pt x="22291" y="11436"/>
                </a:cubicBezTo>
                <a:cubicBezTo>
                  <a:pt x="22419" y="11436"/>
                  <a:pt x="22541" y="11337"/>
                  <a:pt x="22541" y="11188"/>
                </a:cubicBezTo>
                <a:cubicBezTo>
                  <a:pt x="22541" y="11051"/>
                  <a:pt x="22429" y="10941"/>
                  <a:pt x="22294" y="10941"/>
                </a:cubicBezTo>
                <a:close/>
                <a:moveTo>
                  <a:pt x="14976" y="12160"/>
                </a:moveTo>
                <a:cubicBezTo>
                  <a:pt x="14917" y="12160"/>
                  <a:pt x="14861" y="12182"/>
                  <a:pt x="14814" y="12223"/>
                </a:cubicBezTo>
                <a:cubicBezTo>
                  <a:pt x="14933" y="12235"/>
                  <a:pt x="15052" y="12248"/>
                  <a:pt x="15171" y="12257"/>
                </a:cubicBezTo>
                <a:cubicBezTo>
                  <a:pt x="15124" y="12198"/>
                  <a:pt x="15052" y="12160"/>
                  <a:pt x="14976" y="12160"/>
                </a:cubicBezTo>
                <a:close/>
                <a:moveTo>
                  <a:pt x="18634" y="12160"/>
                </a:moveTo>
                <a:cubicBezTo>
                  <a:pt x="18546" y="12160"/>
                  <a:pt x="18464" y="12207"/>
                  <a:pt x="18421" y="12285"/>
                </a:cubicBezTo>
                <a:cubicBezTo>
                  <a:pt x="18555" y="12273"/>
                  <a:pt x="18690" y="12263"/>
                  <a:pt x="18825" y="12248"/>
                </a:cubicBezTo>
                <a:cubicBezTo>
                  <a:pt x="18778" y="12191"/>
                  <a:pt x="18709" y="12160"/>
                  <a:pt x="18634" y="12160"/>
                </a:cubicBezTo>
                <a:close/>
                <a:moveTo>
                  <a:pt x="16196" y="12160"/>
                </a:moveTo>
                <a:cubicBezTo>
                  <a:pt x="16095" y="12160"/>
                  <a:pt x="16004" y="12223"/>
                  <a:pt x="15967" y="12314"/>
                </a:cubicBezTo>
                <a:cubicBezTo>
                  <a:pt x="16123" y="12323"/>
                  <a:pt x="16277" y="12329"/>
                  <a:pt x="16431" y="12332"/>
                </a:cubicBezTo>
                <a:cubicBezTo>
                  <a:pt x="16399" y="12232"/>
                  <a:pt x="16302" y="12160"/>
                  <a:pt x="16196" y="12160"/>
                </a:cubicBezTo>
                <a:close/>
                <a:moveTo>
                  <a:pt x="17415" y="12160"/>
                </a:moveTo>
                <a:cubicBezTo>
                  <a:pt x="17305" y="12160"/>
                  <a:pt x="17208" y="12235"/>
                  <a:pt x="17180" y="12339"/>
                </a:cubicBezTo>
                <a:cubicBezTo>
                  <a:pt x="17336" y="12339"/>
                  <a:pt x="17493" y="12335"/>
                  <a:pt x="17650" y="12329"/>
                </a:cubicBezTo>
                <a:cubicBezTo>
                  <a:pt x="17615" y="12229"/>
                  <a:pt x="17521" y="12160"/>
                  <a:pt x="17415" y="12160"/>
                </a:cubicBezTo>
                <a:close/>
                <a:moveTo>
                  <a:pt x="56440" y="12160"/>
                </a:moveTo>
                <a:cubicBezTo>
                  <a:pt x="56365" y="12160"/>
                  <a:pt x="56293" y="12194"/>
                  <a:pt x="56246" y="12254"/>
                </a:cubicBezTo>
                <a:cubicBezTo>
                  <a:pt x="56327" y="12389"/>
                  <a:pt x="56412" y="12520"/>
                  <a:pt x="56503" y="12646"/>
                </a:cubicBezTo>
                <a:cubicBezTo>
                  <a:pt x="56781" y="12574"/>
                  <a:pt x="56728" y="12160"/>
                  <a:pt x="56440" y="12160"/>
                </a:cubicBezTo>
                <a:close/>
                <a:moveTo>
                  <a:pt x="60097" y="12160"/>
                </a:moveTo>
                <a:cubicBezTo>
                  <a:pt x="59878" y="12160"/>
                  <a:pt x="59768" y="12426"/>
                  <a:pt x="59925" y="12580"/>
                </a:cubicBezTo>
                <a:cubicBezTo>
                  <a:pt x="59975" y="12631"/>
                  <a:pt x="60037" y="12654"/>
                  <a:pt x="60097" y="12654"/>
                </a:cubicBezTo>
                <a:cubicBezTo>
                  <a:pt x="60223" y="12654"/>
                  <a:pt x="60345" y="12556"/>
                  <a:pt x="60345" y="12408"/>
                </a:cubicBezTo>
                <a:cubicBezTo>
                  <a:pt x="60345" y="12270"/>
                  <a:pt x="60235" y="12160"/>
                  <a:pt x="60097" y="12160"/>
                </a:cubicBezTo>
                <a:close/>
                <a:moveTo>
                  <a:pt x="62538" y="12160"/>
                </a:moveTo>
                <a:cubicBezTo>
                  <a:pt x="62316" y="12160"/>
                  <a:pt x="62206" y="12426"/>
                  <a:pt x="62363" y="12580"/>
                </a:cubicBezTo>
                <a:cubicBezTo>
                  <a:pt x="62414" y="12631"/>
                  <a:pt x="62476" y="12654"/>
                  <a:pt x="62537" y="12654"/>
                </a:cubicBezTo>
                <a:cubicBezTo>
                  <a:pt x="62663" y="12654"/>
                  <a:pt x="62783" y="12556"/>
                  <a:pt x="62783" y="12408"/>
                </a:cubicBezTo>
                <a:cubicBezTo>
                  <a:pt x="62783" y="12270"/>
                  <a:pt x="62673" y="12160"/>
                  <a:pt x="62538" y="12160"/>
                </a:cubicBezTo>
                <a:close/>
                <a:moveTo>
                  <a:pt x="64976" y="12160"/>
                </a:moveTo>
                <a:cubicBezTo>
                  <a:pt x="64757" y="12160"/>
                  <a:pt x="64647" y="12426"/>
                  <a:pt x="64801" y="12580"/>
                </a:cubicBezTo>
                <a:cubicBezTo>
                  <a:pt x="64852" y="12631"/>
                  <a:pt x="64914" y="12654"/>
                  <a:pt x="64976" y="12654"/>
                </a:cubicBezTo>
                <a:cubicBezTo>
                  <a:pt x="65103" y="12654"/>
                  <a:pt x="65224" y="12556"/>
                  <a:pt x="65224" y="12408"/>
                </a:cubicBezTo>
                <a:cubicBezTo>
                  <a:pt x="65224" y="12270"/>
                  <a:pt x="65111" y="12160"/>
                  <a:pt x="64976" y="12160"/>
                </a:cubicBezTo>
                <a:close/>
                <a:moveTo>
                  <a:pt x="57659" y="12160"/>
                </a:moveTo>
                <a:cubicBezTo>
                  <a:pt x="57440" y="12160"/>
                  <a:pt x="57330" y="12426"/>
                  <a:pt x="57483" y="12583"/>
                </a:cubicBezTo>
                <a:cubicBezTo>
                  <a:pt x="57534" y="12632"/>
                  <a:pt x="57596" y="12655"/>
                  <a:pt x="57656" y="12655"/>
                </a:cubicBezTo>
                <a:cubicBezTo>
                  <a:pt x="57784" y="12655"/>
                  <a:pt x="57907" y="12556"/>
                  <a:pt x="57907" y="12408"/>
                </a:cubicBezTo>
                <a:cubicBezTo>
                  <a:pt x="57907" y="12270"/>
                  <a:pt x="57794" y="12160"/>
                  <a:pt x="57659" y="12160"/>
                </a:cubicBezTo>
                <a:close/>
                <a:moveTo>
                  <a:pt x="58878" y="12160"/>
                </a:moveTo>
                <a:cubicBezTo>
                  <a:pt x="58659" y="12160"/>
                  <a:pt x="58549" y="12426"/>
                  <a:pt x="58703" y="12583"/>
                </a:cubicBezTo>
                <a:cubicBezTo>
                  <a:pt x="58753" y="12632"/>
                  <a:pt x="58815" y="12655"/>
                  <a:pt x="58875" y="12655"/>
                </a:cubicBezTo>
                <a:cubicBezTo>
                  <a:pt x="59003" y="12655"/>
                  <a:pt x="59126" y="12556"/>
                  <a:pt x="59126" y="12408"/>
                </a:cubicBezTo>
                <a:cubicBezTo>
                  <a:pt x="59126" y="12270"/>
                  <a:pt x="59016" y="12160"/>
                  <a:pt x="58878" y="12160"/>
                </a:cubicBezTo>
                <a:close/>
                <a:moveTo>
                  <a:pt x="61316" y="12160"/>
                </a:moveTo>
                <a:cubicBezTo>
                  <a:pt x="61097" y="12160"/>
                  <a:pt x="60987" y="12426"/>
                  <a:pt x="61144" y="12583"/>
                </a:cubicBezTo>
                <a:cubicBezTo>
                  <a:pt x="61193" y="12632"/>
                  <a:pt x="61254" y="12655"/>
                  <a:pt x="61314" y="12655"/>
                </a:cubicBezTo>
                <a:cubicBezTo>
                  <a:pt x="61441" y="12655"/>
                  <a:pt x="61564" y="12556"/>
                  <a:pt x="61564" y="12408"/>
                </a:cubicBezTo>
                <a:cubicBezTo>
                  <a:pt x="61564" y="12270"/>
                  <a:pt x="61454" y="12160"/>
                  <a:pt x="61316" y="12160"/>
                </a:cubicBezTo>
                <a:close/>
                <a:moveTo>
                  <a:pt x="63757" y="12160"/>
                </a:moveTo>
                <a:cubicBezTo>
                  <a:pt x="63538" y="12160"/>
                  <a:pt x="63425" y="12426"/>
                  <a:pt x="63582" y="12583"/>
                </a:cubicBezTo>
                <a:cubicBezTo>
                  <a:pt x="63632" y="12632"/>
                  <a:pt x="63694" y="12655"/>
                  <a:pt x="63755" y="12655"/>
                </a:cubicBezTo>
                <a:cubicBezTo>
                  <a:pt x="63882" y="12655"/>
                  <a:pt x="64004" y="12556"/>
                  <a:pt x="64002" y="12408"/>
                </a:cubicBezTo>
                <a:cubicBezTo>
                  <a:pt x="64002" y="12270"/>
                  <a:pt x="63892" y="12160"/>
                  <a:pt x="63757" y="12160"/>
                </a:cubicBezTo>
                <a:close/>
                <a:moveTo>
                  <a:pt x="66195" y="12160"/>
                </a:moveTo>
                <a:cubicBezTo>
                  <a:pt x="65976" y="12160"/>
                  <a:pt x="65866" y="12426"/>
                  <a:pt x="66020" y="12583"/>
                </a:cubicBezTo>
                <a:cubicBezTo>
                  <a:pt x="66070" y="12632"/>
                  <a:pt x="66132" y="12655"/>
                  <a:pt x="66193" y="12655"/>
                </a:cubicBezTo>
                <a:cubicBezTo>
                  <a:pt x="66321" y="12655"/>
                  <a:pt x="66443" y="12556"/>
                  <a:pt x="66443" y="12408"/>
                </a:cubicBezTo>
                <a:cubicBezTo>
                  <a:pt x="66443" y="12270"/>
                  <a:pt x="66330" y="12160"/>
                  <a:pt x="66195" y="12160"/>
                </a:cubicBezTo>
                <a:close/>
                <a:moveTo>
                  <a:pt x="66155" y="13382"/>
                </a:moveTo>
                <a:lnTo>
                  <a:pt x="66155" y="13382"/>
                </a:lnTo>
                <a:cubicBezTo>
                  <a:pt x="66036" y="13404"/>
                  <a:pt x="65948" y="13508"/>
                  <a:pt x="65948" y="13627"/>
                </a:cubicBezTo>
                <a:cubicBezTo>
                  <a:pt x="65948" y="13655"/>
                  <a:pt x="65954" y="13683"/>
                  <a:pt x="65964" y="13711"/>
                </a:cubicBezTo>
                <a:cubicBezTo>
                  <a:pt x="66029" y="13605"/>
                  <a:pt x="66092" y="13498"/>
                  <a:pt x="66155" y="13382"/>
                </a:cubicBezTo>
                <a:close/>
                <a:moveTo>
                  <a:pt x="57659" y="13379"/>
                </a:moveTo>
                <a:cubicBezTo>
                  <a:pt x="57521" y="13379"/>
                  <a:pt x="57411" y="13492"/>
                  <a:pt x="57411" y="13627"/>
                </a:cubicBezTo>
                <a:cubicBezTo>
                  <a:pt x="57411" y="13633"/>
                  <a:pt x="57411" y="13636"/>
                  <a:pt x="57415" y="13642"/>
                </a:cubicBezTo>
                <a:cubicBezTo>
                  <a:pt x="57505" y="13721"/>
                  <a:pt x="57599" y="13799"/>
                  <a:pt x="57697" y="13871"/>
                </a:cubicBezTo>
                <a:cubicBezTo>
                  <a:pt x="57825" y="13849"/>
                  <a:pt x="57916" y="13736"/>
                  <a:pt x="57903" y="13608"/>
                </a:cubicBezTo>
                <a:cubicBezTo>
                  <a:pt x="57894" y="13479"/>
                  <a:pt x="57787" y="13379"/>
                  <a:pt x="57659" y="13379"/>
                </a:cubicBezTo>
                <a:close/>
                <a:moveTo>
                  <a:pt x="58878" y="13379"/>
                </a:moveTo>
                <a:cubicBezTo>
                  <a:pt x="58659" y="13379"/>
                  <a:pt x="58549" y="13645"/>
                  <a:pt x="58703" y="13802"/>
                </a:cubicBezTo>
                <a:cubicBezTo>
                  <a:pt x="58753" y="13852"/>
                  <a:pt x="58815" y="13874"/>
                  <a:pt x="58875" y="13874"/>
                </a:cubicBezTo>
                <a:cubicBezTo>
                  <a:pt x="59003" y="13874"/>
                  <a:pt x="59126" y="13775"/>
                  <a:pt x="59126" y="13627"/>
                </a:cubicBezTo>
                <a:cubicBezTo>
                  <a:pt x="59126" y="13492"/>
                  <a:pt x="59016" y="13379"/>
                  <a:pt x="58878" y="13379"/>
                </a:cubicBezTo>
                <a:close/>
                <a:moveTo>
                  <a:pt x="60097" y="13379"/>
                </a:moveTo>
                <a:cubicBezTo>
                  <a:pt x="59878" y="13379"/>
                  <a:pt x="59768" y="13645"/>
                  <a:pt x="59925" y="13802"/>
                </a:cubicBezTo>
                <a:cubicBezTo>
                  <a:pt x="59974" y="13852"/>
                  <a:pt x="60035" y="13874"/>
                  <a:pt x="60095" y="13874"/>
                </a:cubicBezTo>
                <a:cubicBezTo>
                  <a:pt x="60222" y="13874"/>
                  <a:pt x="60345" y="13775"/>
                  <a:pt x="60345" y="13627"/>
                </a:cubicBezTo>
                <a:cubicBezTo>
                  <a:pt x="60345" y="13492"/>
                  <a:pt x="60235" y="13379"/>
                  <a:pt x="60097" y="13379"/>
                </a:cubicBezTo>
                <a:close/>
                <a:moveTo>
                  <a:pt x="61316" y="13379"/>
                </a:moveTo>
                <a:cubicBezTo>
                  <a:pt x="61097" y="13379"/>
                  <a:pt x="60987" y="13645"/>
                  <a:pt x="61144" y="13802"/>
                </a:cubicBezTo>
                <a:cubicBezTo>
                  <a:pt x="61193" y="13852"/>
                  <a:pt x="61254" y="13874"/>
                  <a:pt x="61314" y="13874"/>
                </a:cubicBezTo>
                <a:cubicBezTo>
                  <a:pt x="61441" y="13874"/>
                  <a:pt x="61564" y="13775"/>
                  <a:pt x="61564" y="13627"/>
                </a:cubicBezTo>
                <a:cubicBezTo>
                  <a:pt x="61564" y="13492"/>
                  <a:pt x="61454" y="13379"/>
                  <a:pt x="61316" y="13379"/>
                </a:cubicBezTo>
                <a:close/>
                <a:moveTo>
                  <a:pt x="62538" y="13379"/>
                </a:moveTo>
                <a:cubicBezTo>
                  <a:pt x="62316" y="13379"/>
                  <a:pt x="62206" y="13645"/>
                  <a:pt x="62363" y="13802"/>
                </a:cubicBezTo>
                <a:cubicBezTo>
                  <a:pt x="62413" y="13852"/>
                  <a:pt x="62475" y="13874"/>
                  <a:pt x="62535" y="13874"/>
                </a:cubicBezTo>
                <a:cubicBezTo>
                  <a:pt x="62662" y="13874"/>
                  <a:pt x="62783" y="13775"/>
                  <a:pt x="62783" y="13627"/>
                </a:cubicBezTo>
                <a:cubicBezTo>
                  <a:pt x="62783" y="13492"/>
                  <a:pt x="62673" y="13379"/>
                  <a:pt x="62538" y="13379"/>
                </a:cubicBezTo>
                <a:close/>
                <a:moveTo>
                  <a:pt x="63757" y="13379"/>
                </a:moveTo>
                <a:cubicBezTo>
                  <a:pt x="63538" y="13379"/>
                  <a:pt x="63425" y="13645"/>
                  <a:pt x="63582" y="13802"/>
                </a:cubicBezTo>
                <a:cubicBezTo>
                  <a:pt x="63632" y="13852"/>
                  <a:pt x="63694" y="13874"/>
                  <a:pt x="63754" y="13874"/>
                </a:cubicBezTo>
                <a:cubicBezTo>
                  <a:pt x="63881" y="13874"/>
                  <a:pt x="64002" y="13775"/>
                  <a:pt x="64002" y="13627"/>
                </a:cubicBezTo>
                <a:cubicBezTo>
                  <a:pt x="64002" y="13492"/>
                  <a:pt x="63892" y="13379"/>
                  <a:pt x="63757" y="13379"/>
                </a:cubicBezTo>
                <a:close/>
                <a:moveTo>
                  <a:pt x="64976" y="13379"/>
                </a:moveTo>
                <a:cubicBezTo>
                  <a:pt x="64757" y="13379"/>
                  <a:pt x="64647" y="13645"/>
                  <a:pt x="64801" y="13802"/>
                </a:cubicBezTo>
                <a:cubicBezTo>
                  <a:pt x="64851" y="13852"/>
                  <a:pt x="64913" y="13874"/>
                  <a:pt x="64974" y="13874"/>
                </a:cubicBezTo>
                <a:cubicBezTo>
                  <a:pt x="65101" y="13874"/>
                  <a:pt x="65224" y="13775"/>
                  <a:pt x="65224" y="13627"/>
                </a:cubicBezTo>
                <a:cubicBezTo>
                  <a:pt x="65224" y="13492"/>
                  <a:pt x="65111" y="13379"/>
                  <a:pt x="64976" y="13379"/>
                </a:cubicBezTo>
                <a:close/>
                <a:moveTo>
                  <a:pt x="64977" y="14600"/>
                </a:moveTo>
                <a:cubicBezTo>
                  <a:pt x="64850" y="14600"/>
                  <a:pt x="64729" y="14698"/>
                  <a:pt x="64729" y="14846"/>
                </a:cubicBezTo>
                <a:cubicBezTo>
                  <a:pt x="64729" y="14877"/>
                  <a:pt x="64735" y="14905"/>
                  <a:pt x="64744" y="14933"/>
                </a:cubicBezTo>
                <a:cubicBezTo>
                  <a:pt x="64889" y="14861"/>
                  <a:pt x="65027" y="14774"/>
                  <a:pt x="65152" y="14673"/>
                </a:cubicBezTo>
                <a:cubicBezTo>
                  <a:pt x="65101" y="14622"/>
                  <a:pt x="65038" y="14600"/>
                  <a:pt x="64977" y="14600"/>
                </a:cubicBezTo>
                <a:close/>
                <a:moveTo>
                  <a:pt x="60097" y="14598"/>
                </a:moveTo>
                <a:cubicBezTo>
                  <a:pt x="59922" y="14598"/>
                  <a:pt x="59802" y="14783"/>
                  <a:pt x="59871" y="14943"/>
                </a:cubicBezTo>
                <a:cubicBezTo>
                  <a:pt x="59994" y="14980"/>
                  <a:pt x="60119" y="15015"/>
                  <a:pt x="60241" y="15046"/>
                </a:cubicBezTo>
                <a:cubicBezTo>
                  <a:pt x="60435" y="14906"/>
                  <a:pt x="60339" y="14601"/>
                  <a:pt x="60101" y="14601"/>
                </a:cubicBezTo>
                <a:cubicBezTo>
                  <a:pt x="60099" y="14601"/>
                  <a:pt x="60098" y="14601"/>
                  <a:pt x="60097" y="14601"/>
                </a:cubicBezTo>
                <a:lnTo>
                  <a:pt x="60097" y="14598"/>
                </a:lnTo>
                <a:close/>
                <a:moveTo>
                  <a:pt x="61316" y="14598"/>
                </a:moveTo>
                <a:cubicBezTo>
                  <a:pt x="61097" y="14598"/>
                  <a:pt x="60987" y="14864"/>
                  <a:pt x="61144" y="15021"/>
                </a:cubicBezTo>
                <a:cubicBezTo>
                  <a:pt x="61193" y="15072"/>
                  <a:pt x="61254" y="15094"/>
                  <a:pt x="61315" y="15094"/>
                </a:cubicBezTo>
                <a:cubicBezTo>
                  <a:pt x="61441" y="15094"/>
                  <a:pt x="61564" y="14994"/>
                  <a:pt x="61564" y="14846"/>
                </a:cubicBezTo>
                <a:cubicBezTo>
                  <a:pt x="61564" y="14711"/>
                  <a:pt x="61454" y="14601"/>
                  <a:pt x="61316" y="14601"/>
                </a:cubicBezTo>
                <a:lnTo>
                  <a:pt x="61316" y="14598"/>
                </a:lnTo>
                <a:close/>
                <a:moveTo>
                  <a:pt x="62538" y="14598"/>
                </a:moveTo>
                <a:cubicBezTo>
                  <a:pt x="62316" y="14598"/>
                  <a:pt x="62206" y="14864"/>
                  <a:pt x="62363" y="15021"/>
                </a:cubicBezTo>
                <a:cubicBezTo>
                  <a:pt x="62413" y="15072"/>
                  <a:pt x="62475" y="15094"/>
                  <a:pt x="62535" y="15094"/>
                </a:cubicBezTo>
                <a:cubicBezTo>
                  <a:pt x="62662" y="15094"/>
                  <a:pt x="62783" y="14994"/>
                  <a:pt x="62783" y="14846"/>
                </a:cubicBezTo>
                <a:cubicBezTo>
                  <a:pt x="62783" y="14711"/>
                  <a:pt x="62673" y="14601"/>
                  <a:pt x="62538" y="14601"/>
                </a:cubicBezTo>
                <a:lnTo>
                  <a:pt x="62538" y="14598"/>
                </a:lnTo>
                <a:close/>
                <a:moveTo>
                  <a:pt x="63757" y="14598"/>
                </a:moveTo>
                <a:cubicBezTo>
                  <a:pt x="63538" y="14598"/>
                  <a:pt x="63425" y="14864"/>
                  <a:pt x="63582" y="15021"/>
                </a:cubicBezTo>
                <a:cubicBezTo>
                  <a:pt x="63632" y="15072"/>
                  <a:pt x="63694" y="15094"/>
                  <a:pt x="63754" y="15094"/>
                </a:cubicBezTo>
                <a:cubicBezTo>
                  <a:pt x="63881" y="15094"/>
                  <a:pt x="64002" y="14994"/>
                  <a:pt x="64002" y="14846"/>
                </a:cubicBezTo>
                <a:cubicBezTo>
                  <a:pt x="64002" y="14713"/>
                  <a:pt x="63895" y="14601"/>
                  <a:pt x="63763" y="14601"/>
                </a:cubicBezTo>
                <a:cubicBezTo>
                  <a:pt x="63761" y="14601"/>
                  <a:pt x="63759" y="14601"/>
                  <a:pt x="63757" y="14601"/>
                </a:cubicBezTo>
                <a:lnTo>
                  <a:pt x="63757" y="1459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0"/>
          <p:cNvSpPr/>
          <p:nvPr/>
        </p:nvSpPr>
        <p:spPr>
          <a:xfrm rot="5400000">
            <a:off x="-485617" y="2052695"/>
            <a:ext cx="1572723" cy="601503"/>
          </a:xfrm>
          <a:custGeom>
            <a:avLst/>
            <a:gdLst/>
            <a:ahLst/>
            <a:cxnLst/>
            <a:rect l="l" t="t" r="r" b="b"/>
            <a:pathLst>
              <a:path w="44094" h="16323" extrusionOk="0">
                <a:moveTo>
                  <a:pt x="9725" y="442"/>
                </a:moveTo>
                <a:cubicBezTo>
                  <a:pt x="9700" y="449"/>
                  <a:pt x="9678" y="458"/>
                  <a:pt x="9653" y="464"/>
                </a:cubicBezTo>
                <a:cubicBezTo>
                  <a:pt x="9678" y="461"/>
                  <a:pt x="9703" y="452"/>
                  <a:pt x="9725" y="442"/>
                </a:cubicBezTo>
                <a:close/>
                <a:moveTo>
                  <a:pt x="14253" y="167"/>
                </a:moveTo>
                <a:cubicBezTo>
                  <a:pt x="14219" y="320"/>
                  <a:pt x="14335" y="467"/>
                  <a:pt x="14495" y="467"/>
                </a:cubicBezTo>
                <a:cubicBezTo>
                  <a:pt x="14604" y="467"/>
                  <a:pt x="14701" y="392"/>
                  <a:pt x="14733" y="289"/>
                </a:cubicBezTo>
                <a:cubicBezTo>
                  <a:pt x="14573" y="242"/>
                  <a:pt x="14413" y="201"/>
                  <a:pt x="14253" y="167"/>
                </a:cubicBezTo>
                <a:close/>
                <a:moveTo>
                  <a:pt x="12163" y="0"/>
                </a:moveTo>
                <a:lnTo>
                  <a:pt x="12163" y="0"/>
                </a:lnTo>
                <a:cubicBezTo>
                  <a:pt x="12082" y="4"/>
                  <a:pt x="12003" y="7"/>
                  <a:pt x="11922" y="13"/>
                </a:cubicBezTo>
                <a:cubicBezTo>
                  <a:pt x="11714" y="148"/>
                  <a:pt x="11813" y="468"/>
                  <a:pt x="12052" y="468"/>
                </a:cubicBezTo>
                <a:cubicBezTo>
                  <a:pt x="12058" y="468"/>
                  <a:pt x="12063" y="468"/>
                  <a:pt x="12069" y="467"/>
                </a:cubicBezTo>
                <a:cubicBezTo>
                  <a:pt x="12323" y="452"/>
                  <a:pt x="12392" y="110"/>
                  <a:pt x="12163" y="0"/>
                </a:cubicBezTo>
                <a:close/>
                <a:moveTo>
                  <a:pt x="13147" y="10"/>
                </a:moveTo>
                <a:cubicBezTo>
                  <a:pt x="12943" y="132"/>
                  <a:pt x="13015" y="445"/>
                  <a:pt x="13254" y="467"/>
                </a:cubicBezTo>
                <a:cubicBezTo>
                  <a:pt x="13262" y="468"/>
                  <a:pt x="13270" y="469"/>
                  <a:pt x="13278" y="469"/>
                </a:cubicBezTo>
                <a:cubicBezTo>
                  <a:pt x="13497" y="469"/>
                  <a:pt x="13611" y="189"/>
                  <a:pt x="13439" y="35"/>
                </a:cubicBezTo>
                <a:cubicBezTo>
                  <a:pt x="13341" y="26"/>
                  <a:pt x="13244" y="16"/>
                  <a:pt x="13147" y="10"/>
                </a:cubicBezTo>
                <a:close/>
                <a:moveTo>
                  <a:pt x="11060" y="120"/>
                </a:moveTo>
                <a:lnTo>
                  <a:pt x="11060" y="120"/>
                </a:lnTo>
                <a:cubicBezTo>
                  <a:pt x="10903" y="145"/>
                  <a:pt x="10747" y="176"/>
                  <a:pt x="10590" y="210"/>
                </a:cubicBezTo>
                <a:cubicBezTo>
                  <a:pt x="10590" y="214"/>
                  <a:pt x="10590" y="217"/>
                  <a:pt x="10590" y="220"/>
                </a:cubicBezTo>
                <a:cubicBezTo>
                  <a:pt x="10590" y="362"/>
                  <a:pt x="10704" y="469"/>
                  <a:pt x="10837" y="469"/>
                </a:cubicBezTo>
                <a:cubicBezTo>
                  <a:pt x="10854" y="469"/>
                  <a:pt x="10871" y="468"/>
                  <a:pt x="10888" y="464"/>
                </a:cubicBezTo>
                <a:cubicBezTo>
                  <a:pt x="11041" y="430"/>
                  <a:pt x="11126" y="264"/>
                  <a:pt x="11060" y="120"/>
                </a:cubicBezTo>
                <a:close/>
                <a:moveTo>
                  <a:pt x="16789" y="1241"/>
                </a:moveTo>
                <a:lnTo>
                  <a:pt x="16789" y="1241"/>
                </a:lnTo>
                <a:cubicBezTo>
                  <a:pt x="16594" y="1383"/>
                  <a:pt x="16695" y="1686"/>
                  <a:pt x="16933" y="1686"/>
                </a:cubicBezTo>
                <a:cubicBezTo>
                  <a:pt x="17042" y="1686"/>
                  <a:pt x="17136" y="1618"/>
                  <a:pt x="17168" y="1514"/>
                </a:cubicBezTo>
                <a:cubicBezTo>
                  <a:pt x="17042" y="1417"/>
                  <a:pt x="16917" y="1326"/>
                  <a:pt x="16789" y="1241"/>
                </a:cubicBezTo>
                <a:close/>
                <a:moveTo>
                  <a:pt x="7425" y="1451"/>
                </a:moveTo>
                <a:lnTo>
                  <a:pt x="7425" y="1451"/>
                </a:lnTo>
                <a:cubicBezTo>
                  <a:pt x="7306" y="1520"/>
                  <a:pt x="7187" y="1589"/>
                  <a:pt x="7071" y="1661"/>
                </a:cubicBezTo>
                <a:cubicBezTo>
                  <a:pt x="7106" y="1679"/>
                  <a:pt x="7142" y="1687"/>
                  <a:pt x="7178" y="1687"/>
                </a:cubicBezTo>
                <a:cubicBezTo>
                  <a:pt x="7303" y="1687"/>
                  <a:pt x="7417" y="1590"/>
                  <a:pt x="7425" y="1451"/>
                </a:cubicBezTo>
                <a:close/>
                <a:moveTo>
                  <a:pt x="8396" y="1194"/>
                </a:moveTo>
                <a:cubicBezTo>
                  <a:pt x="8177" y="1194"/>
                  <a:pt x="8067" y="1461"/>
                  <a:pt x="8224" y="1614"/>
                </a:cubicBezTo>
                <a:cubicBezTo>
                  <a:pt x="8274" y="1665"/>
                  <a:pt x="8335" y="1688"/>
                  <a:pt x="8396" y="1688"/>
                </a:cubicBezTo>
                <a:cubicBezTo>
                  <a:pt x="8522" y="1688"/>
                  <a:pt x="8644" y="1589"/>
                  <a:pt x="8644" y="1439"/>
                </a:cubicBezTo>
                <a:cubicBezTo>
                  <a:pt x="8644" y="1304"/>
                  <a:pt x="8534" y="1194"/>
                  <a:pt x="8396" y="1194"/>
                </a:cubicBezTo>
                <a:close/>
                <a:moveTo>
                  <a:pt x="9615" y="1194"/>
                </a:moveTo>
                <a:cubicBezTo>
                  <a:pt x="9396" y="1194"/>
                  <a:pt x="9286" y="1461"/>
                  <a:pt x="9443" y="1614"/>
                </a:cubicBezTo>
                <a:cubicBezTo>
                  <a:pt x="9493" y="1665"/>
                  <a:pt x="9554" y="1688"/>
                  <a:pt x="9615" y="1688"/>
                </a:cubicBezTo>
                <a:cubicBezTo>
                  <a:pt x="9741" y="1688"/>
                  <a:pt x="9863" y="1589"/>
                  <a:pt x="9863" y="1439"/>
                </a:cubicBezTo>
                <a:cubicBezTo>
                  <a:pt x="9863" y="1304"/>
                  <a:pt x="9753" y="1194"/>
                  <a:pt x="9615" y="1194"/>
                </a:cubicBezTo>
                <a:close/>
                <a:moveTo>
                  <a:pt x="10834" y="1194"/>
                </a:moveTo>
                <a:cubicBezTo>
                  <a:pt x="10615" y="1194"/>
                  <a:pt x="10505" y="1461"/>
                  <a:pt x="10662" y="1614"/>
                </a:cubicBezTo>
                <a:cubicBezTo>
                  <a:pt x="10712" y="1665"/>
                  <a:pt x="10773" y="1688"/>
                  <a:pt x="10834" y="1688"/>
                </a:cubicBezTo>
                <a:cubicBezTo>
                  <a:pt x="10960" y="1688"/>
                  <a:pt x="11082" y="1589"/>
                  <a:pt x="11082" y="1439"/>
                </a:cubicBezTo>
                <a:cubicBezTo>
                  <a:pt x="11082" y="1304"/>
                  <a:pt x="10972" y="1194"/>
                  <a:pt x="10834" y="1194"/>
                </a:cubicBezTo>
                <a:close/>
                <a:moveTo>
                  <a:pt x="12057" y="1194"/>
                </a:moveTo>
                <a:cubicBezTo>
                  <a:pt x="11834" y="1194"/>
                  <a:pt x="11724" y="1461"/>
                  <a:pt x="11881" y="1614"/>
                </a:cubicBezTo>
                <a:cubicBezTo>
                  <a:pt x="11932" y="1665"/>
                  <a:pt x="11994" y="1688"/>
                  <a:pt x="12055" y="1688"/>
                </a:cubicBezTo>
                <a:cubicBezTo>
                  <a:pt x="12181" y="1688"/>
                  <a:pt x="12301" y="1589"/>
                  <a:pt x="12301" y="1439"/>
                </a:cubicBezTo>
                <a:cubicBezTo>
                  <a:pt x="12301" y="1304"/>
                  <a:pt x="12191" y="1194"/>
                  <a:pt x="12057" y="1194"/>
                </a:cubicBezTo>
                <a:close/>
                <a:moveTo>
                  <a:pt x="13276" y="1194"/>
                </a:moveTo>
                <a:cubicBezTo>
                  <a:pt x="13056" y="1194"/>
                  <a:pt x="12943" y="1461"/>
                  <a:pt x="13100" y="1614"/>
                </a:cubicBezTo>
                <a:cubicBezTo>
                  <a:pt x="13151" y="1665"/>
                  <a:pt x="13213" y="1688"/>
                  <a:pt x="13274" y="1688"/>
                </a:cubicBezTo>
                <a:cubicBezTo>
                  <a:pt x="13402" y="1688"/>
                  <a:pt x="13523" y="1589"/>
                  <a:pt x="13523" y="1439"/>
                </a:cubicBezTo>
                <a:cubicBezTo>
                  <a:pt x="13520" y="1304"/>
                  <a:pt x="13410" y="1194"/>
                  <a:pt x="13276" y="1194"/>
                </a:cubicBezTo>
                <a:close/>
                <a:moveTo>
                  <a:pt x="14495" y="1194"/>
                </a:moveTo>
                <a:cubicBezTo>
                  <a:pt x="14275" y="1194"/>
                  <a:pt x="14166" y="1461"/>
                  <a:pt x="14319" y="1614"/>
                </a:cubicBezTo>
                <a:cubicBezTo>
                  <a:pt x="14370" y="1665"/>
                  <a:pt x="14432" y="1688"/>
                  <a:pt x="14493" y="1688"/>
                </a:cubicBezTo>
                <a:cubicBezTo>
                  <a:pt x="14621" y="1688"/>
                  <a:pt x="14742" y="1589"/>
                  <a:pt x="14742" y="1439"/>
                </a:cubicBezTo>
                <a:cubicBezTo>
                  <a:pt x="14742" y="1304"/>
                  <a:pt x="14629" y="1194"/>
                  <a:pt x="14495" y="1194"/>
                </a:cubicBezTo>
                <a:close/>
                <a:moveTo>
                  <a:pt x="15714" y="1194"/>
                </a:moveTo>
                <a:cubicBezTo>
                  <a:pt x="15494" y="1194"/>
                  <a:pt x="15385" y="1461"/>
                  <a:pt x="15538" y="1614"/>
                </a:cubicBezTo>
                <a:cubicBezTo>
                  <a:pt x="15589" y="1665"/>
                  <a:pt x="15651" y="1688"/>
                  <a:pt x="15712" y="1688"/>
                </a:cubicBezTo>
                <a:cubicBezTo>
                  <a:pt x="15840" y="1688"/>
                  <a:pt x="15961" y="1589"/>
                  <a:pt x="15961" y="1439"/>
                </a:cubicBezTo>
                <a:cubicBezTo>
                  <a:pt x="15961" y="1304"/>
                  <a:pt x="15852" y="1194"/>
                  <a:pt x="15714" y="1194"/>
                </a:cubicBezTo>
                <a:close/>
                <a:moveTo>
                  <a:pt x="7177" y="2414"/>
                </a:moveTo>
                <a:cubicBezTo>
                  <a:pt x="6958" y="2414"/>
                  <a:pt x="6848" y="2680"/>
                  <a:pt x="7002" y="2833"/>
                </a:cubicBezTo>
                <a:cubicBezTo>
                  <a:pt x="7053" y="2884"/>
                  <a:pt x="7115" y="2907"/>
                  <a:pt x="7176" y="2907"/>
                </a:cubicBezTo>
                <a:cubicBezTo>
                  <a:pt x="7303" y="2907"/>
                  <a:pt x="7425" y="2809"/>
                  <a:pt x="7425" y="2661"/>
                </a:cubicBezTo>
                <a:cubicBezTo>
                  <a:pt x="7425" y="2523"/>
                  <a:pt x="7312" y="2414"/>
                  <a:pt x="7177" y="2414"/>
                </a:cubicBezTo>
                <a:close/>
                <a:moveTo>
                  <a:pt x="8396" y="2414"/>
                </a:moveTo>
                <a:cubicBezTo>
                  <a:pt x="8177" y="2414"/>
                  <a:pt x="8067" y="2680"/>
                  <a:pt x="8224" y="2833"/>
                </a:cubicBezTo>
                <a:cubicBezTo>
                  <a:pt x="8274" y="2884"/>
                  <a:pt x="8336" y="2907"/>
                  <a:pt x="8396" y="2907"/>
                </a:cubicBezTo>
                <a:cubicBezTo>
                  <a:pt x="8523" y="2907"/>
                  <a:pt x="8644" y="2809"/>
                  <a:pt x="8644" y="2661"/>
                </a:cubicBezTo>
                <a:cubicBezTo>
                  <a:pt x="8644" y="2523"/>
                  <a:pt x="8534" y="2414"/>
                  <a:pt x="8396" y="2414"/>
                </a:cubicBezTo>
                <a:close/>
                <a:moveTo>
                  <a:pt x="9615" y="2414"/>
                </a:moveTo>
                <a:cubicBezTo>
                  <a:pt x="9396" y="2414"/>
                  <a:pt x="9286" y="2680"/>
                  <a:pt x="9443" y="2833"/>
                </a:cubicBezTo>
                <a:cubicBezTo>
                  <a:pt x="9493" y="2884"/>
                  <a:pt x="9555" y="2907"/>
                  <a:pt x="9615" y="2907"/>
                </a:cubicBezTo>
                <a:cubicBezTo>
                  <a:pt x="9742" y="2907"/>
                  <a:pt x="9863" y="2809"/>
                  <a:pt x="9863" y="2661"/>
                </a:cubicBezTo>
                <a:cubicBezTo>
                  <a:pt x="9863" y="2523"/>
                  <a:pt x="9753" y="2414"/>
                  <a:pt x="9615" y="2414"/>
                </a:cubicBezTo>
                <a:close/>
                <a:moveTo>
                  <a:pt x="10834" y="2414"/>
                </a:moveTo>
                <a:cubicBezTo>
                  <a:pt x="10615" y="2414"/>
                  <a:pt x="10505" y="2680"/>
                  <a:pt x="10662" y="2833"/>
                </a:cubicBezTo>
                <a:cubicBezTo>
                  <a:pt x="10712" y="2884"/>
                  <a:pt x="10774" y="2907"/>
                  <a:pt x="10835" y="2907"/>
                </a:cubicBezTo>
                <a:cubicBezTo>
                  <a:pt x="10961" y="2907"/>
                  <a:pt x="11082" y="2809"/>
                  <a:pt x="11082" y="2661"/>
                </a:cubicBezTo>
                <a:cubicBezTo>
                  <a:pt x="11082" y="2523"/>
                  <a:pt x="10972" y="2414"/>
                  <a:pt x="10834" y="2414"/>
                </a:cubicBezTo>
                <a:close/>
                <a:moveTo>
                  <a:pt x="12057" y="2414"/>
                </a:moveTo>
                <a:cubicBezTo>
                  <a:pt x="11834" y="2414"/>
                  <a:pt x="11724" y="2680"/>
                  <a:pt x="11881" y="2833"/>
                </a:cubicBezTo>
                <a:cubicBezTo>
                  <a:pt x="11932" y="2884"/>
                  <a:pt x="11994" y="2907"/>
                  <a:pt x="12055" y="2907"/>
                </a:cubicBezTo>
                <a:cubicBezTo>
                  <a:pt x="12181" y="2907"/>
                  <a:pt x="12301" y="2809"/>
                  <a:pt x="12301" y="2661"/>
                </a:cubicBezTo>
                <a:cubicBezTo>
                  <a:pt x="12301" y="2523"/>
                  <a:pt x="12191" y="2414"/>
                  <a:pt x="12057" y="2414"/>
                </a:cubicBezTo>
                <a:close/>
                <a:moveTo>
                  <a:pt x="13276" y="2414"/>
                </a:moveTo>
                <a:cubicBezTo>
                  <a:pt x="13056" y="2414"/>
                  <a:pt x="12943" y="2680"/>
                  <a:pt x="13100" y="2833"/>
                </a:cubicBezTo>
                <a:cubicBezTo>
                  <a:pt x="13151" y="2884"/>
                  <a:pt x="13214" y="2907"/>
                  <a:pt x="13275" y="2907"/>
                </a:cubicBezTo>
                <a:cubicBezTo>
                  <a:pt x="13402" y="2907"/>
                  <a:pt x="13523" y="2809"/>
                  <a:pt x="13523" y="2661"/>
                </a:cubicBezTo>
                <a:cubicBezTo>
                  <a:pt x="13520" y="2523"/>
                  <a:pt x="13410" y="2414"/>
                  <a:pt x="13276" y="2414"/>
                </a:cubicBezTo>
                <a:close/>
                <a:moveTo>
                  <a:pt x="14495" y="2414"/>
                </a:moveTo>
                <a:cubicBezTo>
                  <a:pt x="14275" y="2414"/>
                  <a:pt x="14166" y="2680"/>
                  <a:pt x="14319" y="2833"/>
                </a:cubicBezTo>
                <a:cubicBezTo>
                  <a:pt x="14370" y="2884"/>
                  <a:pt x="14433" y="2907"/>
                  <a:pt x="14494" y="2907"/>
                </a:cubicBezTo>
                <a:cubicBezTo>
                  <a:pt x="14621" y="2907"/>
                  <a:pt x="14742" y="2809"/>
                  <a:pt x="14742" y="2661"/>
                </a:cubicBezTo>
                <a:cubicBezTo>
                  <a:pt x="14742" y="2523"/>
                  <a:pt x="14629" y="2414"/>
                  <a:pt x="14495" y="2414"/>
                </a:cubicBezTo>
                <a:close/>
                <a:moveTo>
                  <a:pt x="15714" y="2414"/>
                </a:moveTo>
                <a:cubicBezTo>
                  <a:pt x="15494" y="2414"/>
                  <a:pt x="15385" y="2680"/>
                  <a:pt x="15538" y="2833"/>
                </a:cubicBezTo>
                <a:cubicBezTo>
                  <a:pt x="15589" y="2884"/>
                  <a:pt x="15652" y="2907"/>
                  <a:pt x="15713" y="2907"/>
                </a:cubicBezTo>
                <a:cubicBezTo>
                  <a:pt x="15840" y="2907"/>
                  <a:pt x="15961" y="2809"/>
                  <a:pt x="15961" y="2661"/>
                </a:cubicBezTo>
                <a:cubicBezTo>
                  <a:pt x="15961" y="2523"/>
                  <a:pt x="15852" y="2414"/>
                  <a:pt x="15714" y="2414"/>
                </a:cubicBezTo>
                <a:close/>
                <a:moveTo>
                  <a:pt x="16933" y="2414"/>
                </a:moveTo>
                <a:cubicBezTo>
                  <a:pt x="16713" y="2414"/>
                  <a:pt x="16604" y="2680"/>
                  <a:pt x="16757" y="2833"/>
                </a:cubicBezTo>
                <a:cubicBezTo>
                  <a:pt x="16808" y="2884"/>
                  <a:pt x="16871" y="2907"/>
                  <a:pt x="16932" y="2907"/>
                </a:cubicBezTo>
                <a:cubicBezTo>
                  <a:pt x="17059" y="2907"/>
                  <a:pt x="17180" y="2809"/>
                  <a:pt x="17180" y="2661"/>
                </a:cubicBezTo>
                <a:cubicBezTo>
                  <a:pt x="17180" y="2523"/>
                  <a:pt x="17071" y="2414"/>
                  <a:pt x="16933" y="2414"/>
                </a:cubicBezTo>
                <a:close/>
                <a:moveTo>
                  <a:pt x="5971" y="2414"/>
                </a:moveTo>
                <a:cubicBezTo>
                  <a:pt x="5886" y="2479"/>
                  <a:pt x="5801" y="2542"/>
                  <a:pt x="5717" y="2611"/>
                </a:cubicBezTo>
                <a:cubicBezTo>
                  <a:pt x="5682" y="2776"/>
                  <a:pt x="5814" y="2908"/>
                  <a:pt x="5959" y="2908"/>
                </a:cubicBezTo>
                <a:cubicBezTo>
                  <a:pt x="6009" y="2908"/>
                  <a:pt x="6061" y="2892"/>
                  <a:pt x="6109" y="2855"/>
                </a:cubicBezTo>
                <a:cubicBezTo>
                  <a:pt x="6290" y="2714"/>
                  <a:pt x="6199" y="2426"/>
                  <a:pt x="5971" y="2414"/>
                </a:cubicBezTo>
                <a:close/>
                <a:moveTo>
                  <a:pt x="18147" y="2412"/>
                </a:moveTo>
                <a:cubicBezTo>
                  <a:pt x="17937" y="2412"/>
                  <a:pt x="17807" y="2694"/>
                  <a:pt x="17995" y="2849"/>
                </a:cubicBezTo>
                <a:cubicBezTo>
                  <a:pt x="18045" y="2891"/>
                  <a:pt x="18100" y="2909"/>
                  <a:pt x="18152" y="2909"/>
                </a:cubicBezTo>
                <a:cubicBezTo>
                  <a:pt x="18327" y="2909"/>
                  <a:pt x="18477" y="2707"/>
                  <a:pt x="18359" y="2526"/>
                </a:cubicBezTo>
                <a:cubicBezTo>
                  <a:pt x="18321" y="2495"/>
                  <a:pt x="18283" y="2464"/>
                  <a:pt x="18246" y="2432"/>
                </a:cubicBezTo>
                <a:cubicBezTo>
                  <a:pt x="18212" y="2419"/>
                  <a:pt x="18179" y="2412"/>
                  <a:pt x="18147" y="2412"/>
                </a:cubicBezTo>
                <a:close/>
                <a:moveTo>
                  <a:pt x="20355" y="3814"/>
                </a:moveTo>
                <a:lnTo>
                  <a:pt x="20355" y="3814"/>
                </a:lnTo>
                <a:cubicBezTo>
                  <a:pt x="20311" y="3969"/>
                  <a:pt x="20428" y="4125"/>
                  <a:pt x="20588" y="4125"/>
                </a:cubicBezTo>
                <a:cubicBezTo>
                  <a:pt x="20590" y="4125"/>
                  <a:pt x="20591" y="4125"/>
                  <a:pt x="20593" y="4125"/>
                </a:cubicBezTo>
                <a:cubicBezTo>
                  <a:pt x="20678" y="4125"/>
                  <a:pt x="20756" y="4084"/>
                  <a:pt x="20800" y="4012"/>
                </a:cubicBezTo>
                <a:cubicBezTo>
                  <a:pt x="20653" y="3952"/>
                  <a:pt x="20505" y="3886"/>
                  <a:pt x="20355" y="3814"/>
                </a:cubicBezTo>
                <a:close/>
                <a:moveTo>
                  <a:pt x="36449" y="3633"/>
                </a:moveTo>
                <a:cubicBezTo>
                  <a:pt x="36337" y="3633"/>
                  <a:pt x="36236" y="3707"/>
                  <a:pt x="36209" y="3817"/>
                </a:cubicBezTo>
                <a:cubicBezTo>
                  <a:pt x="36174" y="3946"/>
                  <a:pt x="36250" y="4078"/>
                  <a:pt x="36378" y="4115"/>
                </a:cubicBezTo>
                <a:cubicBezTo>
                  <a:pt x="36401" y="4122"/>
                  <a:pt x="36424" y="4125"/>
                  <a:pt x="36447" y="4125"/>
                </a:cubicBezTo>
                <a:cubicBezTo>
                  <a:pt x="36552" y="4125"/>
                  <a:pt x="36648" y="4058"/>
                  <a:pt x="36679" y="3955"/>
                </a:cubicBezTo>
                <a:cubicBezTo>
                  <a:pt x="36720" y="3827"/>
                  <a:pt x="36654" y="3692"/>
                  <a:pt x="36525" y="3648"/>
                </a:cubicBezTo>
                <a:lnTo>
                  <a:pt x="36503" y="3639"/>
                </a:lnTo>
                <a:cubicBezTo>
                  <a:pt x="36485" y="3635"/>
                  <a:pt x="36467" y="3633"/>
                  <a:pt x="36449" y="3633"/>
                </a:cubicBezTo>
                <a:close/>
                <a:moveTo>
                  <a:pt x="4739" y="3633"/>
                </a:moveTo>
                <a:cubicBezTo>
                  <a:pt x="4520" y="3633"/>
                  <a:pt x="4407" y="3899"/>
                  <a:pt x="4564" y="4053"/>
                </a:cubicBezTo>
                <a:cubicBezTo>
                  <a:pt x="4615" y="4103"/>
                  <a:pt x="4677" y="4126"/>
                  <a:pt x="4738" y="4126"/>
                </a:cubicBezTo>
                <a:cubicBezTo>
                  <a:pt x="4865" y="4126"/>
                  <a:pt x="4987" y="4028"/>
                  <a:pt x="4987" y="3880"/>
                </a:cubicBezTo>
                <a:cubicBezTo>
                  <a:pt x="4984" y="3742"/>
                  <a:pt x="4874" y="3633"/>
                  <a:pt x="4739" y="3633"/>
                </a:cubicBezTo>
                <a:close/>
                <a:moveTo>
                  <a:pt x="5958" y="3633"/>
                </a:moveTo>
                <a:cubicBezTo>
                  <a:pt x="5739" y="3633"/>
                  <a:pt x="5629" y="3899"/>
                  <a:pt x="5783" y="4053"/>
                </a:cubicBezTo>
                <a:cubicBezTo>
                  <a:pt x="5834" y="4103"/>
                  <a:pt x="5896" y="4126"/>
                  <a:pt x="5957" y="4126"/>
                </a:cubicBezTo>
                <a:cubicBezTo>
                  <a:pt x="6084" y="4126"/>
                  <a:pt x="6206" y="4028"/>
                  <a:pt x="6206" y="3880"/>
                </a:cubicBezTo>
                <a:cubicBezTo>
                  <a:pt x="6206" y="3742"/>
                  <a:pt x="6093" y="3633"/>
                  <a:pt x="5958" y="3633"/>
                </a:cubicBezTo>
                <a:close/>
                <a:moveTo>
                  <a:pt x="7177" y="3633"/>
                </a:moveTo>
                <a:cubicBezTo>
                  <a:pt x="6958" y="3633"/>
                  <a:pt x="6848" y="3899"/>
                  <a:pt x="7002" y="4053"/>
                </a:cubicBezTo>
                <a:cubicBezTo>
                  <a:pt x="7053" y="4103"/>
                  <a:pt x="7115" y="4126"/>
                  <a:pt x="7176" y="4126"/>
                </a:cubicBezTo>
                <a:cubicBezTo>
                  <a:pt x="7303" y="4126"/>
                  <a:pt x="7425" y="4028"/>
                  <a:pt x="7425" y="3880"/>
                </a:cubicBezTo>
                <a:cubicBezTo>
                  <a:pt x="7425" y="3742"/>
                  <a:pt x="7315" y="3633"/>
                  <a:pt x="7177" y="3633"/>
                </a:cubicBezTo>
                <a:close/>
                <a:moveTo>
                  <a:pt x="8396" y="3633"/>
                </a:moveTo>
                <a:cubicBezTo>
                  <a:pt x="8177" y="3633"/>
                  <a:pt x="8067" y="3899"/>
                  <a:pt x="8224" y="4053"/>
                </a:cubicBezTo>
                <a:cubicBezTo>
                  <a:pt x="8274" y="4103"/>
                  <a:pt x="8336" y="4126"/>
                  <a:pt x="8396" y="4126"/>
                </a:cubicBezTo>
                <a:cubicBezTo>
                  <a:pt x="8523" y="4126"/>
                  <a:pt x="8644" y="4028"/>
                  <a:pt x="8644" y="3880"/>
                </a:cubicBezTo>
                <a:cubicBezTo>
                  <a:pt x="8644" y="3742"/>
                  <a:pt x="8534" y="3633"/>
                  <a:pt x="8396" y="3633"/>
                </a:cubicBezTo>
                <a:close/>
                <a:moveTo>
                  <a:pt x="9615" y="3633"/>
                </a:moveTo>
                <a:cubicBezTo>
                  <a:pt x="9396" y="3633"/>
                  <a:pt x="9286" y="3899"/>
                  <a:pt x="9443" y="4053"/>
                </a:cubicBezTo>
                <a:cubicBezTo>
                  <a:pt x="9493" y="4103"/>
                  <a:pt x="9555" y="4126"/>
                  <a:pt x="9615" y="4126"/>
                </a:cubicBezTo>
                <a:cubicBezTo>
                  <a:pt x="9742" y="4126"/>
                  <a:pt x="9863" y="4028"/>
                  <a:pt x="9863" y="3880"/>
                </a:cubicBezTo>
                <a:cubicBezTo>
                  <a:pt x="9863" y="3742"/>
                  <a:pt x="9753" y="3633"/>
                  <a:pt x="9615" y="3633"/>
                </a:cubicBezTo>
                <a:close/>
                <a:moveTo>
                  <a:pt x="10834" y="3633"/>
                </a:moveTo>
                <a:cubicBezTo>
                  <a:pt x="10615" y="3633"/>
                  <a:pt x="10505" y="3899"/>
                  <a:pt x="10662" y="4053"/>
                </a:cubicBezTo>
                <a:cubicBezTo>
                  <a:pt x="10712" y="4103"/>
                  <a:pt x="10774" y="4126"/>
                  <a:pt x="10835" y="4126"/>
                </a:cubicBezTo>
                <a:cubicBezTo>
                  <a:pt x="10961" y="4126"/>
                  <a:pt x="11082" y="4028"/>
                  <a:pt x="11082" y="3880"/>
                </a:cubicBezTo>
                <a:cubicBezTo>
                  <a:pt x="11082" y="3742"/>
                  <a:pt x="10972" y="3633"/>
                  <a:pt x="10834" y="3633"/>
                </a:cubicBezTo>
                <a:close/>
                <a:moveTo>
                  <a:pt x="12057" y="3633"/>
                </a:moveTo>
                <a:cubicBezTo>
                  <a:pt x="11834" y="3633"/>
                  <a:pt x="11724" y="3899"/>
                  <a:pt x="11881" y="4053"/>
                </a:cubicBezTo>
                <a:cubicBezTo>
                  <a:pt x="11932" y="4103"/>
                  <a:pt x="11994" y="4126"/>
                  <a:pt x="12055" y="4126"/>
                </a:cubicBezTo>
                <a:cubicBezTo>
                  <a:pt x="12181" y="4126"/>
                  <a:pt x="12301" y="4028"/>
                  <a:pt x="12301" y="3880"/>
                </a:cubicBezTo>
                <a:cubicBezTo>
                  <a:pt x="12301" y="3742"/>
                  <a:pt x="12191" y="3633"/>
                  <a:pt x="12057" y="3633"/>
                </a:cubicBezTo>
                <a:close/>
                <a:moveTo>
                  <a:pt x="13276" y="3633"/>
                </a:moveTo>
                <a:cubicBezTo>
                  <a:pt x="13056" y="3633"/>
                  <a:pt x="12943" y="3899"/>
                  <a:pt x="13100" y="4053"/>
                </a:cubicBezTo>
                <a:cubicBezTo>
                  <a:pt x="13151" y="4103"/>
                  <a:pt x="13214" y="4126"/>
                  <a:pt x="13275" y="4126"/>
                </a:cubicBezTo>
                <a:cubicBezTo>
                  <a:pt x="13402" y="4126"/>
                  <a:pt x="13523" y="4028"/>
                  <a:pt x="13523" y="3880"/>
                </a:cubicBezTo>
                <a:cubicBezTo>
                  <a:pt x="13523" y="3742"/>
                  <a:pt x="13410" y="3633"/>
                  <a:pt x="13276" y="3633"/>
                </a:cubicBezTo>
                <a:close/>
                <a:moveTo>
                  <a:pt x="14495" y="3633"/>
                </a:moveTo>
                <a:cubicBezTo>
                  <a:pt x="14275" y="3633"/>
                  <a:pt x="14166" y="3899"/>
                  <a:pt x="14319" y="4053"/>
                </a:cubicBezTo>
                <a:cubicBezTo>
                  <a:pt x="14370" y="4103"/>
                  <a:pt x="14433" y="4126"/>
                  <a:pt x="14494" y="4126"/>
                </a:cubicBezTo>
                <a:cubicBezTo>
                  <a:pt x="14621" y="4126"/>
                  <a:pt x="14742" y="4028"/>
                  <a:pt x="14742" y="3880"/>
                </a:cubicBezTo>
                <a:cubicBezTo>
                  <a:pt x="14742" y="3742"/>
                  <a:pt x="14629" y="3633"/>
                  <a:pt x="14495" y="3633"/>
                </a:cubicBezTo>
                <a:close/>
                <a:moveTo>
                  <a:pt x="15714" y="3633"/>
                </a:moveTo>
                <a:cubicBezTo>
                  <a:pt x="15494" y="3633"/>
                  <a:pt x="15385" y="3899"/>
                  <a:pt x="15538" y="4053"/>
                </a:cubicBezTo>
                <a:cubicBezTo>
                  <a:pt x="15589" y="4103"/>
                  <a:pt x="15652" y="4126"/>
                  <a:pt x="15713" y="4126"/>
                </a:cubicBezTo>
                <a:cubicBezTo>
                  <a:pt x="15840" y="4126"/>
                  <a:pt x="15961" y="4028"/>
                  <a:pt x="15961" y="3880"/>
                </a:cubicBezTo>
                <a:cubicBezTo>
                  <a:pt x="15961" y="3742"/>
                  <a:pt x="15852" y="3633"/>
                  <a:pt x="15714" y="3633"/>
                </a:cubicBezTo>
                <a:close/>
                <a:moveTo>
                  <a:pt x="16933" y="3633"/>
                </a:moveTo>
                <a:cubicBezTo>
                  <a:pt x="16713" y="3633"/>
                  <a:pt x="16604" y="3899"/>
                  <a:pt x="16757" y="4053"/>
                </a:cubicBezTo>
                <a:cubicBezTo>
                  <a:pt x="16808" y="4103"/>
                  <a:pt x="16871" y="4126"/>
                  <a:pt x="16932" y="4126"/>
                </a:cubicBezTo>
                <a:cubicBezTo>
                  <a:pt x="17059" y="4126"/>
                  <a:pt x="17180" y="4028"/>
                  <a:pt x="17180" y="3880"/>
                </a:cubicBezTo>
                <a:cubicBezTo>
                  <a:pt x="17180" y="3742"/>
                  <a:pt x="17071" y="3633"/>
                  <a:pt x="16933" y="3633"/>
                </a:cubicBezTo>
                <a:close/>
                <a:moveTo>
                  <a:pt x="18152" y="3633"/>
                </a:moveTo>
                <a:cubicBezTo>
                  <a:pt x="17932" y="3633"/>
                  <a:pt x="17823" y="3899"/>
                  <a:pt x="17979" y="4053"/>
                </a:cubicBezTo>
                <a:cubicBezTo>
                  <a:pt x="18029" y="4103"/>
                  <a:pt x="18091" y="4126"/>
                  <a:pt x="18152" y="4126"/>
                </a:cubicBezTo>
                <a:cubicBezTo>
                  <a:pt x="18278" y="4126"/>
                  <a:pt x="18399" y="4028"/>
                  <a:pt x="18399" y="3880"/>
                </a:cubicBezTo>
                <a:cubicBezTo>
                  <a:pt x="18399" y="3742"/>
                  <a:pt x="18290" y="3633"/>
                  <a:pt x="18152" y="3633"/>
                </a:cubicBezTo>
                <a:close/>
                <a:moveTo>
                  <a:pt x="19374" y="3633"/>
                </a:moveTo>
                <a:cubicBezTo>
                  <a:pt x="19151" y="3633"/>
                  <a:pt x="19042" y="3899"/>
                  <a:pt x="19198" y="4053"/>
                </a:cubicBezTo>
                <a:cubicBezTo>
                  <a:pt x="19248" y="4103"/>
                  <a:pt x="19310" y="4126"/>
                  <a:pt x="19371" y="4126"/>
                </a:cubicBezTo>
                <a:cubicBezTo>
                  <a:pt x="19497" y="4126"/>
                  <a:pt x="19618" y="4028"/>
                  <a:pt x="19618" y="3880"/>
                </a:cubicBezTo>
                <a:cubicBezTo>
                  <a:pt x="19618" y="3742"/>
                  <a:pt x="19509" y="3633"/>
                  <a:pt x="19374" y="3633"/>
                </a:cubicBezTo>
                <a:close/>
                <a:moveTo>
                  <a:pt x="29130" y="3633"/>
                </a:moveTo>
                <a:cubicBezTo>
                  <a:pt x="28910" y="3633"/>
                  <a:pt x="28797" y="3899"/>
                  <a:pt x="28954" y="4056"/>
                </a:cubicBezTo>
                <a:cubicBezTo>
                  <a:pt x="29004" y="4105"/>
                  <a:pt x="29066" y="4127"/>
                  <a:pt x="29126" y="4127"/>
                </a:cubicBezTo>
                <a:cubicBezTo>
                  <a:pt x="29253" y="4127"/>
                  <a:pt x="29374" y="4029"/>
                  <a:pt x="29374" y="3880"/>
                </a:cubicBezTo>
                <a:cubicBezTo>
                  <a:pt x="29374" y="3742"/>
                  <a:pt x="29264" y="3633"/>
                  <a:pt x="29130" y="3633"/>
                </a:cubicBezTo>
                <a:close/>
                <a:moveTo>
                  <a:pt x="30349" y="3633"/>
                </a:moveTo>
                <a:cubicBezTo>
                  <a:pt x="30129" y="3633"/>
                  <a:pt x="30020" y="3899"/>
                  <a:pt x="30173" y="4056"/>
                </a:cubicBezTo>
                <a:cubicBezTo>
                  <a:pt x="30223" y="4105"/>
                  <a:pt x="30285" y="4127"/>
                  <a:pt x="30346" y="4127"/>
                </a:cubicBezTo>
                <a:cubicBezTo>
                  <a:pt x="30474" y="4127"/>
                  <a:pt x="30596" y="4029"/>
                  <a:pt x="30596" y="3880"/>
                </a:cubicBezTo>
                <a:cubicBezTo>
                  <a:pt x="30596" y="3742"/>
                  <a:pt x="30483" y="3633"/>
                  <a:pt x="30349" y="3633"/>
                </a:cubicBezTo>
                <a:close/>
                <a:moveTo>
                  <a:pt x="31568" y="3633"/>
                </a:moveTo>
                <a:cubicBezTo>
                  <a:pt x="31348" y="3633"/>
                  <a:pt x="31239" y="3899"/>
                  <a:pt x="31392" y="4056"/>
                </a:cubicBezTo>
                <a:cubicBezTo>
                  <a:pt x="31443" y="4105"/>
                  <a:pt x="31504" y="4127"/>
                  <a:pt x="31565" y="4127"/>
                </a:cubicBezTo>
                <a:cubicBezTo>
                  <a:pt x="31693" y="4127"/>
                  <a:pt x="31815" y="4029"/>
                  <a:pt x="31815" y="3880"/>
                </a:cubicBezTo>
                <a:cubicBezTo>
                  <a:pt x="31815" y="3742"/>
                  <a:pt x="31702" y="3633"/>
                  <a:pt x="31568" y="3633"/>
                </a:cubicBezTo>
                <a:close/>
                <a:moveTo>
                  <a:pt x="32787" y="3633"/>
                </a:moveTo>
                <a:cubicBezTo>
                  <a:pt x="32567" y="3633"/>
                  <a:pt x="32458" y="3899"/>
                  <a:pt x="32611" y="4056"/>
                </a:cubicBezTo>
                <a:cubicBezTo>
                  <a:pt x="32662" y="4105"/>
                  <a:pt x="32723" y="4127"/>
                  <a:pt x="32784" y="4127"/>
                </a:cubicBezTo>
                <a:cubicBezTo>
                  <a:pt x="32912" y="4127"/>
                  <a:pt x="33034" y="4029"/>
                  <a:pt x="33034" y="3880"/>
                </a:cubicBezTo>
                <a:cubicBezTo>
                  <a:pt x="33034" y="3742"/>
                  <a:pt x="32925" y="3633"/>
                  <a:pt x="32787" y="3633"/>
                </a:cubicBezTo>
                <a:close/>
                <a:moveTo>
                  <a:pt x="34006" y="3633"/>
                </a:moveTo>
                <a:cubicBezTo>
                  <a:pt x="33786" y="3633"/>
                  <a:pt x="33677" y="3899"/>
                  <a:pt x="33833" y="4056"/>
                </a:cubicBezTo>
                <a:cubicBezTo>
                  <a:pt x="33883" y="4105"/>
                  <a:pt x="33944" y="4127"/>
                  <a:pt x="34004" y="4127"/>
                </a:cubicBezTo>
                <a:cubicBezTo>
                  <a:pt x="34131" y="4127"/>
                  <a:pt x="34253" y="4029"/>
                  <a:pt x="34253" y="3880"/>
                </a:cubicBezTo>
                <a:cubicBezTo>
                  <a:pt x="34253" y="3742"/>
                  <a:pt x="34144" y="3633"/>
                  <a:pt x="34006" y="3633"/>
                </a:cubicBezTo>
                <a:close/>
                <a:moveTo>
                  <a:pt x="35225" y="3633"/>
                </a:moveTo>
                <a:cubicBezTo>
                  <a:pt x="35005" y="3633"/>
                  <a:pt x="34896" y="3899"/>
                  <a:pt x="35052" y="4056"/>
                </a:cubicBezTo>
                <a:cubicBezTo>
                  <a:pt x="35102" y="4105"/>
                  <a:pt x="35163" y="4127"/>
                  <a:pt x="35223" y="4127"/>
                </a:cubicBezTo>
                <a:cubicBezTo>
                  <a:pt x="35350" y="4127"/>
                  <a:pt x="35472" y="4029"/>
                  <a:pt x="35472" y="3880"/>
                </a:cubicBezTo>
                <a:cubicBezTo>
                  <a:pt x="35472" y="3742"/>
                  <a:pt x="35363" y="3633"/>
                  <a:pt x="35225" y="3633"/>
                </a:cubicBezTo>
                <a:close/>
                <a:moveTo>
                  <a:pt x="28152" y="3836"/>
                </a:moveTo>
                <a:lnTo>
                  <a:pt x="28152" y="3836"/>
                </a:lnTo>
                <a:cubicBezTo>
                  <a:pt x="27992" y="3874"/>
                  <a:pt x="27832" y="3915"/>
                  <a:pt x="27672" y="3952"/>
                </a:cubicBezTo>
                <a:cubicBezTo>
                  <a:pt x="27704" y="4059"/>
                  <a:pt x="27803" y="4128"/>
                  <a:pt x="27911" y="4128"/>
                </a:cubicBezTo>
                <a:cubicBezTo>
                  <a:pt x="27929" y="4128"/>
                  <a:pt x="27948" y="4126"/>
                  <a:pt x="27967" y="4121"/>
                </a:cubicBezTo>
                <a:cubicBezTo>
                  <a:pt x="28095" y="4090"/>
                  <a:pt x="28174" y="3965"/>
                  <a:pt x="28152" y="3836"/>
                </a:cubicBezTo>
                <a:close/>
                <a:moveTo>
                  <a:pt x="37428" y="3946"/>
                </a:moveTo>
                <a:cubicBezTo>
                  <a:pt x="37459" y="4053"/>
                  <a:pt x="37556" y="4125"/>
                  <a:pt x="37666" y="4128"/>
                </a:cubicBezTo>
                <a:cubicBezTo>
                  <a:pt x="37710" y="4128"/>
                  <a:pt x="37757" y="4112"/>
                  <a:pt x="37794" y="4090"/>
                </a:cubicBezTo>
                <a:cubicBezTo>
                  <a:pt x="37675" y="4040"/>
                  <a:pt x="37553" y="3993"/>
                  <a:pt x="37428" y="3946"/>
                </a:cubicBezTo>
                <a:close/>
                <a:moveTo>
                  <a:pt x="3520" y="4852"/>
                </a:moveTo>
                <a:cubicBezTo>
                  <a:pt x="3495" y="4852"/>
                  <a:pt x="3470" y="4855"/>
                  <a:pt x="3448" y="4864"/>
                </a:cubicBezTo>
                <a:cubicBezTo>
                  <a:pt x="3388" y="4936"/>
                  <a:pt x="3329" y="5008"/>
                  <a:pt x="3272" y="5080"/>
                </a:cubicBezTo>
                <a:cubicBezTo>
                  <a:pt x="3272" y="5087"/>
                  <a:pt x="3272" y="5093"/>
                  <a:pt x="3272" y="5099"/>
                </a:cubicBezTo>
                <a:cubicBezTo>
                  <a:pt x="3272" y="5248"/>
                  <a:pt x="3395" y="5346"/>
                  <a:pt x="3522" y="5346"/>
                </a:cubicBezTo>
                <a:cubicBezTo>
                  <a:pt x="3582" y="5346"/>
                  <a:pt x="3643" y="5324"/>
                  <a:pt x="3692" y="5275"/>
                </a:cubicBezTo>
                <a:cubicBezTo>
                  <a:pt x="3849" y="5118"/>
                  <a:pt x="3739" y="4852"/>
                  <a:pt x="3520" y="4852"/>
                </a:cubicBezTo>
                <a:close/>
                <a:moveTo>
                  <a:pt x="4739" y="4852"/>
                </a:moveTo>
                <a:cubicBezTo>
                  <a:pt x="4520" y="4852"/>
                  <a:pt x="4407" y="5118"/>
                  <a:pt x="4564" y="5275"/>
                </a:cubicBezTo>
                <a:cubicBezTo>
                  <a:pt x="4614" y="5324"/>
                  <a:pt x="4676" y="5346"/>
                  <a:pt x="4736" y="5346"/>
                </a:cubicBezTo>
                <a:cubicBezTo>
                  <a:pt x="4864" y="5346"/>
                  <a:pt x="4987" y="5248"/>
                  <a:pt x="4987" y="5099"/>
                </a:cubicBezTo>
                <a:cubicBezTo>
                  <a:pt x="4984" y="4961"/>
                  <a:pt x="4874" y="4852"/>
                  <a:pt x="4739" y="4852"/>
                </a:cubicBezTo>
                <a:close/>
                <a:moveTo>
                  <a:pt x="5958" y="4852"/>
                </a:moveTo>
                <a:cubicBezTo>
                  <a:pt x="5739" y="4852"/>
                  <a:pt x="5629" y="5118"/>
                  <a:pt x="5783" y="5275"/>
                </a:cubicBezTo>
                <a:cubicBezTo>
                  <a:pt x="5833" y="5324"/>
                  <a:pt x="5895" y="5346"/>
                  <a:pt x="5955" y="5346"/>
                </a:cubicBezTo>
                <a:cubicBezTo>
                  <a:pt x="6083" y="5346"/>
                  <a:pt x="6206" y="5248"/>
                  <a:pt x="6206" y="5099"/>
                </a:cubicBezTo>
                <a:cubicBezTo>
                  <a:pt x="6206" y="4961"/>
                  <a:pt x="6093" y="4852"/>
                  <a:pt x="5958" y="4852"/>
                </a:cubicBezTo>
                <a:close/>
                <a:moveTo>
                  <a:pt x="7177" y="4852"/>
                </a:moveTo>
                <a:cubicBezTo>
                  <a:pt x="6958" y="4852"/>
                  <a:pt x="6848" y="5118"/>
                  <a:pt x="7002" y="5275"/>
                </a:cubicBezTo>
                <a:cubicBezTo>
                  <a:pt x="7052" y="5324"/>
                  <a:pt x="7114" y="5346"/>
                  <a:pt x="7175" y="5346"/>
                </a:cubicBezTo>
                <a:cubicBezTo>
                  <a:pt x="7302" y="5346"/>
                  <a:pt x="7425" y="5248"/>
                  <a:pt x="7425" y="5099"/>
                </a:cubicBezTo>
                <a:cubicBezTo>
                  <a:pt x="7425" y="4961"/>
                  <a:pt x="7315" y="4852"/>
                  <a:pt x="7177" y="4852"/>
                </a:cubicBezTo>
                <a:close/>
                <a:moveTo>
                  <a:pt x="8396" y="4852"/>
                </a:moveTo>
                <a:cubicBezTo>
                  <a:pt x="8177" y="4852"/>
                  <a:pt x="8067" y="5118"/>
                  <a:pt x="8224" y="5275"/>
                </a:cubicBezTo>
                <a:cubicBezTo>
                  <a:pt x="8273" y="5324"/>
                  <a:pt x="8334" y="5346"/>
                  <a:pt x="8395" y="5346"/>
                </a:cubicBezTo>
                <a:cubicBezTo>
                  <a:pt x="8521" y="5346"/>
                  <a:pt x="8644" y="5248"/>
                  <a:pt x="8644" y="5099"/>
                </a:cubicBezTo>
                <a:cubicBezTo>
                  <a:pt x="8644" y="4961"/>
                  <a:pt x="8534" y="4852"/>
                  <a:pt x="8396" y="4852"/>
                </a:cubicBezTo>
                <a:close/>
                <a:moveTo>
                  <a:pt x="9615" y="4852"/>
                </a:moveTo>
                <a:cubicBezTo>
                  <a:pt x="9396" y="4852"/>
                  <a:pt x="9286" y="5118"/>
                  <a:pt x="9443" y="5275"/>
                </a:cubicBezTo>
                <a:cubicBezTo>
                  <a:pt x="9492" y="5324"/>
                  <a:pt x="9553" y="5346"/>
                  <a:pt x="9614" y="5346"/>
                </a:cubicBezTo>
                <a:cubicBezTo>
                  <a:pt x="9740" y="5346"/>
                  <a:pt x="9863" y="5248"/>
                  <a:pt x="9863" y="5099"/>
                </a:cubicBezTo>
                <a:cubicBezTo>
                  <a:pt x="9863" y="4961"/>
                  <a:pt x="9753" y="4852"/>
                  <a:pt x="9615" y="4852"/>
                </a:cubicBezTo>
                <a:close/>
                <a:moveTo>
                  <a:pt x="10834" y="4852"/>
                </a:moveTo>
                <a:cubicBezTo>
                  <a:pt x="10615" y="4852"/>
                  <a:pt x="10505" y="5118"/>
                  <a:pt x="10662" y="5275"/>
                </a:cubicBezTo>
                <a:cubicBezTo>
                  <a:pt x="10711" y="5324"/>
                  <a:pt x="10773" y="5346"/>
                  <a:pt x="10833" y="5346"/>
                </a:cubicBezTo>
                <a:cubicBezTo>
                  <a:pt x="10959" y="5346"/>
                  <a:pt x="11082" y="5248"/>
                  <a:pt x="11082" y="5099"/>
                </a:cubicBezTo>
                <a:cubicBezTo>
                  <a:pt x="11082" y="4961"/>
                  <a:pt x="10972" y="4852"/>
                  <a:pt x="10834" y="4852"/>
                </a:cubicBezTo>
                <a:close/>
                <a:moveTo>
                  <a:pt x="12057" y="4852"/>
                </a:moveTo>
                <a:cubicBezTo>
                  <a:pt x="11834" y="4852"/>
                  <a:pt x="11724" y="5118"/>
                  <a:pt x="11881" y="5275"/>
                </a:cubicBezTo>
                <a:cubicBezTo>
                  <a:pt x="11931" y="5324"/>
                  <a:pt x="11993" y="5346"/>
                  <a:pt x="12053" y="5346"/>
                </a:cubicBezTo>
                <a:cubicBezTo>
                  <a:pt x="12180" y="5346"/>
                  <a:pt x="12301" y="5248"/>
                  <a:pt x="12301" y="5099"/>
                </a:cubicBezTo>
                <a:cubicBezTo>
                  <a:pt x="12301" y="4961"/>
                  <a:pt x="12191" y="4852"/>
                  <a:pt x="12057" y="4852"/>
                </a:cubicBezTo>
                <a:close/>
                <a:moveTo>
                  <a:pt x="13276" y="4852"/>
                </a:moveTo>
                <a:cubicBezTo>
                  <a:pt x="13056" y="4852"/>
                  <a:pt x="12943" y="5118"/>
                  <a:pt x="13100" y="5275"/>
                </a:cubicBezTo>
                <a:cubicBezTo>
                  <a:pt x="13151" y="5324"/>
                  <a:pt x="13212" y="5346"/>
                  <a:pt x="13273" y="5346"/>
                </a:cubicBezTo>
                <a:cubicBezTo>
                  <a:pt x="13401" y="5346"/>
                  <a:pt x="13523" y="5248"/>
                  <a:pt x="13523" y="5099"/>
                </a:cubicBezTo>
                <a:cubicBezTo>
                  <a:pt x="13523" y="4961"/>
                  <a:pt x="13410" y="4852"/>
                  <a:pt x="13276" y="4852"/>
                </a:cubicBezTo>
                <a:close/>
                <a:moveTo>
                  <a:pt x="14495" y="4852"/>
                </a:moveTo>
                <a:cubicBezTo>
                  <a:pt x="14275" y="4852"/>
                  <a:pt x="14166" y="5118"/>
                  <a:pt x="14319" y="5275"/>
                </a:cubicBezTo>
                <a:cubicBezTo>
                  <a:pt x="14370" y="5324"/>
                  <a:pt x="14431" y="5346"/>
                  <a:pt x="14492" y="5346"/>
                </a:cubicBezTo>
                <a:cubicBezTo>
                  <a:pt x="14620" y="5346"/>
                  <a:pt x="14742" y="5248"/>
                  <a:pt x="14742" y="5099"/>
                </a:cubicBezTo>
                <a:cubicBezTo>
                  <a:pt x="14742" y="4961"/>
                  <a:pt x="14629" y="4852"/>
                  <a:pt x="14495" y="4852"/>
                </a:cubicBezTo>
                <a:close/>
                <a:moveTo>
                  <a:pt x="15714" y="4852"/>
                </a:moveTo>
                <a:cubicBezTo>
                  <a:pt x="15494" y="4852"/>
                  <a:pt x="15385" y="5118"/>
                  <a:pt x="15538" y="5275"/>
                </a:cubicBezTo>
                <a:cubicBezTo>
                  <a:pt x="15589" y="5324"/>
                  <a:pt x="15650" y="5346"/>
                  <a:pt x="15711" y="5346"/>
                </a:cubicBezTo>
                <a:cubicBezTo>
                  <a:pt x="15839" y="5346"/>
                  <a:pt x="15961" y="5248"/>
                  <a:pt x="15961" y="5099"/>
                </a:cubicBezTo>
                <a:cubicBezTo>
                  <a:pt x="15961" y="4961"/>
                  <a:pt x="15852" y="4852"/>
                  <a:pt x="15714" y="4852"/>
                </a:cubicBezTo>
                <a:close/>
                <a:moveTo>
                  <a:pt x="16933" y="4852"/>
                </a:moveTo>
                <a:cubicBezTo>
                  <a:pt x="16713" y="4852"/>
                  <a:pt x="16604" y="5118"/>
                  <a:pt x="16757" y="5275"/>
                </a:cubicBezTo>
                <a:cubicBezTo>
                  <a:pt x="16808" y="5324"/>
                  <a:pt x="16869" y="5346"/>
                  <a:pt x="16930" y="5346"/>
                </a:cubicBezTo>
                <a:cubicBezTo>
                  <a:pt x="17058" y="5346"/>
                  <a:pt x="17180" y="5248"/>
                  <a:pt x="17180" y="5099"/>
                </a:cubicBezTo>
                <a:cubicBezTo>
                  <a:pt x="17180" y="4961"/>
                  <a:pt x="17071" y="4852"/>
                  <a:pt x="16933" y="4852"/>
                </a:cubicBezTo>
                <a:close/>
                <a:moveTo>
                  <a:pt x="18152" y="4852"/>
                </a:moveTo>
                <a:cubicBezTo>
                  <a:pt x="17932" y="4852"/>
                  <a:pt x="17823" y="5118"/>
                  <a:pt x="17979" y="5275"/>
                </a:cubicBezTo>
                <a:cubicBezTo>
                  <a:pt x="18029" y="5324"/>
                  <a:pt x="18090" y="5346"/>
                  <a:pt x="18150" y="5346"/>
                </a:cubicBezTo>
                <a:cubicBezTo>
                  <a:pt x="18277" y="5346"/>
                  <a:pt x="18399" y="5248"/>
                  <a:pt x="18399" y="5099"/>
                </a:cubicBezTo>
                <a:cubicBezTo>
                  <a:pt x="18399" y="4961"/>
                  <a:pt x="18290" y="4852"/>
                  <a:pt x="18152" y="4852"/>
                </a:cubicBezTo>
                <a:close/>
                <a:moveTo>
                  <a:pt x="19374" y="4852"/>
                </a:moveTo>
                <a:cubicBezTo>
                  <a:pt x="19151" y="4852"/>
                  <a:pt x="19042" y="5118"/>
                  <a:pt x="19198" y="5275"/>
                </a:cubicBezTo>
                <a:cubicBezTo>
                  <a:pt x="19248" y="5324"/>
                  <a:pt x="19309" y="5346"/>
                  <a:pt x="19369" y="5346"/>
                </a:cubicBezTo>
                <a:cubicBezTo>
                  <a:pt x="19496" y="5346"/>
                  <a:pt x="19618" y="5248"/>
                  <a:pt x="19618" y="5099"/>
                </a:cubicBezTo>
                <a:cubicBezTo>
                  <a:pt x="19618" y="4961"/>
                  <a:pt x="19509" y="4852"/>
                  <a:pt x="19374" y="4852"/>
                </a:cubicBezTo>
                <a:close/>
                <a:moveTo>
                  <a:pt x="20593" y="4852"/>
                </a:moveTo>
                <a:cubicBezTo>
                  <a:pt x="20371" y="4852"/>
                  <a:pt x="20261" y="5118"/>
                  <a:pt x="20418" y="5275"/>
                </a:cubicBezTo>
                <a:cubicBezTo>
                  <a:pt x="20467" y="5324"/>
                  <a:pt x="20528" y="5346"/>
                  <a:pt x="20588" y="5346"/>
                </a:cubicBezTo>
                <a:cubicBezTo>
                  <a:pt x="20715" y="5346"/>
                  <a:pt x="20837" y="5248"/>
                  <a:pt x="20837" y="5099"/>
                </a:cubicBezTo>
                <a:cubicBezTo>
                  <a:pt x="20837" y="4961"/>
                  <a:pt x="20728" y="4852"/>
                  <a:pt x="20593" y="4852"/>
                </a:cubicBezTo>
                <a:close/>
                <a:moveTo>
                  <a:pt x="21812" y="4852"/>
                </a:moveTo>
                <a:cubicBezTo>
                  <a:pt x="21593" y="4852"/>
                  <a:pt x="21480" y="5118"/>
                  <a:pt x="21637" y="5275"/>
                </a:cubicBezTo>
                <a:cubicBezTo>
                  <a:pt x="21687" y="5324"/>
                  <a:pt x="21749" y="5346"/>
                  <a:pt x="21809" y="5346"/>
                </a:cubicBezTo>
                <a:cubicBezTo>
                  <a:pt x="21937" y="5346"/>
                  <a:pt x="22060" y="5248"/>
                  <a:pt x="22060" y="5099"/>
                </a:cubicBezTo>
                <a:cubicBezTo>
                  <a:pt x="22056" y="4961"/>
                  <a:pt x="21947" y="4852"/>
                  <a:pt x="21812" y="4852"/>
                </a:cubicBezTo>
                <a:close/>
                <a:moveTo>
                  <a:pt x="23031" y="4852"/>
                </a:moveTo>
                <a:cubicBezTo>
                  <a:pt x="22812" y="4852"/>
                  <a:pt x="22702" y="5118"/>
                  <a:pt x="22856" y="5275"/>
                </a:cubicBezTo>
                <a:cubicBezTo>
                  <a:pt x="22906" y="5324"/>
                  <a:pt x="22968" y="5346"/>
                  <a:pt x="23028" y="5346"/>
                </a:cubicBezTo>
                <a:cubicBezTo>
                  <a:pt x="23156" y="5346"/>
                  <a:pt x="23279" y="5248"/>
                  <a:pt x="23279" y="5099"/>
                </a:cubicBezTo>
                <a:cubicBezTo>
                  <a:pt x="23279" y="4961"/>
                  <a:pt x="23166" y="4852"/>
                  <a:pt x="23031" y="4852"/>
                </a:cubicBezTo>
                <a:close/>
                <a:moveTo>
                  <a:pt x="24250" y="4852"/>
                </a:moveTo>
                <a:cubicBezTo>
                  <a:pt x="24031" y="4852"/>
                  <a:pt x="23921" y="5118"/>
                  <a:pt x="24075" y="5275"/>
                </a:cubicBezTo>
                <a:cubicBezTo>
                  <a:pt x="24125" y="5324"/>
                  <a:pt x="24187" y="5346"/>
                  <a:pt x="24248" y="5346"/>
                </a:cubicBezTo>
                <a:cubicBezTo>
                  <a:pt x="24375" y="5346"/>
                  <a:pt x="24498" y="5248"/>
                  <a:pt x="24498" y="5099"/>
                </a:cubicBezTo>
                <a:cubicBezTo>
                  <a:pt x="24498" y="4961"/>
                  <a:pt x="24388" y="4852"/>
                  <a:pt x="24250" y="4852"/>
                </a:cubicBezTo>
                <a:close/>
                <a:moveTo>
                  <a:pt x="25469" y="4852"/>
                </a:moveTo>
                <a:cubicBezTo>
                  <a:pt x="25250" y="4852"/>
                  <a:pt x="25140" y="5118"/>
                  <a:pt x="25297" y="5275"/>
                </a:cubicBezTo>
                <a:cubicBezTo>
                  <a:pt x="25346" y="5324"/>
                  <a:pt x="25407" y="5346"/>
                  <a:pt x="25468" y="5346"/>
                </a:cubicBezTo>
                <a:cubicBezTo>
                  <a:pt x="25594" y="5346"/>
                  <a:pt x="25717" y="5248"/>
                  <a:pt x="25717" y="5099"/>
                </a:cubicBezTo>
                <a:cubicBezTo>
                  <a:pt x="25717" y="4964"/>
                  <a:pt x="25607" y="4852"/>
                  <a:pt x="25469" y="4852"/>
                </a:cubicBezTo>
                <a:close/>
                <a:moveTo>
                  <a:pt x="26688" y="4852"/>
                </a:moveTo>
                <a:cubicBezTo>
                  <a:pt x="26469" y="4852"/>
                  <a:pt x="26359" y="5118"/>
                  <a:pt x="26516" y="5275"/>
                </a:cubicBezTo>
                <a:cubicBezTo>
                  <a:pt x="26565" y="5324"/>
                  <a:pt x="26626" y="5346"/>
                  <a:pt x="26687" y="5346"/>
                </a:cubicBezTo>
                <a:cubicBezTo>
                  <a:pt x="26813" y="5346"/>
                  <a:pt x="26936" y="5248"/>
                  <a:pt x="26936" y="5099"/>
                </a:cubicBezTo>
                <a:cubicBezTo>
                  <a:pt x="26936" y="4964"/>
                  <a:pt x="26826" y="4852"/>
                  <a:pt x="26688" y="4852"/>
                </a:cubicBezTo>
                <a:close/>
                <a:moveTo>
                  <a:pt x="27910" y="4852"/>
                </a:moveTo>
                <a:cubicBezTo>
                  <a:pt x="27688" y="4852"/>
                  <a:pt x="27578" y="5118"/>
                  <a:pt x="27735" y="5275"/>
                </a:cubicBezTo>
                <a:cubicBezTo>
                  <a:pt x="27784" y="5324"/>
                  <a:pt x="27846" y="5346"/>
                  <a:pt x="27906" y="5346"/>
                </a:cubicBezTo>
                <a:cubicBezTo>
                  <a:pt x="28032" y="5346"/>
                  <a:pt x="28155" y="5248"/>
                  <a:pt x="28155" y="5099"/>
                </a:cubicBezTo>
                <a:cubicBezTo>
                  <a:pt x="28155" y="4961"/>
                  <a:pt x="28045" y="4852"/>
                  <a:pt x="27910" y="4852"/>
                </a:cubicBezTo>
                <a:close/>
                <a:moveTo>
                  <a:pt x="29130" y="4852"/>
                </a:moveTo>
                <a:cubicBezTo>
                  <a:pt x="28907" y="4852"/>
                  <a:pt x="28797" y="5118"/>
                  <a:pt x="28954" y="5275"/>
                </a:cubicBezTo>
                <a:cubicBezTo>
                  <a:pt x="29004" y="5324"/>
                  <a:pt x="29066" y="5346"/>
                  <a:pt x="29126" y="5346"/>
                </a:cubicBezTo>
                <a:cubicBezTo>
                  <a:pt x="29253" y="5346"/>
                  <a:pt x="29374" y="5248"/>
                  <a:pt x="29374" y="5099"/>
                </a:cubicBezTo>
                <a:cubicBezTo>
                  <a:pt x="29374" y="4964"/>
                  <a:pt x="29264" y="4852"/>
                  <a:pt x="29130" y="4852"/>
                </a:cubicBezTo>
                <a:close/>
                <a:moveTo>
                  <a:pt x="30349" y="4852"/>
                </a:moveTo>
                <a:cubicBezTo>
                  <a:pt x="30129" y="4852"/>
                  <a:pt x="30016" y="5118"/>
                  <a:pt x="30173" y="5275"/>
                </a:cubicBezTo>
                <a:cubicBezTo>
                  <a:pt x="30223" y="5324"/>
                  <a:pt x="30285" y="5346"/>
                  <a:pt x="30346" y="5346"/>
                </a:cubicBezTo>
                <a:cubicBezTo>
                  <a:pt x="30474" y="5346"/>
                  <a:pt x="30596" y="5248"/>
                  <a:pt x="30596" y="5099"/>
                </a:cubicBezTo>
                <a:cubicBezTo>
                  <a:pt x="30596" y="4961"/>
                  <a:pt x="30483" y="4852"/>
                  <a:pt x="30349" y="4852"/>
                </a:cubicBezTo>
                <a:close/>
                <a:moveTo>
                  <a:pt x="31568" y="4852"/>
                </a:moveTo>
                <a:cubicBezTo>
                  <a:pt x="31348" y="4852"/>
                  <a:pt x="31239" y="5118"/>
                  <a:pt x="31392" y="5275"/>
                </a:cubicBezTo>
                <a:cubicBezTo>
                  <a:pt x="31443" y="5324"/>
                  <a:pt x="31504" y="5346"/>
                  <a:pt x="31565" y="5346"/>
                </a:cubicBezTo>
                <a:cubicBezTo>
                  <a:pt x="31693" y="5346"/>
                  <a:pt x="31815" y="5248"/>
                  <a:pt x="31815" y="5099"/>
                </a:cubicBezTo>
                <a:cubicBezTo>
                  <a:pt x="31815" y="4961"/>
                  <a:pt x="31702" y="4852"/>
                  <a:pt x="31568" y="4852"/>
                </a:cubicBezTo>
                <a:close/>
                <a:moveTo>
                  <a:pt x="32787" y="4852"/>
                </a:moveTo>
                <a:cubicBezTo>
                  <a:pt x="32567" y="4852"/>
                  <a:pt x="32458" y="5118"/>
                  <a:pt x="32611" y="5275"/>
                </a:cubicBezTo>
                <a:cubicBezTo>
                  <a:pt x="32662" y="5324"/>
                  <a:pt x="32723" y="5346"/>
                  <a:pt x="32784" y="5346"/>
                </a:cubicBezTo>
                <a:cubicBezTo>
                  <a:pt x="32912" y="5346"/>
                  <a:pt x="33034" y="5248"/>
                  <a:pt x="33034" y="5099"/>
                </a:cubicBezTo>
                <a:cubicBezTo>
                  <a:pt x="33034" y="4961"/>
                  <a:pt x="32925" y="4852"/>
                  <a:pt x="32787" y="4852"/>
                </a:cubicBezTo>
                <a:close/>
                <a:moveTo>
                  <a:pt x="34006" y="4852"/>
                </a:moveTo>
                <a:cubicBezTo>
                  <a:pt x="33786" y="4852"/>
                  <a:pt x="33677" y="5118"/>
                  <a:pt x="33833" y="5275"/>
                </a:cubicBezTo>
                <a:cubicBezTo>
                  <a:pt x="33883" y="5324"/>
                  <a:pt x="33944" y="5346"/>
                  <a:pt x="34004" y="5346"/>
                </a:cubicBezTo>
                <a:cubicBezTo>
                  <a:pt x="34131" y="5346"/>
                  <a:pt x="34253" y="5248"/>
                  <a:pt x="34253" y="5099"/>
                </a:cubicBezTo>
                <a:cubicBezTo>
                  <a:pt x="34253" y="4964"/>
                  <a:pt x="34144" y="4852"/>
                  <a:pt x="34006" y="4852"/>
                </a:cubicBezTo>
                <a:close/>
                <a:moveTo>
                  <a:pt x="35225" y="4852"/>
                </a:moveTo>
                <a:cubicBezTo>
                  <a:pt x="35005" y="4852"/>
                  <a:pt x="34896" y="5118"/>
                  <a:pt x="35052" y="5275"/>
                </a:cubicBezTo>
                <a:cubicBezTo>
                  <a:pt x="35102" y="5324"/>
                  <a:pt x="35163" y="5346"/>
                  <a:pt x="35223" y="5346"/>
                </a:cubicBezTo>
                <a:cubicBezTo>
                  <a:pt x="35350" y="5346"/>
                  <a:pt x="35472" y="5248"/>
                  <a:pt x="35472" y="5099"/>
                </a:cubicBezTo>
                <a:cubicBezTo>
                  <a:pt x="35472" y="4964"/>
                  <a:pt x="35363" y="4852"/>
                  <a:pt x="35225" y="4852"/>
                </a:cubicBezTo>
                <a:close/>
                <a:moveTo>
                  <a:pt x="36447" y="4852"/>
                </a:moveTo>
                <a:cubicBezTo>
                  <a:pt x="36224" y="4852"/>
                  <a:pt x="36115" y="5118"/>
                  <a:pt x="36271" y="5275"/>
                </a:cubicBezTo>
                <a:cubicBezTo>
                  <a:pt x="36321" y="5324"/>
                  <a:pt x="36382" y="5346"/>
                  <a:pt x="36442" y="5346"/>
                </a:cubicBezTo>
                <a:cubicBezTo>
                  <a:pt x="36569" y="5346"/>
                  <a:pt x="36691" y="5248"/>
                  <a:pt x="36691" y="5099"/>
                </a:cubicBezTo>
                <a:cubicBezTo>
                  <a:pt x="36691" y="4961"/>
                  <a:pt x="36582" y="4852"/>
                  <a:pt x="36447" y="4852"/>
                </a:cubicBezTo>
                <a:close/>
                <a:moveTo>
                  <a:pt x="37666" y="4852"/>
                </a:moveTo>
                <a:cubicBezTo>
                  <a:pt x="37443" y="4852"/>
                  <a:pt x="37334" y="5118"/>
                  <a:pt x="37490" y="5275"/>
                </a:cubicBezTo>
                <a:cubicBezTo>
                  <a:pt x="37541" y="5324"/>
                  <a:pt x="37602" y="5346"/>
                  <a:pt x="37663" y="5346"/>
                </a:cubicBezTo>
                <a:cubicBezTo>
                  <a:pt x="37789" y="5346"/>
                  <a:pt x="37910" y="5248"/>
                  <a:pt x="37910" y="5099"/>
                </a:cubicBezTo>
                <a:cubicBezTo>
                  <a:pt x="37910" y="4964"/>
                  <a:pt x="37801" y="4852"/>
                  <a:pt x="37666" y="4852"/>
                </a:cubicBezTo>
                <a:close/>
                <a:moveTo>
                  <a:pt x="38885" y="4852"/>
                </a:moveTo>
                <a:cubicBezTo>
                  <a:pt x="38666" y="4852"/>
                  <a:pt x="38556" y="5118"/>
                  <a:pt x="38710" y="5275"/>
                </a:cubicBezTo>
                <a:cubicBezTo>
                  <a:pt x="38760" y="5324"/>
                  <a:pt x="38822" y="5346"/>
                  <a:pt x="38882" y="5346"/>
                </a:cubicBezTo>
                <a:cubicBezTo>
                  <a:pt x="39010" y="5346"/>
                  <a:pt x="39133" y="5248"/>
                  <a:pt x="39133" y="5099"/>
                </a:cubicBezTo>
                <a:cubicBezTo>
                  <a:pt x="39133" y="4964"/>
                  <a:pt x="39020" y="4852"/>
                  <a:pt x="38885" y="4852"/>
                </a:cubicBezTo>
                <a:close/>
                <a:moveTo>
                  <a:pt x="39863" y="5149"/>
                </a:moveTo>
                <a:cubicBezTo>
                  <a:pt x="39888" y="5262"/>
                  <a:pt x="39988" y="5347"/>
                  <a:pt x="40104" y="5347"/>
                </a:cubicBezTo>
                <a:cubicBezTo>
                  <a:pt x="40120" y="5347"/>
                  <a:pt x="40135" y="5344"/>
                  <a:pt x="40151" y="5340"/>
                </a:cubicBezTo>
                <a:cubicBezTo>
                  <a:pt x="40057" y="5275"/>
                  <a:pt x="39960" y="5212"/>
                  <a:pt x="39863" y="5149"/>
                </a:cubicBezTo>
                <a:close/>
                <a:moveTo>
                  <a:pt x="3520" y="6071"/>
                </a:moveTo>
                <a:cubicBezTo>
                  <a:pt x="3298" y="6071"/>
                  <a:pt x="3188" y="6337"/>
                  <a:pt x="3345" y="6494"/>
                </a:cubicBezTo>
                <a:cubicBezTo>
                  <a:pt x="3394" y="6543"/>
                  <a:pt x="3455" y="6565"/>
                  <a:pt x="3515" y="6565"/>
                </a:cubicBezTo>
                <a:cubicBezTo>
                  <a:pt x="3642" y="6565"/>
                  <a:pt x="3764" y="6467"/>
                  <a:pt x="3764" y="6318"/>
                </a:cubicBezTo>
                <a:cubicBezTo>
                  <a:pt x="3764" y="6183"/>
                  <a:pt x="3655" y="6071"/>
                  <a:pt x="3520" y="6071"/>
                </a:cubicBezTo>
                <a:close/>
                <a:moveTo>
                  <a:pt x="4739" y="6071"/>
                </a:moveTo>
                <a:cubicBezTo>
                  <a:pt x="4520" y="6071"/>
                  <a:pt x="4407" y="6337"/>
                  <a:pt x="4564" y="6494"/>
                </a:cubicBezTo>
                <a:cubicBezTo>
                  <a:pt x="4614" y="6543"/>
                  <a:pt x="4676" y="6565"/>
                  <a:pt x="4736" y="6565"/>
                </a:cubicBezTo>
                <a:cubicBezTo>
                  <a:pt x="4864" y="6565"/>
                  <a:pt x="4987" y="6467"/>
                  <a:pt x="4987" y="6318"/>
                </a:cubicBezTo>
                <a:cubicBezTo>
                  <a:pt x="4984" y="6183"/>
                  <a:pt x="4874" y="6071"/>
                  <a:pt x="4739" y="6071"/>
                </a:cubicBezTo>
                <a:close/>
                <a:moveTo>
                  <a:pt x="5958" y="6071"/>
                </a:moveTo>
                <a:cubicBezTo>
                  <a:pt x="5739" y="6071"/>
                  <a:pt x="5629" y="6337"/>
                  <a:pt x="5783" y="6494"/>
                </a:cubicBezTo>
                <a:cubicBezTo>
                  <a:pt x="5833" y="6543"/>
                  <a:pt x="5895" y="6565"/>
                  <a:pt x="5955" y="6565"/>
                </a:cubicBezTo>
                <a:cubicBezTo>
                  <a:pt x="6083" y="6565"/>
                  <a:pt x="6206" y="6467"/>
                  <a:pt x="6206" y="6318"/>
                </a:cubicBezTo>
                <a:cubicBezTo>
                  <a:pt x="6206" y="6183"/>
                  <a:pt x="6093" y="6071"/>
                  <a:pt x="5958" y="6071"/>
                </a:cubicBezTo>
                <a:close/>
                <a:moveTo>
                  <a:pt x="7177" y="6071"/>
                </a:moveTo>
                <a:cubicBezTo>
                  <a:pt x="6958" y="6071"/>
                  <a:pt x="6848" y="6337"/>
                  <a:pt x="7002" y="6494"/>
                </a:cubicBezTo>
                <a:cubicBezTo>
                  <a:pt x="7052" y="6543"/>
                  <a:pt x="7114" y="6565"/>
                  <a:pt x="7175" y="6565"/>
                </a:cubicBezTo>
                <a:cubicBezTo>
                  <a:pt x="7302" y="6565"/>
                  <a:pt x="7425" y="6467"/>
                  <a:pt x="7425" y="6318"/>
                </a:cubicBezTo>
                <a:cubicBezTo>
                  <a:pt x="7425" y="6183"/>
                  <a:pt x="7312" y="6071"/>
                  <a:pt x="7177" y="6071"/>
                </a:cubicBezTo>
                <a:close/>
                <a:moveTo>
                  <a:pt x="8396" y="6071"/>
                </a:moveTo>
                <a:cubicBezTo>
                  <a:pt x="8177" y="6071"/>
                  <a:pt x="8067" y="6337"/>
                  <a:pt x="8224" y="6494"/>
                </a:cubicBezTo>
                <a:cubicBezTo>
                  <a:pt x="8273" y="6543"/>
                  <a:pt x="8334" y="6565"/>
                  <a:pt x="8395" y="6565"/>
                </a:cubicBezTo>
                <a:cubicBezTo>
                  <a:pt x="8521" y="6565"/>
                  <a:pt x="8644" y="6467"/>
                  <a:pt x="8644" y="6318"/>
                </a:cubicBezTo>
                <a:cubicBezTo>
                  <a:pt x="8644" y="6183"/>
                  <a:pt x="8534" y="6071"/>
                  <a:pt x="8396" y="6071"/>
                </a:cubicBezTo>
                <a:close/>
                <a:moveTo>
                  <a:pt x="9615" y="6071"/>
                </a:moveTo>
                <a:cubicBezTo>
                  <a:pt x="9396" y="6071"/>
                  <a:pt x="9286" y="6337"/>
                  <a:pt x="9443" y="6494"/>
                </a:cubicBezTo>
                <a:cubicBezTo>
                  <a:pt x="9492" y="6543"/>
                  <a:pt x="9553" y="6565"/>
                  <a:pt x="9614" y="6565"/>
                </a:cubicBezTo>
                <a:cubicBezTo>
                  <a:pt x="9740" y="6565"/>
                  <a:pt x="9863" y="6467"/>
                  <a:pt x="9863" y="6318"/>
                </a:cubicBezTo>
                <a:cubicBezTo>
                  <a:pt x="9863" y="6183"/>
                  <a:pt x="9753" y="6071"/>
                  <a:pt x="9615" y="6071"/>
                </a:cubicBezTo>
                <a:close/>
                <a:moveTo>
                  <a:pt x="10834" y="6071"/>
                </a:moveTo>
                <a:cubicBezTo>
                  <a:pt x="10615" y="6071"/>
                  <a:pt x="10505" y="6337"/>
                  <a:pt x="10662" y="6494"/>
                </a:cubicBezTo>
                <a:cubicBezTo>
                  <a:pt x="10711" y="6543"/>
                  <a:pt x="10773" y="6565"/>
                  <a:pt x="10833" y="6565"/>
                </a:cubicBezTo>
                <a:cubicBezTo>
                  <a:pt x="10959" y="6565"/>
                  <a:pt x="11082" y="6467"/>
                  <a:pt x="11082" y="6318"/>
                </a:cubicBezTo>
                <a:cubicBezTo>
                  <a:pt x="11082" y="6183"/>
                  <a:pt x="10972" y="6071"/>
                  <a:pt x="10834" y="6071"/>
                </a:cubicBezTo>
                <a:close/>
                <a:moveTo>
                  <a:pt x="12057" y="6071"/>
                </a:moveTo>
                <a:cubicBezTo>
                  <a:pt x="11834" y="6071"/>
                  <a:pt x="11724" y="6337"/>
                  <a:pt x="11881" y="6494"/>
                </a:cubicBezTo>
                <a:cubicBezTo>
                  <a:pt x="11931" y="6543"/>
                  <a:pt x="11993" y="6565"/>
                  <a:pt x="12053" y="6565"/>
                </a:cubicBezTo>
                <a:cubicBezTo>
                  <a:pt x="12180" y="6565"/>
                  <a:pt x="12301" y="6467"/>
                  <a:pt x="12301" y="6318"/>
                </a:cubicBezTo>
                <a:cubicBezTo>
                  <a:pt x="12301" y="6183"/>
                  <a:pt x="12191" y="6071"/>
                  <a:pt x="12057" y="6071"/>
                </a:cubicBezTo>
                <a:close/>
                <a:moveTo>
                  <a:pt x="13276" y="6071"/>
                </a:moveTo>
                <a:cubicBezTo>
                  <a:pt x="13056" y="6071"/>
                  <a:pt x="12943" y="6337"/>
                  <a:pt x="13100" y="6494"/>
                </a:cubicBezTo>
                <a:cubicBezTo>
                  <a:pt x="13151" y="6543"/>
                  <a:pt x="13212" y="6565"/>
                  <a:pt x="13273" y="6565"/>
                </a:cubicBezTo>
                <a:cubicBezTo>
                  <a:pt x="13401" y="6565"/>
                  <a:pt x="13523" y="6467"/>
                  <a:pt x="13523" y="6318"/>
                </a:cubicBezTo>
                <a:cubicBezTo>
                  <a:pt x="13520" y="6183"/>
                  <a:pt x="13410" y="6071"/>
                  <a:pt x="13276" y="6071"/>
                </a:cubicBezTo>
                <a:close/>
                <a:moveTo>
                  <a:pt x="14495" y="6071"/>
                </a:moveTo>
                <a:cubicBezTo>
                  <a:pt x="14275" y="6071"/>
                  <a:pt x="14166" y="6337"/>
                  <a:pt x="14319" y="6494"/>
                </a:cubicBezTo>
                <a:cubicBezTo>
                  <a:pt x="14370" y="6543"/>
                  <a:pt x="14431" y="6565"/>
                  <a:pt x="14492" y="6565"/>
                </a:cubicBezTo>
                <a:cubicBezTo>
                  <a:pt x="14620" y="6565"/>
                  <a:pt x="14742" y="6467"/>
                  <a:pt x="14742" y="6318"/>
                </a:cubicBezTo>
                <a:cubicBezTo>
                  <a:pt x="14742" y="6183"/>
                  <a:pt x="14629" y="6071"/>
                  <a:pt x="14495" y="6071"/>
                </a:cubicBezTo>
                <a:close/>
                <a:moveTo>
                  <a:pt x="15714" y="6071"/>
                </a:moveTo>
                <a:cubicBezTo>
                  <a:pt x="15494" y="6071"/>
                  <a:pt x="15385" y="6337"/>
                  <a:pt x="15538" y="6494"/>
                </a:cubicBezTo>
                <a:cubicBezTo>
                  <a:pt x="15589" y="6543"/>
                  <a:pt x="15650" y="6565"/>
                  <a:pt x="15711" y="6565"/>
                </a:cubicBezTo>
                <a:cubicBezTo>
                  <a:pt x="15839" y="6565"/>
                  <a:pt x="15961" y="6467"/>
                  <a:pt x="15961" y="6318"/>
                </a:cubicBezTo>
                <a:cubicBezTo>
                  <a:pt x="15961" y="6183"/>
                  <a:pt x="15848" y="6071"/>
                  <a:pt x="15714" y="6071"/>
                </a:cubicBezTo>
                <a:close/>
                <a:moveTo>
                  <a:pt x="16933" y="6071"/>
                </a:moveTo>
                <a:cubicBezTo>
                  <a:pt x="16713" y="6071"/>
                  <a:pt x="16604" y="6337"/>
                  <a:pt x="16757" y="6494"/>
                </a:cubicBezTo>
                <a:cubicBezTo>
                  <a:pt x="16808" y="6543"/>
                  <a:pt x="16869" y="6565"/>
                  <a:pt x="16930" y="6565"/>
                </a:cubicBezTo>
                <a:cubicBezTo>
                  <a:pt x="17058" y="6565"/>
                  <a:pt x="17180" y="6467"/>
                  <a:pt x="17180" y="6318"/>
                </a:cubicBezTo>
                <a:cubicBezTo>
                  <a:pt x="17180" y="6183"/>
                  <a:pt x="17071" y="6071"/>
                  <a:pt x="16933" y="6071"/>
                </a:cubicBezTo>
                <a:close/>
                <a:moveTo>
                  <a:pt x="18152" y="6071"/>
                </a:moveTo>
                <a:cubicBezTo>
                  <a:pt x="17932" y="6071"/>
                  <a:pt x="17823" y="6337"/>
                  <a:pt x="17979" y="6494"/>
                </a:cubicBezTo>
                <a:cubicBezTo>
                  <a:pt x="18029" y="6543"/>
                  <a:pt x="18090" y="6565"/>
                  <a:pt x="18150" y="6565"/>
                </a:cubicBezTo>
                <a:cubicBezTo>
                  <a:pt x="18277" y="6565"/>
                  <a:pt x="18399" y="6467"/>
                  <a:pt x="18399" y="6318"/>
                </a:cubicBezTo>
                <a:cubicBezTo>
                  <a:pt x="18399" y="6183"/>
                  <a:pt x="18290" y="6071"/>
                  <a:pt x="18152" y="6071"/>
                </a:cubicBezTo>
                <a:close/>
                <a:moveTo>
                  <a:pt x="19374" y="6071"/>
                </a:moveTo>
                <a:cubicBezTo>
                  <a:pt x="19151" y="6071"/>
                  <a:pt x="19042" y="6337"/>
                  <a:pt x="19198" y="6494"/>
                </a:cubicBezTo>
                <a:cubicBezTo>
                  <a:pt x="19248" y="6543"/>
                  <a:pt x="19309" y="6565"/>
                  <a:pt x="19369" y="6565"/>
                </a:cubicBezTo>
                <a:cubicBezTo>
                  <a:pt x="19496" y="6565"/>
                  <a:pt x="19618" y="6467"/>
                  <a:pt x="19618" y="6318"/>
                </a:cubicBezTo>
                <a:cubicBezTo>
                  <a:pt x="19618" y="6183"/>
                  <a:pt x="19509" y="6071"/>
                  <a:pt x="19374" y="6071"/>
                </a:cubicBezTo>
                <a:close/>
                <a:moveTo>
                  <a:pt x="20593" y="6071"/>
                </a:moveTo>
                <a:cubicBezTo>
                  <a:pt x="20371" y="6071"/>
                  <a:pt x="20261" y="6337"/>
                  <a:pt x="20418" y="6494"/>
                </a:cubicBezTo>
                <a:cubicBezTo>
                  <a:pt x="20468" y="6543"/>
                  <a:pt x="20529" y="6565"/>
                  <a:pt x="20590" y="6565"/>
                </a:cubicBezTo>
                <a:cubicBezTo>
                  <a:pt x="20716" y="6565"/>
                  <a:pt x="20837" y="6467"/>
                  <a:pt x="20837" y="6318"/>
                </a:cubicBezTo>
                <a:cubicBezTo>
                  <a:pt x="20837" y="6183"/>
                  <a:pt x="20728" y="6071"/>
                  <a:pt x="20593" y="6071"/>
                </a:cubicBezTo>
                <a:close/>
                <a:moveTo>
                  <a:pt x="21812" y="6071"/>
                </a:moveTo>
                <a:cubicBezTo>
                  <a:pt x="21593" y="6071"/>
                  <a:pt x="21480" y="6337"/>
                  <a:pt x="21637" y="6494"/>
                </a:cubicBezTo>
                <a:cubicBezTo>
                  <a:pt x="21687" y="6543"/>
                  <a:pt x="21749" y="6565"/>
                  <a:pt x="21809" y="6565"/>
                </a:cubicBezTo>
                <a:cubicBezTo>
                  <a:pt x="21937" y="6565"/>
                  <a:pt x="22060" y="6467"/>
                  <a:pt x="22060" y="6318"/>
                </a:cubicBezTo>
                <a:cubicBezTo>
                  <a:pt x="22056" y="6183"/>
                  <a:pt x="21947" y="6071"/>
                  <a:pt x="21812" y="6071"/>
                </a:cubicBezTo>
                <a:close/>
                <a:moveTo>
                  <a:pt x="23031" y="6071"/>
                </a:moveTo>
                <a:cubicBezTo>
                  <a:pt x="22812" y="6071"/>
                  <a:pt x="22702" y="6337"/>
                  <a:pt x="22856" y="6494"/>
                </a:cubicBezTo>
                <a:cubicBezTo>
                  <a:pt x="22906" y="6543"/>
                  <a:pt x="22968" y="6565"/>
                  <a:pt x="23028" y="6565"/>
                </a:cubicBezTo>
                <a:cubicBezTo>
                  <a:pt x="23156" y="6565"/>
                  <a:pt x="23279" y="6467"/>
                  <a:pt x="23279" y="6318"/>
                </a:cubicBezTo>
                <a:cubicBezTo>
                  <a:pt x="23279" y="6183"/>
                  <a:pt x="23166" y="6071"/>
                  <a:pt x="23031" y="6071"/>
                </a:cubicBezTo>
                <a:close/>
                <a:moveTo>
                  <a:pt x="24250" y="6071"/>
                </a:moveTo>
                <a:cubicBezTo>
                  <a:pt x="24031" y="6071"/>
                  <a:pt x="23921" y="6337"/>
                  <a:pt x="24075" y="6494"/>
                </a:cubicBezTo>
                <a:cubicBezTo>
                  <a:pt x="24125" y="6543"/>
                  <a:pt x="24187" y="6565"/>
                  <a:pt x="24248" y="6565"/>
                </a:cubicBezTo>
                <a:cubicBezTo>
                  <a:pt x="24375" y="6565"/>
                  <a:pt x="24498" y="6467"/>
                  <a:pt x="24498" y="6318"/>
                </a:cubicBezTo>
                <a:cubicBezTo>
                  <a:pt x="24498" y="6183"/>
                  <a:pt x="24385" y="6071"/>
                  <a:pt x="24250" y="6071"/>
                </a:cubicBezTo>
                <a:close/>
                <a:moveTo>
                  <a:pt x="25469" y="6071"/>
                </a:moveTo>
                <a:cubicBezTo>
                  <a:pt x="25250" y="6071"/>
                  <a:pt x="25140" y="6337"/>
                  <a:pt x="25297" y="6494"/>
                </a:cubicBezTo>
                <a:cubicBezTo>
                  <a:pt x="25346" y="6543"/>
                  <a:pt x="25407" y="6565"/>
                  <a:pt x="25468" y="6565"/>
                </a:cubicBezTo>
                <a:cubicBezTo>
                  <a:pt x="25594" y="6565"/>
                  <a:pt x="25717" y="6467"/>
                  <a:pt x="25717" y="6318"/>
                </a:cubicBezTo>
                <a:cubicBezTo>
                  <a:pt x="25717" y="6183"/>
                  <a:pt x="25607" y="6071"/>
                  <a:pt x="25469" y="6071"/>
                </a:cubicBezTo>
                <a:close/>
                <a:moveTo>
                  <a:pt x="26688" y="6071"/>
                </a:moveTo>
                <a:cubicBezTo>
                  <a:pt x="26469" y="6071"/>
                  <a:pt x="26359" y="6337"/>
                  <a:pt x="26516" y="6494"/>
                </a:cubicBezTo>
                <a:cubicBezTo>
                  <a:pt x="26565" y="6543"/>
                  <a:pt x="26626" y="6565"/>
                  <a:pt x="26687" y="6565"/>
                </a:cubicBezTo>
                <a:cubicBezTo>
                  <a:pt x="26813" y="6565"/>
                  <a:pt x="26936" y="6467"/>
                  <a:pt x="26936" y="6318"/>
                </a:cubicBezTo>
                <a:cubicBezTo>
                  <a:pt x="26936" y="6183"/>
                  <a:pt x="26826" y="6071"/>
                  <a:pt x="26688" y="6071"/>
                </a:cubicBezTo>
                <a:close/>
                <a:moveTo>
                  <a:pt x="27910" y="6071"/>
                </a:moveTo>
                <a:cubicBezTo>
                  <a:pt x="27688" y="6071"/>
                  <a:pt x="27578" y="6337"/>
                  <a:pt x="27735" y="6494"/>
                </a:cubicBezTo>
                <a:cubicBezTo>
                  <a:pt x="27784" y="6543"/>
                  <a:pt x="27846" y="6565"/>
                  <a:pt x="27906" y="6565"/>
                </a:cubicBezTo>
                <a:cubicBezTo>
                  <a:pt x="28032" y="6565"/>
                  <a:pt x="28155" y="6467"/>
                  <a:pt x="28155" y="6318"/>
                </a:cubicBezTo>
                <a:cubicBezTo>
                  <a:pt x="28155" y="6183"/>
                  <a:pt x="28045" y="6071"/>
                  <a:pt x="27910" y="6071"/>
                </a:cubicBezTo>
                <a:close/>
                <a:moveTo>
                  <a:pt x="29130" y="6071"/>
                </a:moveTo>
                <a:cubicBezTo>
                  <a:pt x="28907" y="6071"/>
                  <a:pt x="28797" y="6337"/>
                  <a:pt x="28954" y="6494"/>
                </a:cubicBezTo>
                <a:cubicBezTo>
                  <a:pt x="29004" y="6543"/>
                  <a:pt x="29066" y="6565"/>
                  <a:pt x="29126" y="6565"/>
                </a:cubicBezTo>
                <a:cubicBezTo>
                  <a:pt x="29253" y="6565"/>
                  <a:pt x="29374" y="6467"/>
                  <a:pt x="29374" y="6318"/>
                </a:cubicBezTo>
                <a:cubicBezTo>
                  <a:pt x="29374" y="6183"/>
                  <a:pt x="29264" y="6071"/>
                  <a:pt x="29130" y="6071"/>
                </a:cubicBezTo>
                <a:close/>
                <a:moveTo>
                  <a:pt x="30349" y="6071"/>
                </a:moveTo>
                <a:cubicBezTo>
                  <a:pt x="30129" y="6071"/>
                  <a:pt x="30016" y="6337"/>
                  <a:pt x="30173" y="6494"/>
                </a:cubicBezTo>
                <a:cubicBezTo>
                  <a:pt x="30223" y="6543"/>
                  <a:pt x="30285" y="6565"/>
                  <a:pt x="30346" y="6565"/>
                </a:cubicBezTo>
                <a:cubicBezTo>
                  <a:pt x="30474" y="6565"/>
                  <a:pt x="30596" y="6467"/>
                  <a:pt x="30596" y="6318"/>
                </a:cubicBezTo>
                <a:cubicBezTo>
                  <a:pt x="30596" y="6183"/>
                  <a:pt x="30483" y="6071"/>
                  <a:pt x="30349" y="6071"/>
                </a:cubicBezTo>
                <a:close/>
                <a:moveTo>
                  <a:pt x="31568" y="6071"/>
                </a:moveTo>
                <a:cubicBezTo>
                  <a:pt x="31348" y="6071"/>
                  <a:pt x="31239" y="6337"/>
                  <a:pt x="31392" y="6494"/>
                </a:cubicBezTo>
                <a:cubicBezTo>
                  <a:pt x="31443" y="6543"/>
                  <a:pt x="31504" y="6565"/>
                  <a:pt x="31565" y="6565"/>
                </a:cubicBezTo>
                <a:cubicBezTo>
                  <a:pt x="31693" y="6565"/>
                  <a:pt x="31815" y="6467"/>
                  <a:pt x="31815" y="6318"/>
                </a:cubicBezTo>
                <a:cubicBezTo>
                  <a:pt x="31815" y="6183"/>
                  <a:pt x="31702" y="6071"/>
                  <a:pt x="31568" y="6071"/>
                </a:cubicBezTo>
                <a:close/>
                <a:moveTo>
                  <a:pt x="32787" y="6071"/>
                </a:moveTo>
                <a:cubicBezTo>
                  <a:pt x="32567" y="6071"/>
                  <a:pt x="32458" y="6337"/>
                  <a:pt x="32611" y="6494"/>
                </a:cubicBezTo>
                <a:cubicBezTo>
                  <a:pt x="32662" y="6543"/>
                  <a:pt x="32723" y="6565"/>
                  <a:pt x="32784" y="6565"/>
                </a:cubicBezTo>
                <a:cubicBezTo>
                  <a:pt x="32912" y="6565"/>
                  <a:pt x="33034" y="6467"/>
                  <a:pt x="33034" y="6318"/>
                </a:cubicBezTo>
                <a:cubicBezTo>
                  <a:pt x="33034" y="6183"/>
                  <a:pt x="32925" y="6071"/>
                  <a:pt x="32787" y="6071"/>
                </a:cubicBezTo>
                <a:close/>
                <a:moveTo>
                  <a:pt x="34006" y="6071"/>
                </a:moveTo>
                <a:cubicBezTo>
                  <a:pt x="33786" y="6071"/>
                  <a:pt x="33677" y="6337"/>
                  <a:pt x="33833" y="6494"/>
                </a:cubicBezTo>
                <a:cubicBezTo>
                  <a:pt x="33883" y="6543"/>
                  <a:pt x="33944" y="6565"/>
                  <a:pt x="34004" y="6565"/>
                </a:cubicBezTo>
                <a:cubicBezTo>
                  <a:pt x="34131" y="6565"/>
                  <a:pt x="34253" y="6467"/>
                  <a:pt x="34253" y="6318"/>
                </a:cubicBezTo>
                <a:cubicBezTo>
                  <a:pt x="34253" y="6183"/>
                  <a:pt x="34144" y="6071"/>
                  <a:pt x="34006" y="6071"/>
                </a:cubicBezTo>
                <a:close/>
                <a:moveTo>
                  <a:pt x="35225" y="6071"/>
                </a:moveTo>
                <a:cubicBezTo>
                  <a:pt x="35005" y="6071"/>
                  <a:pt x="34896" y="6337"/>
                  <a:pt x="35052" y="6494"/>
                </a:cubicBezTo>
                <a:cubicBezTo>
                  <a:pt x="35102" y="6543"/>
                  <a:pt x="35163" y="6565"/>
                  <a:pt x="35223" y="6565"/>
                </a:cubicBezTo>
                <a:cubicBezTo>
                  <a:pt x="35350" y="6565"/>
                  <a:pt x="35472" y="6467"/>
                  <a:pt x="35472" y="6318"/>
                </a:cubicBezTo>
                <a:cubicBezTo>
                  <a:pt x="35472" y="6183"/>
                  <a:pt x="35363" y="6071"/>
                  <a:pt x="35225" y="6071"/>
                </a:cubicBezTo>
                <a:close/>
                <a:moveTo>
                  <a:pt x="36447" y="6071"/>
                </a:moveTo>
                <a:cubicBezTo>
                  <a:pt x="36224" y="6071"/>
                  <a:pt x="36115" y="6337"/>
                  <a:pt x="36271" y="6494"/>
                </a:cubicBezTo>
                <a:cubicBezTo>
                  <a:pt x="36321" y="6543"/>
                  <a:pt x="36382" y="6565"/>
                  <a:pt x="36442" y="6565"/>
                </a:cubicBezTo>
                <a:cubicBezTo>
                  <a:pt x="36569" y="6565"/>
                  <a:pt x="36691" y="6467"/>
                  <a:pt x="36691" y="6318"/>
                </a:cubicBezTo>
                <a:cubicBezTo>
                  <a:pt x="36691" y="6183"/>
                  <a:pt x="36582" y="6071"/>
                  <a:pt x="36447" y="6071"/>
                </a:cubicBezTo>
                <a:close/>
                <a:moveTo>
                  <a:pt x="37666" y="6071"/>
                </a:moveTo>
                <a:cubicBezTo>
                  <a:pt x="37443" y="6071"/>
                  <a:pt x="37334" y="6337"/>
                  <a:pt x="37490" y="6494"/>
                </a:cubicBezTo>
                <a:cubicBezTo>
                  <a:pt x="37541" y="6543"/>
                  <a:pt x="37602" y="6565"/>
                  <a:pt x="37663" y="6565"/>
                </a:cubicBezTo>
                <a:cubicBezTo>
                  <a:pt x="37789" y="6565"/>
                  <a:pt x="37910" y="6467"/>
                  <a:pt x="37910" y="6318"/>
                </a:cubicBezTo>
                <a:cubicBezTo>
                  <a:pt x="37910" y="6183"/>
                  <a:pt x="37801" y="6071"/>
                  <a:pt x="37666" y="6071"/>
                </a:cubicBezTo>
                <a:close/>
                <a:moveTo>
                  <a:pt x="38885" y="6071"/>
                </a:moveTo>
                <a:cubicBezTo>
                  <a:pt x="38666" y="6071"/>
                  <a:pt x="38556" y="6337"/>
                  <a:pt x="38710" y="6494"/>
                </a:cubicBezTo>
                <a:cubicBezTo>
                  <a:pt x="38760" y="6543"/>
                  <a:pt x="38822" y="6565"/>
                  <a:pt x="38882" y="6565"/>
                </a:cubicBezTo>
                <a:cubicBezTo>
                  <a:pt x="39010" y="6565"/>
                  <a:pt x="39133" y="6467"/>
                  <a:pt x="39133" y="6318"/>
                </a:cubicBezTo>
                <a:cubicBezTo>
                  <a:pt x="39133" y="6183"/>
                  <a:pt x="39020" y="6071"/>
                  <a:pt x="38885" y="6071"/>
                </a:cubicBezTo>
                <a:close/>
                <a:moveTo>
                  <a:pt x="40104" y="6071"/>
                </a:moveTo>
                <a:cubicBezTo>
                  <a:pt x="39885" y="6071"/>
                  <a:pt x="39775" y="6337"/>
                  <a:pt x="39929" y="6494"/>
                </a:cubicBezTo>
                <a:cubicBezTo>
                  <a:pt x="39979" y="6543"/>
                  <a:pt x="40041" y="6565"/>
                  <a:pt x="40101" y="6565"/>
                </a:cubicBezTo>
                <a:cubicBezTo>
                  <a:pt x="40229" y="6565"/>
                  <a:pt x="40352" y="6467"/>
                  <a:pt x="40352" y="6318"/>
                </a:cubicBezTo>
                <a:cubicBezTo>
                  <a:pt x="40352" y="6183"/>
                  <a:pt x="40239" y="6071"/>
                  <a:pt x="40104" y="6071"/>
                </a:cubicBezTo>
                <a:close/>
                <a:moveTo>
                  <a:pt x="2495" y="6171"/>
                </a:moveTo>
                <a:lnTo>
                  <a:pt x="2495" y="6171"/>
                </a:lnTo>
                <a:cubicBezTo>
                  <a:pt x="2414" y="6299"/>
                  <a:pt x="2332" y="6428"/>
                  <a:pt x="2251" y="6560"/>
                </a:cubicBezTo>
                <a:cubicBezTo>
                  <a:pt x="2266" y="6563"/>
                  <a:pt x="2282" y="6566"/>
                  <a:pt x="2298" y="6566"/>
                </a:cubicBezTo>
                <a:cubicBezTo>
                  <a:pt x="2502" y="6566"/>
                  <a:pt x="2617" y="6334"/>
                  <a:pt x="2495" y="6171"/>
                </a:cubicBezTo>
                <a:close/>
                <a:moveTo>
                  <a:pt x="41173" y="6124"/>
                </a:moveTo>
                <a:lnTo>
                  <a:pt x="41173" y="6124"/>
                </a:lnTo>
                <a:cubicBezTo>
                  <a:pt x="40988" y="6268"/>
                  <a:pt x="41088" y="6566"/>
                  <a:pt x="41323" y="6566"/>
                </a:cubicBezTo>
                <a:cubicBezTo>
                  <a:pt x="41408" y="6566"/>
                  <a:pt x="41486" y="6522"/>
                  <a:pt x="41533" y="6450"/>
                </a:cubicBezTo>
                <a:cubicBezTo>
                  <a:pt x="41414" y="6340"/>
                  <a:pt x="41295" y="6230"/>
                  <a:pt x="41173" y="6124"/>
                </a:cubicBezTo>
                <a:close/>
                <a:moveTo>
                  <a:pt x="2298" y="7290"/>
                </a:moveTo>
                <a:cubicBezTo>
                  <a:pt x="2078" y="7290"/>
                  <a:pt x="1969" y="7556"/>
                  <a:pt x="2125" y="7713"/>
                </a:cubicBezTo>
                <a:cubicBezTo>
                  <a:pt x="2175" y="7762"/>
                  <a:pt x="2236" y="7784"/>
                  <a:pt x="2296" y="7784"/>
                </a:cubicBezTo>
                <a:cubicBezTo>
                  <a:pt x="2423" y="7784"/>
                  <a:pt x="2545" y="7686"/>
                  <a:pt x="2545" y="7537"/>
                </a:cubicBezTo>
                <a:cubicBezTo>
                  <a:pt x="2545" y="7403"/>
                  <a:pt x="2436" y="7293"/>
                  <a:pt x="2301" y="7293"/>
                </a:cubicBezTo>
                <a:lnTo>
                  <a:pt x="2298" y="7290"/>
                </a:lnTo>
                <a:close/>
                <a:moveTo>
                  <a:pt x="3520" y="7290"/>
                </a:moveTo>
                <a:cubicBezTo>
                  <a:pt x="3298" y="7290"/>
                  <a:pt x="3188" y="7556"/>
                  <a:pt x="3345" y="7713"/>
                </a:cubicBezTo>
                <a:cubicBezTo>
                  <a:pt x="3394" y="7762"/>
                  <a:pt x="3455" y="7784"/>
                  <a:pt x="3515" y="7784"/>
                </a:cubicBezTo>
                <a:cubicBezTo>
                  <a:pt x="3642" y="7784"/>
                  <a:pt x="3764" y="7686"/>
                  <a:pt x="3764" y="7537"/>
                </a:cubicBezTo>
                <a:cubicBezTo>
                  <a:pt x="3764" y="7403"/>
                  <a:pt x="3655" y="7293"/>
                  <a:pt x="3520" y="7293"/>
                </a:cubicBezTo>
                <a:lnTo>
                  <a:pt x="3520" y="7290"/>
                </a:lnTo>
                <a:close/>
                <a:moveTo>
                  <a:pt x="4739" y="7290"/>
                </a:moveTo>
                <a:cubicBezTo>
                  <a:pt x="4520" y="7290"/>
                  <a:pt x="4407" y="7556"/>
                  <a:pt x="4564" y="7713"/>
                </a:cubicBezTo>
                <a:cubicBezTo>
                  <a:pt x="4614" y="7762"/>
                  <a:pt x="4676" y="7784"/>
                  <a:pt x="4736" y="7784"/>
                </a:cubicBezTo>
                <a:cubicBezTo>
                  <a:pt x="4864" y="7784"/>
                  <a:pt x="4987" y="7686"/>
                  <a:pt x="4987" y="7537"/>
                </a:cubicBezTo>
                <a:cubicBezTo>
                  <a:pt x="4984" y="7404"/>
                  <a:pt x="4877" y="7293"/>
                  <a:pt x="4745" y="7293"/>
                </a:cubicBezTo>
                <a:cubicBezTo>
                  <a:pt x="4743" y="7293"/>
                  <a:pt x="4741" y="7293"/>
                  <a:pt x="4739" y="7293"/>
                </a:cubicBezTo>
                <a:lnTo>
                  <a:pt x="4739" y="7290"/>
                </a:lnTo>
                <a:close/>
                <a:moveTo>
                  <a:pt x="5958" y="7290"/>
                </a:moveTo>
                <a:cubicBezTo>
                  <a:pt x="5739" y="7290"/>
                  <a:pt x="5629" y="7556"/>
                  <a:pt x="5783" y="7713"/>
                </a:cubicBezTo>
                <a:cubicBezTo>
                  <a:pt x="5833" y="7762"/>
                  <a:pt x="5895" y="7784"/>
                  <a:pt x="5955" y="7784"/>
                </a:cubicBezTo>
                <a:cubicBezTo>
                  <a:pt x="6083" y="7784"/>
                  <a:pt x="6206" y="7686"/>
                  <a:pt x="6206" y="7537"/>
                </a:cubicBezTo>
                <a:cubicBezTo>
                  <a:pt x="6206" y="7404"/>
                  <a:pt x="6096" y="7293"/>
                  <a:pt x="5964" y="7293"/>
                </a:cubicBezTo>
                <a:cubicBezTo>
                  <a:pt x="5962" y="7293"/>
                  <a:pt x="5960" y="7293"/>
                  <a:pt x="5958" y="7293"/>
                </a:cubicBezTo>
                <a:lnTo>
                  <a:pt x="5958" y="7290"/>
                </a:lnTo>
                <a:close/>
                <a:moveTo>
                  <a:pt x="7177" y="7290"/>
                </a:moveTo>
                <a:cubicBezTo>
                  <a:pt x="6958" y="7290"/>
                  <a:pt x="6848" y="7556"/>
                  <a:pt x="7002" y="7713"/>
                </a:cubicBezTo>
                <a:cubicBezTo>
                  <a:pt x="7052" y="7762"/>
                  <a:pt x="7114" y="7784"/>
                  <a:pt x="7175" y="7784"/>
                </a:cubicBezTo>
                <a:cubicBezTo>
                  <a:pt x="7302" y="7784"/>
                  <a:pt x="7425" y="7686"/>
                  <a:pt x="7425" y="7537"/>
                </a:cubicBezTo>
                <a:cubicBezTo>
                  <a:pt x="7425" y="7404"/>
                  <a:pt x="7315" y="7293"/>
                  <a:pt x="7183" y="7293"/>
                </a:cubicBezTo>
                <a:cubicBezTo>
                  <a:pt x="7181" y="7293"/>
                  <a:pt x="7179" y="7293"/>
                  <a:pt x="7177" y="7293"/>
                </a:cubicBezTo>
                <a:lnTo>
                  <a:pt x="7177" y="7290"/>
                </a:lnTo>
                <a:close/>
                <a:moveTo>
                  <a:pt x="8396" y="7290"/>
                </a:moveTo>
                <a:cubicBezTo>
                  <a:pt x="8177" y="7290"/>
                  <a:pt x="8067" y="7556"/>
                  <a:pt x="8224" y="7713"/>
                </a:cubicBezTo>
                <a:cubicBezTo>
                  <a:pt x="8273" y="7762"/>
                  <a:pt x="8334" y="7784"/>
                  <a:pt x="8395" y="7784"/>
                </a:cubicBezTo>
                <a:cubicBezTo>
                  <a:pt x="8521" y="7784"/>
                  <a:pt x="8644" y="7686"/>
                  <a:pt x="8644" y="7537"/>
                </a:cubicBezTo>
                <a:cubicBezTo>
                  <a:pt x="8644" y="7404"/>
                  <a:pt x="8537" y="7293"/>
                  <a:pt x="8402" y="7293"/>
                </a:cubicBezTo>
                <a:cubicBezTo>
                  <a:pt x="8400" y="7293"/>
                  <a:pt x="8398" y="7293"/>
                  <a:pt x="8396" y="7293"/>
                </a:cubicBezTo>
                <a:lnTo>
                  <a:pt x="8396" y="7290"/>
                </a:lnTo>
                <a:close/>
                <a:moveTo>
                  <a:pt x="9615" y="7290"/>
                </a:moveTo>
                <a:cubicBezTo>
                  <a:pt x="9396" y="7290"/>
                  <a:pt x="9286" y="7556"/>
                  <a:pt x="9443" y="7713"/>
                </a:cubicBezTo>
                <a:cubicBezTo>
                  <a:pt x="9492" y="7762"/>
                  <a:pt x="9553" y="7784"/>
                  <a:pt x="9614" y="7784"/>
                </a:cubicBezTo>
                <a:cubicBezTo>
                  <a:pt x="9740" y="7784"/>
                  <a:pt x="9863" y="7686"/>
                  <a:pt x="9863" y="7537"/>
                </a:cubicBezTo>
                <a:cubicBezTo>
                  <a:pt x="9863" y="7404"/>
                  <a:pt x="9756" y="7293"/>
                  <a:pt x="9621" y="7293"/>
                </a:cubicBezTo>
                <a:cubicBezTo>
                  <a:pt x="9619" y="7293"/>
                  <a:pt x="9617" y="7293"/>
                  <a:pt x="9615" y="7293"/>
                </a:cubicBezTo>
                <a:lnTo>
                  <a:pt x="9615" y="7290"/>
                </a:lnTo>
                <a:close/>
                <a:moveTo>
                  <a:pt x="10834" y="7290"/>
                </a:moveTo>
                <a:cubicBezTo>
                  <a:pt x="10615" y="7290"/>
                  <a:pt x="10505" y="7556"/>
                  <a:pt x="10662" y="7713"/>
                </a:cubicBezTo>
                <a:cubicBezTo>
                  <a:pt x="10711" y="7762"/>
                  <a:pt x="10773" y="7784"/>
                  <a:pt x="10833" y="7784"/>
                </a:cubicBezTo>
                <a:cubicBezTo>
                  <a:pt x="10959" y="7784"/>
                  <a:pt x="11082" y="7686"/>
                  <a:pt x="11082" y="7537"/>
                </a:cubicBezTo>
                <a:cubicBezTo>
                  <a:pt x="11082" y="7404"/>
                  <a:pt x="10975" y="7293"/>
                  <a:pt x="10840" y="7293"/>
                </a:cubicBezTo>
                <a:cubicBezTo>
                  <a:pt x="10838" y="7293"/>
                  <a:pt x="10836" y="7293"/>
                  <a:pt x="10834" y="7293"/>
                </a:cubicBezTo>
                <a:lnTo>
                  <a:pt x="10834" y="7290"/>
                </a:lnTo>
                <a:close/>
                <a:moveTo>
                  <a:pt x="12057" y="7290"/>
                </a:moveTo>
                <a:cubicBezTo>
                  <a:pt x="11834" y="7290"/>
                  <a:pt x="11724" y="7556"/>
                  <a:pt x="11881" y="7713"/>
                </a:cubicBezTo>
                <a:cubicBezTo>
                  <a:pt x="11931" y="7762"/>
                  <a:pt x="11993" y="7784"/>
                  <a:pt x="12053" y="7784"/>
                </a:cubicBezTo>
                <a:cubicBezTo>
                  <a:pt x="12180" y="7784"/>
                  <a:pt x="12301" y="7686"/>
                  <a:pt x="12301" y="7537"/>
                </a:cubicBezTo>
                <a:cubicBezTo>
                  <a:pt x="12301" y="7404"/>
                  <a:pt x="12194" y="7293"/>
                  <a:pt x="12062" y="7293"/>
                </a:cubicBezTo>
                <a:cubicBezTo>
                  <a:pt x="12060" y="7293"/>
                  <a:pt x="12058" y="7293"/>
                  <a:pt x="12057" y="7293"/>
                </a:cubicBezTo>
                <a:lnTo>
                  <a:pt x="12057" y="7290"/>
                </a:lnTo>
                <a:close/>
                <a:moveTo>
                  <a:pt x="13276" y="7290"/>
                </a:moveTo>
                <a:cubicBezTo>
                  <a:pt x="13056" y="7290"/>
                  <a:pt x="12943" y="7556"/>
                  <a:pt x="13100" y="7713"/>
                </a:cubicBezTo>
                <a:cubicBezTo>
                  <a:pt x="13151" y="7762"/>
                  <a:pt x="13212" y="7784"/>
                  <a:pt x="13273" y="7784"/>
                </a:cubicBezTo>
                <a:cubicBezTo>
                  <a:pt x="13401" y="7784"/>
                  <a:pt x="13523" y="7686"/>
                  <a:pt x="13523" y="7537"/>
                </a:cubicBezTo>
                <a:cubicBezTo>
                  <a:pt x="13520" y="7404"/>
                  <a:pt x="13413" y="7293"/>
                  <a:pt x="13281" y="7293"/>
                </a:cubicBezTo>
                <a:cubicBezTo>
                  <a:pt x="13279" y="7293"/>
                  <a:pt x="13277" y="7293"/>
                  <a:pt x="13276" y="7293"/>
                </a:cubicBezTo>
                <a:lnTo>
                  <a:pt x="13276" y="7290"/>
                </a:lnTo>
                <a:close/>
                <a:moveTo>
                  <a:pt x="14495" y="7290"/>
                </a:moveTo>
                <a:cubicBezTo>
                  <a:pt x="14275" y="7290"/>
                  <a:pt x="14166" y="7556"/>
                  <a:pt x="14319" y="7713"/>
                </a:cubicBezTo>
                <a:cubicBezTo>
                  <a:pt x="14370" y="7762"/>
                  <a:pt x="14431" y="7784"/>
                  <a:pt x="14492" y="7784"/>
                </a:cubicBezTo>
                <a:cubicBezTo>
                  <a:pt x="14620" y="7784"/>
                  <a:pt x="14742" y="7686"/>
                  <a:pt x="14742" y="7537"/>
                </a:cubicBezTo>
                <a:cubicBezTo>
                  <a:pt x="14742" y="7404"/>
                  <a:pt x="14632" y="7293"/>
                  <a:pt x="14500" y="7293"/>
                </a:cubicBezTo>
                <a:cubicBezTo>
                  <a:pt x="14498" y="7293"/>
                  <a:pt x="14496" y="7293"/>
                  <a:pt x="14495" y="7293"/>
                </a:cubicBezTo>
                <a:lnTo>
                  <a:pt x="14495" y="7290"/>
                </a:lnTo>
                <a:close/>
                <a:moveTo>
                  <a:pt x="15714" y="7290"/>
                </a:moveTo>
                <a:cubicBezTo>
                  <a:pt x="15494" y="7290"/>
                  <a:pt x="15385" y="7556"/>
                  <a:pt x="15538" y="7713"/>
                </a:cubicBezTo>
                <a:cubicBezTo>
                  <a:pt x="15589" y="7762"/>
                  <a:pt x="15650" y="7784"/>
                  <a:pt x="15711" y="7784"/>
                </a:cubicBezTo>
                <a:cubicBezTo>
                  <a:pt x="15839" y="7784"/>
                  <a:pt x="15961" y="7686"/>
                  <a:pt x="15961" y="7537"/>
                </a:cubicBezTo>
                <a:cubicBezTo>
                  <a:pt x="15961" y="7404"/>
                  <a:pt x="15855" y="7293"/>
                  <a:pt x="15719" y="7293"/>
                </a:cubicBezTo>
                <a:cubicBezTo>
                  <a:pt x="15717" y="7293"/>
                  <a:pt x="15716" y="7293"/>
                  <a:pt x="15714" y="7293"/>
                </a:cubicBezTo>
                <a:lnTo>
                  <a:pt x="15714" y="7290"/>
                </a:lnTo>
                <a:close/>
                <a:moveTo>
                  <a:pt x="16933" y="7290"/>
                </a:moveTo>
                <a:cubicBezTo>
                  <a:pt x="16713" y="7290"/>
                  <a:pt x="16604" y="7556"/>
                  <a:pt x="16757" y="7713"/>
                </a:cubicBezTo>
                <a:cubicBezTo>
                  <a:pt x="16808" y="7762"/>
                  <a:pt x="16869" y="7784"/>
                  <a:pt x="16930" y="7784"/>
                </a:cubicBezTo>
                <a:cubicBezTo>
                  <a:pt x="17058" y="7784"/>
                  <a:pt x="17180" y="7686"/>
                  <a:pt x="17180" y="7537"/>
                </a:cubicBezTo>
                <a:cubicBezTo>
                  <a:pt x="17180" y="7403"/>
                  <a:pt x="17071" y="7293"/>
                  <a:pt x="16933" y="7293"/>
                </a:cubicBezTo>
                <a:lnTo>
                  <a:pt x="16933" y="7290"/>
                </a:lnTo>
                <a:close/>
                <a:moveTo>
                  <a:pt x="18152" y="7290"/>
                </a:moveTo>
                <a:cubicBezTo>
                  <a:pt x="17932" y="7290"/>
                  <a:pt x="17823" y="7556"/>
                  <a:pt x="17979" y="7713"/>
                </a:cubicBezTo>
                <a:cubicBezTo>
                  <a:pt x="18029" y="7762"/>
                  <a:pt x="18090" y="7784"/>
                  <a:pt x="18150" y="7784"/>
                </a:cubicBezTo>
                <a:cubicBezTo>
                  <a:pt x="18277" y="7784"/>
                  <a:pt x="18399" y="7686"/>
                  <a:pt x="18399" y="7537"/>
                </a:cubicBezTo>
                <a:cubicBezTo>
                  <a:pt x="18399" y="7404"/>
                  <a:pt x="18293" y="7293"/>
                  <a:pt x="18157" y="7293"/>
                </a:cubicBezTo>
                <a:cubicBezTo>
                  <a:pt x="18156" y="7293"/>
                  <a:pt x="18154" y="7293"/>
                  <a:pt x="18152" y="7293"/>
                </a:cubicBezTo>
                <a:lnTo>
                  <a:pt x="18152" y="7290"/>
                </a:lnTo>
                <a:close/>
                <a:moveTo>
                  <a:pt x="19374" y="7290"/>
                </a:moveTo>
                <a:cubicBezTo>
                  <a:pt x="19151" y="7290"/>
                  <a:pt x="19042" y="7556"/>
                  <a:pt x="19198" y="7713"/>
                </a:cubicBezTo>
                <a:cubicBezTo>
                  <a:pt x="19248" y="7762"/>
                  <a:pt x="19309" y="7784"/>
                  <a:pt x="19369" y="7784"/>
                </a:cubicBezTo>
                <a:cubicBezTo>
                  <a:pt x="19496" y="7784"/>
                  <a:pt x="19618" y="7686"/>
                  <a:pt x="19618" y="7537"/>
                </a:cubicBezTo>
                <a:cubicBezTo>
                  <a:pt x="19618" y="7404"/>
                  <a:pt x="19512" y="7293"/>
                  <a:pt x="19379" y="7293"/>
                </a:cubicBezTo>
                <a:cubicBezTo>
                  <a:pt x="19378" y="7293"/>
                  <a:pt x="19376" y="7293"/>
                  <a:pt x="19374" y="7293"/>
                </a:cubicBezTo>
                <a:lnTo>
                  <a:pt x="19374" y="7290"/>
                </a:lnTo>
                <a:close/>
                <a:moveTo>
                  <a:pt x="20593" y="7290"/>
                </a:moveTo>
                <a:cubicBezTo>
                  <a:pt x="20371" y="7290"/>
                  <a:pt x="20261" y="7556"/>
                  <a:pt x="20418" y="7713"/>
                </a:cubicBezTo>
                <a:cubicBezTo>
                  <a:pt x="20467" y="7762"/>
                  <a:pt x="20528" y="7784"/>
                  <a:pt x="20588" y="7784"/>
                </a:cubicBezTo>
                <a:cubicBezTo>
                  <a:pt x="20715" y="7784"/>
                  <a:pt x="20837" y="7686"/>
                  <a:pt x="20837" y="7537"/>
                </a:cubicBezTo>
                <a:cubicBezTo>
                  <a:pt x="20837" y="7404"/>
                  <a:pt x="20731" y="7293"/>
                  <a:pt x="20598" y="7293"/>
                </a:cubicBezTo>
                <a:cubicBezTo>
                  <a:pt x="20597" y="7293"/>
                  <a:pt x="20595" y="7293"/>
                  <a:pt x="20593" y="7293"/>
                </a:cubicBezTo>
                <a:lnTo>
                  <a:pt x="20593" y="7290"/>
                </a:lnTo>
                <a:close/>
                <a:moveTo>
                  <a:pt x="21812" y="7290"/>
                </a:moveTo>
                <a:cubicBezTo>
                  <a:pt x="21593" y="7290"/>
                  <a:pt x="21480" y="7556"/>
                  <a:pt x="21637" y="7713"/>
                </a:cubicBezTo>
                <a:cubicBezTo>
                  <a:pt x="21687" y="7762"/>
                  <a:pt x="21749" y="7784"/>
                  <a:pt x="21809" y="7784"/>
                </a:cubicBezTo>
                <a:cubicBezTo>
                  <a:pt x="21937" y="7784"/>
                  <a:pt x="22060" y="7686"/>
                  <a:pt x="22060" y="7537"/>
                </a:cubicBezTo>
                <a:cubicBezTo>
                  <a:pt x="22057" y="7404"/>
                  <a:pt x="21950" y="7293"/>
                  <a:pt x="21818" y="7293"/>
                </a:cubicBezTo>
                <a:cubicBezTo>
                  <a:pt x="21816" y="7293"/>
                  <a:pt x="21814" y="7293"/>
                  <a:pt x="21812" y="7293"/>
                </a:cubicBezTo>
                <a:lnTo>
                  <a:pt x="21812" y="7290"/>
                </a:lnTo>
                <a:close/>
                <a:moveTo>
                  <a:pt x="23031" y="7290"/>
                </a:moveTo>
                <a:cubicBezTo>
                  <a:pt x="22812" y="7290"/>
                  <a:pt x="22702" y="7556"/>
                  <a:pt x="22856" y="7713"/>
                </a:cubicBezTo>
                <a:cubicBezTo>
                  <a:pt x="22906" y="7762"/>
                  <a:pt x="22968" y="7784"/>
                  <a:pt x="23028" y="7784"/>
                </a:cubicBezTo>
                <a:cubicBezTo>
                  <a:pt x="23156" y="7784"/>
                  <a:pt x="23279" y="7686"/>
                  <a:pt x="23279" y="7537"/>
                </a:cubicBezTo>
                <a:cubicBezTo>
                  <a:pt x="23279" y="7404"/>
                  <a:pt x="23169" y="7293"/>
                  <a:pt x="23037" y="7293"/>
                </a:cubicBezTo>
                <a:cubicBezTo>
                  <a:pt x="23035" y="7293"/>
                  <a:pt x="23033" y="7293"/>
                  <a:pt x="23031" y="7293"/>
                </a:cubicBezTo>
                <a:lnTo>
                  <a:pt x="23031" y="7290"/>
                </a:lnTo>
                <a:close/>
                <a:moveTo>
                  <a:pt x="24250" y="7290"/>
                </a:moveTo>
                <a:cubicBezTo>
                  <a:pt x="24031" y="7290"/>
                  <a:pt x="23921" y="7556"/>
                  <a:pt x="24075" y="7713"/>
                </a:cubicBezTo>
                <a:cubicBezTo>
                  <a:pt x="24125" y="7762"/>
                  <a:pt x="24187" y="7784"/>
                  <a:pt x="24248" y="7784"/>
                </a:cubicBezTo>
                <a:cubicBezTo>
                  <a:pt x="24375" y="7784"/>
                  <a:pt x="24498" y="7686"/>
                  <a:pt x="24498" y="7537"/>
                </a:cubicBezTo>
                <a:cubicBezTo>
                  <a:pt x="24498" y="7403"/>
                  <a:pt x="24388" y="7293"/>
                  <a:pt x="24250" y="7293"/>
                </a:cubicBezTo>
                <a:lnTo>
                  <a:pt x="24250" y="7290"/>
                </a:lnTo>
                <a:close/>
                <a:moveTo>
                  <a:pt x="42379" y="7352"/>
                </a:moveTo>
                <a:lnTo>
                  <a:pt x="42379" y="7352"/>
                </a:lnTo>
                <a:cubicBezTo>
                  <a:pt x="42210" y="7503"/>
                  <a:pt x="42317" y="7785"/>
                  <a:pt x="42542" y="7785"/>
                </a:cubicBezTo>
                <a:cubicBezTo>
                  <a:pt x="42595" y="7785"/>
                  <a:pt x="42646" y="7769"/>
                  <a:pt x="42686" y="7738"/>
                </a:cubicBezTo>
                <a:cubicBezTo>
                  <a:pt x="42589" y="7609"/>
                  <a:pt x="42486" y="7481"/>
                  <a:pt x="42379" y="7352"/>
                </a:cubicBezTo>
                <a:close/>
                <a:moveTo>
                  <a:pt x="25469" y="7293"/>
                </a:moveTo>
                <a:cubicBezTo>
                  <a:pt x="25250" y="7293"/>
                  <a:pt x="25140" y="7556"/>
                  <a:pt x="25297" y="7713"/>
                </a:cubicBezTo>
                <a:cubicBezTo>
                  <a:pt x="25346" y="7763"/>
                  <a:pt x="25407" y="7786"/>
                  <a:pt x="25468" y="7786"/>
                </a:cubicBezTo>
                <a:cubicBezTo>
                  <a:pt x="25594" y="7786"/>
                  <a:pt x="25717" y="7686"/>
                  <a:pt x="25717" y="7537"/>
                </a:cubicBezTo>
                <a:cubicBezTo>
                  <a:pt x="25717" y="7403"/>
                  <a:pt x="25607" y="7293"/>
                  <a:pt x="25469" y="7293"/>
                </a:cubicBezTo>
                <a:close/>
                <a:moveTo>
                  <a:pt x="26694" y="7293"/>
                </a:moveTo>
                <a:cubicBezTo>
                  <a:pt x="26692" y="7293"/>
                  <a:pt x="26690" y="7293"/>
                  <a:pt x="26688" y="7293"/>
                </a:cubicBezTo>
                <a:cubicBezTo>
                  <a:pt x="26469" y="7293"/>
                  <a:pt x="26359" y="7556"/>
                  <a:pt x="26516" y="7713"/>
                </a:cubicBezTo>
                <a:cubicBezTo>
                  <a:pt x="26565" y="7763"/>
                  <a:pt x="26627" y="7786"/>
                  <a:pt x="26687" y="7786"/>
                </a:cubicBezTo>
                <a:cubicBezTo>
                  <a:pt x="26813" y="7786"/>
                  <a:pt x="26936" y="7686"/>
                  <a:pt x="26936" y="7537"/>
                </a:cubicBezTo>
                <a:cubicBezTo>
                  <a:pt x="26936" y="7404"/>
                  <a:pt x="26829" y="7293"/>
                  <a:pt x="26694" y="7293"/>
                </a:cubicBezTo>
                <a:close/>
                <a:moveTo>
                  <a:pt x="27916" y="7293"/>
                </a:moveTo>
                <a:cubicBezTo>
                  <a:pt x="27914" y="7293"/>
                  <a:pt x="27912" y="7293"/>
                  <a:pt x="27910" y="7293"/>
                </a:cubicBezTo>
                <a:cubicBezTo>
                  <a:pt x="27688" y="7293"/>
                  <a:pt x="27578" y="7556"/>
                  <a:pt x="27735" y="7713"/>
                </a:cubicBezTo>
                <a:cubicBezTo>
                  <a:pt x="27784" y="7763"/>
                  <a:pt x="27846" y="7786"/>
                  <a:pt x="27906" y="7786"/>
                </a:cubicBezTo>
                <a:cubicBezTo>
                  <a:pt x="28032" y="7786"/>
                  <a:pt x="28155" y="7686"/>
                  <a:pt x="28155" y="7537"/>
                </a:cubicBezTo>
                <a:cubicBezTo>
                  <a:pt x="28155" y="7404"/>
                  <a:pt x="28048" y="7293"/>
                  <a:pt x="27916" y="7293"/>
                </a:cubicBezTo>
                <a:close/>
                <a:moveTo>
                  <a:pt x="29135" y="7293"/>
                </a:moveTo>
                <a:cubicBezTo>
                  <a:pt x="29133" y="7293"/>
                  <a:pt x="29131" y="7293"/>
                  <a:pt x="29130" y="7293"/>
                </a:cubicBezTo>
                <a:cubicBezTo>
                  <a:pt x="28907" y="7293"/>
                  <a:pt x="28797" y="7556"/>
                  <a:pt x="28954" y="7713"/>
                </a:cubicBezTo>
                <a:cubicBezTo>
                  <a:pt x="29004" y="7763"/>
                  <a:pt x="29066" y="7786"/>
                  <a:pt x="29126" y="7786"/>
                </a:cubicBezTo>
                <a:cubicBezTo>
                  <a:pt x="29253" y="7786"/>
                  <a:pt x="29374" y="7686"/>
                  <a:pt x="29374" y="7537"/>
                </a:cubicBezTo>
                <a:cubicBezTo>
                  <a:pt x="29374" y="7404"/>
                  <a:pt x="29267" y="7293"/>
                  <a:pt x="29135" y="7293"/>
                </a:cubicBezTo>
                <a:close/>
                <a:moveTo>
                  <a:pt x="30354" y="7293"/>
                </a:moveTo>
                <a:cubicBezTo>
                  <a:pt x="30352" y="7293"/>
                  <a:pt x="30350" y="7293"/>
                  <a:pt x="30349" y="7293"/>
                </a:cubicBezTo>
                <a:cubicBezTo>
                  <a:pt x="30129" y="7293"/>
                  <a:pt x="30016" y="7556"/>
                  <a:pt x="30173" y="7713"/>
                </a:cubicBezTo>
                <a:cubicBezTo>
                  <a:pt x="30224" y="7763"/>
                  <a:pt x="30285" y="7786"/>
                  <a:pt x="30346" y="7786"/>
                </a:cubicBezTo>
                <a:cubicBezTo>
                  <a:pt x="30474" y="7786"/>
                  <a:pt x="30596" y="7686"/>
                  <a:pt x="30596" y="7537"/>
                </a:cubicBezTo>
                <a:cubicBezTo>
                  <a:pt x="30596" y="7404"/>
                  <a:pt x="30486" y="7293"/>
                  <a:pt x="30354" y="7293"/>
                </a:cubicBezTo>
                <a:close/>
                <a:moveTo>
                  <a:pt x="31573" y="7293"/>
                </a:moveTo>
                <a:cubicBezTo>
                  <a:pt x="31571" y="7293"/>
                  <a:pt x="31569" y="7293"/>
                  <a:pt x="31568" y="7293"/>
                </a:cubicBezTo>
                <a:cubicBezTo>
                  <a:pt x="31348" y="7293"/>
                  <a:pt x="31239" y="7556"/>
                  <a:pt x="31392" y="7713"/>
                </a:cubicBezTo>
                <a:cubicBezTo>
                  <a:pt x="31443" y="7763"/>
                  <a:pt x="31504" y="7786"/>
                  <a:pt x="31565" y="7786"/>
                </a:cubicBezTo>
                <a:cubicBezTo>
                  <a:pt x="31693" y="7786"/>
                  <a:pt x="31815" y="7686"/>
                  <a:pt x="31815" y="7537"/>
                </a:cubicBezTo>
                <a:cubicBezTo>
                  <a:pt x="31815" y="7404"/>
                  <a:pt x="31705" y="7293"/>
                  <a:pt x="31573" y="7293"/>
                </a:cubicBezTo>
                <a:close/>
                <a:moveTo>
                  <a:pt x="32792" y="7293"/>
                </a:moveTo>
                <a:cubicBezTo>
                  <a:pt x="32790" y="7293"/>
                  <a:pt x="32789" y="7293"/>
                  <a:pt x="32787" y="7293"/>
                </a:cubicBezTo>
                <a:cubicBezTo>
                  <a:pt x="32567" y="7293"/>
                  <a:pt x="32458" y="7556"/>
                  <a:pt x="32611" y="7713"/>
                </a:cubicBezTo>
                <a:cubicBezTo>
                  <a:pt x="32662" y="7763"/>
                  <a:pt x="32723" y="7786"/>
                  <a:pt x="32784" y="7786"/>
                </a:cubicBezTo>
                <a:cubicBezTo>
                  <a:pt x="32912" y="7786"/>
                  <a:pt x="33034" y="7686"/>
                  <a:pt x="33034" y="7537"/>
                </a:cubicBezTo>
                <a:cubicBezTo>
                  <a:pt x="33034" y="7404"/>
                  <a:pt x="32928" y="7293"/>
                  <a:pt x="32792" y="7293"/>
                </a:cubicBezTo>
                <a:close/>
                <a:moveTo>
                  <a:pt x="34011" y="7293"/>
                </a:moveTo>
                <a:cubicBezTo>
                  <a:pt x="34009" y="7293"/>
                  <a:pt x="34008" y="7293"/>
                  <a:pt x="34006" y="7293"/>
                </a:cubicBezTo>
                <a:cubicBezTo>
                  <a:pt x="33786" y="7293"/>
                  <a:pt x="33677" y="7556"/>
                  <a:pt x="33833" y="7713"/>
                </a:cubicBezTo>
                <a:cubicBezTo>
                  <a:pt x="33883" y="7763"/>
                  <a:pt x="33944" y="7786"/>
                  <a:pt x="34004" y="7786"/>
                </a:cubicBezTo>
                <a:cubicBezTo>
                  <a:pt x="34131" y="7786"/>
                  <a:pt x="34253" y="7686"/>
                  <a:pt x="34253" y="7537"/>
                </a:cubicBezTo>
                <a:cubicBezTo>
                  <a:pt x="34253" y="7404"/>
                  <a:pt x="34147" y="7293"/>
                  <a:pt x="34011" y="7293"/>
                </a:cubicBezTo>
                <a:close/>
                <a:moveTo>
                  <a:pt x="35230" y="7293"/>
                </a:moveTo>
                <a:cubicBezTo>
                  <a:pt x="35228" y="7293"/>
                  <a:pt x="35227" y="7293"/>
                  <a:pt x="35225" y="7293"/>
                </a:cubicBezTo>
                <a:cubicBezTo>
                  <a:pt x="35005" y="7293"/>
                  <a:pt x="34896" y="7556"/>
                  <a:pt x="35052" y="7713"/>
                </a:cubicBezTo>
                <a:cubicBezTo>
                  <a:pt x="35102" y="7763"/>
                  <a:pt x="35163" y="7786"/>
                  <a:pt x="35223" y="7786"/>
                </a:cubicBezTo>
                <a:cubicBezTo>
                  <a:pt x="35350" y="7786"/>
                  <a:pt x="35472" y="7686"/>
                  <a:pt x="35472" y="7537"/>
                </a:cubicBezTo>
                <a:cubicBezTo>
                  <a:pt x="35472" y="7404"/>
                  <a:pt x="35366" y="7293"/>
                  <a:pt x="35230" y="7293"/>
                </a:cubicBezTo>
                <a:close/>
                <a:moveTo>
                  <a:pt x="36452" y="7293"/>
                </a:moveTo>
                <a:cubicBezTo>
                  <a:pt x="36451" y="7293"/>
                  <a:pt x="36449" y="7293"/>
                  <a:pt x="36447" y="7293"/>
                </a:cubicBezTo>
                <a:cubicBezTo>
                  <a:pt x="36224" y="7293"/>
                  <a:pt x="36115" y="7556"/>
                  <a:pt x="36271" y="7713"/>
                </a:cubicBezTo>
                <a:cubicBezTo>
                  <a:pt x="36321" y="7763"/>
                  <a:pt x="36382" y="7786"/>
                  <a:pt x="36442" y="7786"/>
                </a:cubicBezTo>
                <a:cubicBezTo>
                  <a:pt x="36569" y="7786"/>
                  <a:pt x="36691" y="7686"/>
                  <a:pt x="36691" y="7537"/>
                </a:cubicBezTo>
                <a:cubicBezTo>
                  <a:pt x="36691" y="7404"/>
                  <a:pt x="36585" y="7293"/>
                  <a:pt x="36452" y="7293"/>
                </a:cubicBezTo>
                <a:close/>
                <a:moveTo>
                  <a:pt x="37671" y="7293"/>
                </a:moveTo>
                <a:cubicBezTo>
                  <a:pt x="37670" y="7293"/>
                  <a:pt x="37668" y="7293"/>
                  <a:pt x="37666" y="7293"/>
                </a:cubicBezTo>
                <a:cubicBezTo>
                  <a:pt x="37443" y="7293"/>
                  <a:pt x="37334" y="7556"/>
                  <a:pt x="37490" y="7713"/>
                </a:cubicBezTo>
                <a:cubicBezTo>
                  <a:pt x="37541" y="7763"/>
                  <a:pt x="37602" y="7786"/>
                  <a:pt x="37663" y="7786"/>
                </a:cubicBezTo>
                <a:cubicBezTo>
                  <a:pt x="37789" y="7786"/>
                  <a:pt x="37910" y="7686"/>
                  <a:pt x="37910" y="7537"/>
                </a:cubicBezTo>
                <a:cubicBezTo>
                  <a:pt x="37910" y="7404"/>
                  <a:pt x="37804" y="7293"/>
                  <a:pt x="37671" y="7293"/>
                </a:cubicBezTo>
                <a:close/>
                <a:moveTo>
                  <a:pt x="38891" y="7293"/>
                </a:moveTo>
                <a:cubicBezTo>
                  <a:pt x="38889" y="7293"/>
                  <a:pt x="38887" y="7293"/>
                  <a:pt x="38885" y="7293"/>
                </a:cubicBezTo>
                <a:cubicBezTo>
                  <a:pt x="38666" y="7293"/>
                  <a:pt x="38556" y="7556"/>
                  <a:pt x="38710" y="7713"/>
                </a:cubicBezTo>
                <a:cubicBezTo>
                  <a:pt x="38760" y="7763"/>
                  <a:pt x="38822" y="7786"/>
                  <a:pt x="38883" y="7786"/>
                </a:cubicBezTo>
                <a:cubicBezTo>
                  <a:pt x="39010" y="7786"/>
                  <a:pt x="39133" y="7686"/>
                  <a:pt x="39133" y="7537"/>
                </a:cubicBezTo>
                <a:cubicBezTo>
                  <a:pt x="39133" y="7404"/>
                  <a:pt x="39023" y="7293"/>
                  <a:pt x="38891" y="7293"/>
                </a:cubicBezTo>
                <a:close/>
                <a:moveTo>
                  <a:pt x="40104" y="7293"/>
                </a:moveTo>
                <a:cubicBezTo>
                  <a:pt x="39885" y="7293"/>
                  <a:pt x="39775" y="7556"/>
                  <a:pt x="39929" y="7713"/>
                </a:cubicBezTo>
                <a:cubicBezTo>
                  <a:pt x="39979" y="7763"/>
                  <a:pt x="40041" y="7786"/>
                  <a:pt x="40102" y="7786"/>
                </a:cubicBezTo>
                <a:cubicBezTo>
                  <a:pt x="40229" y="7786"/>
                  <a:pt x="40352" y="7686"/>
                  <a:pt x="40352" y="7537"/>
                </a:cubicBezTo>
                <a:cubicBezTo>
                  <a:pt x="40352" y="7403"/>
                  <a:pt x="40239" y="7293"/>
                  <a:pt x="40104" y="7293"/>
                </a:cubicBezTo>
                <a:close/>
                <a:moveTo>
                  <a:pt x="41329" y="7293"/>
                </a:moveTo>
                <a:cubicBezTo>
                  <a:pt x="41327" y="7293"/>
                  <a:pt x="41325" y="7293"/>
                  <a:pt x="41323" y="7293"/>
                </a:cubicBezTo>
                <a:cubicBezTo>
                  <a:pt x="41104" y="7293"/>
                  <a:pt x="40994" y="7556"/>
                  <a:pt x="41148" y="7713"/>
                </a:cubicBezTo>
                <a:cubicBezTo>
                  <a:pt x="41198" y="7763"/>
                  <a:pt x="41260" y="7786"/>
                  <a:pt x="41321" y="7786"/>
                </a:cubicBezTo>
                <a:cubicBezTo>
                  <a:pt x="41448" y="7786"/>
                  <a:pt x="41571" y="7686"/>
                  <a:pt x="41571" y="7537"/>
                </a:cubicBezTo>
                <a:cubicBezTo>
                  <a:pt x="41571" y="7404"/>
                  <a:pt x="41464" y="7293"/>
                  <a:pt x="41329" y="7293"/>
                </a:cubicBezTo>
                <a:close/>
                <a:moveTo>
                  <a:pt x="1229" y="8559"/>
                </a:moveTo>
                <a:lnTo>
                  <a:pt x="1229" y="8559"/>
                </a:lnTo>
                <a:cubicBezTo>
                  <a:pt x="1167" y="8706"/>
                  <a:pt x="1107" y="8853"/>
                  <a:pt x="1051" y="9001"/>
                </a:cubicBezTo>
                <a:cubicBezTo>
                  <a:pt x="1060" y="9004"/>
                  <a:pt x="1069" y="9004"/>
                  <a:pt x="1079" y="9004"/>
                </a:cubicBezTo>
                <a:cubicBezTo>
                  <a:pt x="1317" y="9004"/>
                  <a:pt x="1417" y="8703"/>
                  <a:pt x="1229" y="8559"/>
                </a:cubicBezTo>
                <a:close/>
                <a:moveTo>
                  <a:pt x="2298" y="8512"/>
                </a:moveTo>
                <a:cubicBezTo>
                  <a:pt x="2078" y="8512"/>
                  <a:pt x="1969" y="8775"/>
                  <a:pt x="2125" y="8932"/>
                </a:cubicBezTo>
                <a:cubicBezTo>
                  <a:pt x="2175" y="8982"/>
                  <a:pt x="2236" y="9005"/>
                  <a:pt x="2296" y="9005"/>
                </a:cubicBezTo>
                <a:cubicBezTo>
                  <a:pt x="2423" y="9005"/>
                  <a:pt x="2545" y="8905"/>
                  <a:pt x="2545" y="8756"/>
                </a:cubicBezTo>
                <a:cubicBezTo>
                  <a:pt x="2545" y="8622"/>
                  <a:pt x="2436" y="8512"/>
                  <a:pt x="2301" y="8512"/>
                </a:cubicBezTo>
                <a:close/>
                <a:moveTo>
                  <a:pt x="3516" y="8512"/>
                </a:moveTo>
                <a:cubicBezTo>
                  <a:pt x="3296" y="8512"/>
                  <a:pt x="3189" y="8776"/>
                  <a:pt x="3345" y="8932"/>
                </a:cubicBezTo>
                <a:cubicBezTo>
                  <a:pt x="3394" y="8982"/>
                  <a:pt x="3455" y="9005"/>
                  <a:pt x="3515" y="9005"/>
                </a:cubicBezTo>
                <a:cubicBezTo>
                  <a:pt x="3642" y="9005"/>
                  <a:pt x="3764" y="8905"/>
                  <a:pt x="3764" y="8756"/>
                </a:cubicBezTo>
                <a:cubicBezTo>
                  <a:pt x="3764" y="8622"/>
                  <a:pt x="3655" y="8512"/>
                  <a:pt x="3520" y="8512"/>
                </a:cubicBezTo>
                <a:cubicBezTo>
                  <a:pt x="3519" y="8512"/>
                  <a:pt x="3517" y="8512"/>
                  <a:pt x="3516" y="8512"/>
                </a:cubicBezTo>
                <a:close/>
                <a:moveTo>
                  <a:pt x="4739" y="8512"/>
                </a:moveTo>
                <a:cubicBezTo>
                  <a:pt x="4520" y="8512"/>
                  <a:pt x="4407" y="8775"/>
                  <a:pt x="4564" y="8932"/>
                </a:cubicBezTo>
                <a:cubicBezTo>
                  <a:pt x="4614" y="8982"/>
                  <a:pt x="4676" y="9005"/>
                  <a:pt x="4737" y="9005"/>
                </a:cubicBezTo>
                <a:cubicBezTo>
                  <a:pt x="4864" y="9005"/>
                  <a:pt x="4987" y="8905"/>
                  <a:pt x="4987" y="8756"/>
                </a:cubicBezTo>
                <a:cubicBezTo>
                  <a:pt x="4984" y="8622"/>
                  <a:pt x="4874" y="8512"/>
                  <a:pt x="4739" y="8512"/>
                </a:cubicBezTo>
                <a:close/>
                <a:moveTo>
                  <a:pt x="5958" y="8512"/>
                </a:moveTo>
                <a:cubicBezTo>
                  <a:pt x="5739" y="8512"/>
                  <a:pt x="5629" y="8775"/>
                  <a:pt x="5783" y="8932"/>
                </a:cubicBezTo>
                <a:cubicBezTo>
                  <a:pt x="5833" y="8982"/>
                  <a:pt x="5895" y="9005"/>
                  <a:pt x="5956" y="9005"/>
                </a:cubicBezTo>
                <a:cubicBezTo>
                  <a:pt x="6083" y="9005"/>
                  <a:pt x="6206" y="8905"/>
                  <a:pt x="6206" y="8756"/>
                </a:cubicBezTo>
                <a:cubicBezTo>
                  <a:pt x="6206" y="8622"/>
                  <a:pt x="6093" y="8512"/>
                  <a:pt x="5958" y="8512"/>
                </a:cubicBezTo>
                <a:close/>
                <a:moveTo>
                  <a:pt x="7177" y="8512"/>
                </a:moveTo>
                <a:cubicBezTo>
                  <a:pt x="6958" y="8512"/>
                  <a:pt x="6848" y="8775"/>
                  <a:pt x="7002" y="8932"/>
                </a:cubicBezTo>
                <a:cubicBezTo>
                  <a:pt x="7052" y="8982"/>
                  <a:pt x="7114" y="9005"/>
                  <a:pt x="7175" y="9005"/>
                </a:cubicBezTo>
                <a:cubicBezTo>
                  <a:pt x="7302" y="9005"/>
                  <a:pt x="7425" y="8905"/>
                  <a:pt x="7425" y="8756"/>
                </a:cubicBezTo>
                <a:cubicBezTo>
                  <a:pt x="7425" y="8622"/>
                  <a:pt x="7312" y="8512"/>
                  <a:pt x="7177" y="8512"/>
                </a:cubicBezTo>
                <a:close/>
                <a:moveTo>
                  <a:pt x="8396" y="8512"/>
                </a:moveTo>
                <a:cubicBezTo>
                  <a:pt x="8177" y="8512"/>
                  <a:pt x="8067" y="8775"/>
                  <a:pt x="8224" y="8932"/>
                </a:cubicBezTo>
                <a:cubicBezTo>
                  <a:pt x="8273" y="8982"/>
                  <a:pt x="8334" y="9005"/>
                  <a:pt x="8395" y="9005"/>
                </a:cubicBezTo>
                <a:cubicBezTo>
                  <a:pt x="8521" y="9005"/>
                  <a:pt x="8644" y="8905"/>
                  <a:pt x="8644" y="8756"/>
                </a:cubicBezTo>
                <a:cubicBezTo>
                  <a:pt x="8644" y="8622"/>
                  <a:pt x="8534" y="8512"/>
                  <a:pt x="8396" y="8512"/>
                </a:cubicBezTo>
                <a:close/>
                <a:moveTo>
                  <a:pt x="9615" y="8512"/>
                </a:moveTo>
                <a:cubicBezTo>
                  <a:pt x="9396" y="8512"/>
                  <a:pt x="9286" y="8775"/>
                  <a:pt x="9443" y="8932"/>
                </a:cubicBezTo>
                <a:cubicBezTo>
                  <a:pt x="9492" y="8982"/>
                  <a:pt x="9554" y="9005"/>
                  <a:pt x="9614" y="9005"/>
                </a:cubicBezTo>
                <a:cubicBezTo>
                  <a:pt x="9740" y="9005"/>
                  <a:pt x="9863" y="8905"/>
                  <a:pt x="9863" y="8756"/>
                </a:cubicBezTo>
                <a:cubicBezTo>
                  <a:pt x="9863" y="8622"/>
                  <a:pt x="9753" y="8512"/>
                  <a:pt x="9615" y="8512"/>
                </a:cubicBezTo>
                <a:close/>
                <a:moveTo>
                  <a:pt x="10834" y="8512"/>
                </a:moveTo>
                <a:cubicBezTo>
                  <a:pt x="10615" y="8512"/>
                  <a:pt x="10505" y="8775"/>
                  <a:pt x="10662" y="8932"/>
                </a:cubicBezTo>
                <a:cubicBezTo>
                  <a:pt x="10711" y="8982"/>
                  <a:pt x="10773" y="9005"/>
                  <a:pt x="10833" y="9005"/>
                </a:cubicBezTo>
                <a:cubicBezTo>
                  <a:pt x="10959" y="9005"/>
                  <a:pt x="11082" y="8905"/>
                  <a:pt x="11082" y="8756"/>
                </a:cubicBezTo>
                <a:cubicBezTo>
                  <a:pt x="11082" y="8622"/>
                  <a:pt x="10972" y="8512"/>
                  <a:pt x="10834" y="8512"/>
                </a:cubicBezTo>
                <a:close/>
                <a:moveTo>
                  <a:pt x="12057" y="8512"/>
                </a:moveTo>
                <a:cubicBezTo>
                  <a:pt x="11834" y="8512"/>
                  <a:pt x="11724" y="8775"/>
                  <a:pt x="11881" y="8932"/>
                </a:cubicBezTo>
                <a:cubicBezTo>
                  <a:pt x="11931" y="8982"/>
                  <a:pt x="11993" y="9005"/>
                  <a:pt x="12053" y="9005"/>
                </a:cubicBezTo>
                <a:cubicBezTo>
                  <a:pt x="12180" y="9005"/>
                  <a:pt x="12301" y="8905"/>
                  <a:pt x="12301" y="8756"/>
                </a:cubicBezTo>
                <a:cubicBezTo>
                  <a:pt x="12301" y="8622"/>
                  <a:pt x="12191" y="8512"/>
                  <a:pt x="12057" y="8512"/>
                </a:cubicBezTo>
                <a:close/>
                <a:moveTo>
                  <a:pt x="13276" y="8512"/>
                </a:moveTo>
                <a:cubicBezTo>
                  <a:pt x="13056" y="8512"/>
                  <a:pt x="12943" y="8775"/>
                  <a:pt x="13100" y="8932"/>
                </a:cubicBezTo>
                <a:cubicBezTo>
                  <a:pt x="13151" y="8982"/>
                  <a:pt x="13212" y="9005"/>
                  <a:pt x="13273" y="9005"/>
                </a:cubicBezTo>
                <a:cubicBezTo>
                  <a:pt x="13401" y="9005"/>
                  <a:pt x="13523" y="8905"/>
                  <a:pt x="13523" y="8756"/>
                </a:cubicBezTo>
                <a:cubicBezTo>
                  <a:pt x="13520" y="8622"/>
                  <a:pt x="13410" y="8512"/>
                  <a:pt x="13276" y="8512"/>
                </a:cubicBezTo>
                <a:close/>
                <a:moveTo>
                  <a:pt x="14495" y="8512"/>
                </a:moveTo>
                <a:cubicBezTo>
                  <a:pt x="14275" y="8512"/>
                  <a:pt x="14166" y="8775"/>
                  <a:pt x="14319" y="8932"/>
                </a:cubicBezTo>
                <a:cubicBezTo>
                  <a:pt x="14370" y="8982"/>
                  <a:pt x="14431" y="9005"/>
                  <a:pt x="14492" y="9005"/>
                </a:cubicBezTo>
                <a:cubicBezTo>
                  <a:pt x="14620" y="9005"/>
                  <a:pt x="14742" y="8905"/>
                  <a:pt x="14742" y="8756"/>
                </a:cubicBezTo>
                <a:cubicBezTo>
                  <a:pt x="14742" y="8622"/>
                  <a:pt x="14629" y="8512"/>
                  <a:pt x="14495" y="8512"/>
                </a:cubicBezTo>
                <a:close/>
                <a:moveTo>
                  <a:pt x="15714" y="8512"/>
                </a:moveTo>
                <a:cubicBezTo>
                  <a:pt x="15494" y="8512"/>
                  <a:pt x="15385" y="8775"/>
                  <a:pt x="15538" y="8932"/>
                </a:cubicBezTo>
                <a:cubicBezTo>
                  <a:pt x="15589" y="8982"/>
                  <a:pt x="15650" y="9005"/>
                  <a:pt x="15711" y="9005"/>
                </a:cubicBezTo>
                <a:cubicBezTo>
                  <a:pt x="15839" y="9005"/>
                  <a:pt x="15961" y="8905"/>
                  <a:pt x="15961" y="8756"/>
                </a:cubicBezTo>
                <a:cubicBezTo>
                  <a:pt x="15961" y="8622"/>
                  <a:pt x="15852" y="8512"/>
                  <a:pt x="15714" y="8512"/>
                </a:cubicBezTo>
                <a:close/>
                <a:moveTo>
                  <a:pt x="16929" y="8512"/>
                </a:moveTo>
                <a:cubicBezTo>
                  <a:pt x="16712" y="8512"/>
                  <a:pt x="16605" y="8776"/>
                  <a:pt x="16757" y="8932"/>
                </a:cubicBezTo>
                <a:cubicBezTo>
                  <a:pt x="16808" y="8982"/>
                  <a:pt x="16870" y="9005"/>
                  <a:pt x="16930" y="9005"/>
                </a:cubicBezTo>
                <a:cubicBezTo>
                  <a:pt x="17058" y="9005"/>
                  <a:pt x="17180" y="8905"/>
                  <a:pt x="17180" y="8756"/>
                </a:cubicBezTo>
                <a:cubicBezTo>
                  <a:pt x="17180" y="8622"/>
                  <a:pt x="17071" y="8512"/>
                  <a:pt x="16933" y="8512"/>
                </a:cubicBezTo>
                <a:cubicBezTo>
                  <a:pt x="16931" y="8512"/>
                  <a:pt x="16930" y="8512"/>
                  <a:pt x="16929" y="8512"/>
                </a:cubicBezTo>
                <a:close/>
                <a:moveTo>
                  <a:pt x="18152" y="8512"/>
                </a:moveTo>
                <a:cubicBezTo>
                  <a:pt x="17932" y="8512"/>
                  <a:pt x="17823" y="8775"/>
                  <a:pt x="17979" y="8932"/>
                </a:cubicBezTo>
                <a:cubicBezTo>
                  <a:pt x="18029" y="8982"/>
                  <a:pt x="18090" y="9005"/>
                  <a:pt x="18150" y="9005"/>
                </a:cubicBezTo>
                <a:cubicBezTo>
                  <a:pt x="18277" y="9005"/>
                  <a:pt x="18399" y="8905"/>
                  <a:pt x="18399" y="8756"/>
                </a:cubicBezTo>
                <a:cubicBezTo>
                  <a:pt x="18399" y="8622"/>
                  <a:pt x="18290" y="8512"/>
                  <a:pt x="18152" y="8512"/>
                </a:cubicBezTo>
                <a:close/>
                <a:moveTo>
                  <a:pt x="19374" y="8512"/>
                </a:moveTo>
                <a:cubicBezTo>
                  <a:pt x="19151" y="8512"/>
                  <a:pt x="19042" y="8775"/>
                  <a:pt x="19198" y="8932"/>
                </a:cubicBezTo>
                <a:cubicBezTo>
                  <a:pt x="19248" y="8982"/>
                  <a:pt x="19309" y="9005"/>
                  <a:pt x="19369" y="9005"/>
                </a:cubicBezTo>
                <a:cubicBezTo>
                  <a:pt x="19496" y="9005"/>
                  <a:pt x="19618" y="8905"/>
                  <a:pt x="19618" y="8756"/>
                </a:cubicBezTo>
                <a:cubicBezTo>
                  <a:pt x="19618" y="8622"/>
                  <a:pt x="19509" y="8512"/>
                  <a:pt x="19374" y="8512"/>
                </a:cubicBezTo>
                <a:close/>
                <a:moveTo>
                  <a:pt x="20589" y="8512"/>
                </a:moveTo>
                <a:cubicBezTo>
                  <a:pt x="20369" y="8512"/>
                  <a:pt x="20262" y="8776"/>
                  <a:pt x="20418" y="8932"/>
                </a:cubicBezTo>
                <a:cubicBezTo>
                  <a:pt x="20467" y="8982"/>
                  <a:pt x="20528" y="9005"/>
                  <a:pt x="20588" y="9005"/>
                </a:cubicBezTo>
                <a:cubicBezTo>
                  <a:pt x="20715" y="9005"/>
                  <a:pt x="20837" y="8905"/>
                  <a:pt x="20837" y="8756"/>
                </a:cubicBezTo>
                <a:cubicBezTo>
                  <a:pt x="20837" y="8622"/>
                  <a:pt x="20728" y="8512"/>
                  <a:pt x="20593" y="8512"/>
                </a:cubicBezTo>
                <a:cubicBezTo>
                  <a:pt x="20592" y="8512"/>
                  <a:pt x="20590" y="8512"/>
                  <a:pt x="20589" y="8512"/>
                </a:cubicBezTo>
                <a:close/>
                <a:moveTo>
                  <a:pt x="21812" y="8512"/>
                </a:moveTo>
                <a:cubicBezTo>
                  <a:pt x="21593" y="8512"/>
                  <a:pt x="21480" y="8775"/>
                  <a:pt x="21637" y="8932"/>
                </a:cubicBezTo>
                <a:cubicBezTo>
                  <a:pt x="21687" y="8982"/>
                  <a:pt x="21749" y="9005"/>
                  <a:pt x="21810" y="9005"/>
                </a:cubicBezTo>
                <a:cubicBezTo>
                  <a:pt x="21937" y="9005"/>
                  <a:pt x="22060" y="8905"/>
                  <a:pt x="22060" y="8756"/>
                </a:cubicBezTo>
                <a:cubicBezTo>
                  <a:pt x="22056" y="8622"/>
                  <a:pt x="21947" y="8512"/>
                  <a:pt x="21812" y="8512"/>
                </a:cubicBezTo>
                <a:close/>
                <a:moveTo>
                  <a:pt x="23031" y="8512"/>
                </a:moveTo>
                <a:cubicBezTo>
                  <a:pt x="22812" y="8512"/>
                  <a:pt x="22702" y="8775"/>
                  <a:pt x="22856" y="8932"/>
                </a:cubicBezTo>
                <a:cubicBezTo>
                  <a:pt x="22906" y="8982"/>
                  <a:pt x="22968" y="9005"/>
                  <a:pt x="23029" y="9005"/>
                </a:cubicBezTo>
                <a:cubicBezTo>
                  <a:pt x="23156" y="9005"/>
                  <a:pt x="23279" y="8905"/>
                  <a:pt x="23279" y="8756"/>
                </a:cubicBezTo>
                <a:cubicBezTo>
                  <a:pt x="23279" y="8622"/>
                  <a:pt x="23166" y="8512"/>
                  <a:pt x="23031" y="8512"/>
                </a:cubicBezTo>
                <a:close/>
                <a:moveTo>
                  <a:pt x="24246" y="8512"/>
                </a:moveTo>
                <a:cubicBezTo>
                  <a:pt x="24030" y="8512"/>
                  <a:pt x="23922" y="8776"/>
                  <a:pt x="24075" y="8932"/>
                </a:cubicBezTo>
                <a:cubicBezTo>
                  <a:pt x="24125" y="8982"/>
                  <a:pt x="24187" y="9005"/>
                  <a:pt x="24248" y="9005"/>
                </a:cubicBezTo>
                <a:cubicBezTo>
                  <a:pt x="24375" y="9005"/>
                  <a:pt x="24498" y="8905"/>
                  <a:pt x="24498" y="8756"/>
                </a:cubicBezTo>
                <a:cubicBezTo>
                  <a:pt x="24498" y="8622"/>
                  <a:pt x="24388" y="8512"/>
                  <a:pt x="24250" y="8512"/>
                </a:cubicBezTo>
                <a:cubicBezTo>
                  <a:pt x="24249" y="8512"/>
                  <a:pt x="24248" y="8512"/>
                  <a:pt x="24246" y="8512"/>
                </a:cubicBezTo>
                <a:close/>
                <a:moveTo>
                  <a:pt x="25469" y="8512"/>
                </a:moveTo>
                <a:cubicBezTo>
                  <a:pt x="25250" y="8512"/>
                  <a:pt x="25140" y="8778"/>
                  <a:pt x="25297" y="8932"/>
                </a:cubicBezTo>
                <a:cubicBezTo>
                  <a:pt x="25347" y="8983"/>
                  <a:pt x="25408" y="9005"/>
                  <a:pt x="25469" y="9005"/>
                </a:cubicBezTo>
                <a:cubicBezTo>
                  <a:pt x="25595" y="9005"/>
                  <a:pt x="25717" y="8907"/>
                  <a:pt x="25717" y="8756"/>
                </a:cubicBezTo>
                <a:cubicBezTo>
                  <a:pt x="25717" y="8622"/>
                  <a:pt x="25607" y="8512"/>
                  <a:pt x="25469" y="8512"/>
                </a:cubicBezTo>
                <a:close/>
                <a:moveTo>
                  <a:pt x="26688" y="8512"/>
                </a:moveTo>
                <a:cubicBezTo>
                  <a:pt x="26469" y="8512"/>
                  <a:pt x="26359" y="8778"/>
                  <a:pt x="26516" y="8932"/>
                </a:cubicBezTo>
                <a:cubicBezTo>
                  <a:pt x="26566" y="8983"/>
                  <a:pt x="26627" y="9005"/>
                  <a:pt x="26688" y="9005"/>
                </a:cubicBezTo>
                <a:cubicBezTo>
                  <a:pt x="26814" y="9005"/>
                  <a:pt x="26936" y="8907"/>
                  <a:pt x="26936" y="8756"/>
                </a:cubicBezTo>
                <a:cubicBezTo>
                  <a:pt x="26936" y="8622"/>
                  <a:pt x="26826" y="8512"/>
                  <a:pt x="26688" y="8512"/>
                </a:cubicBezTo>
                <a:close/>
                <a:moveTo>
                  <a:pt x="27910" y="8512"/>
                </a:moveTo>
                <a:cubicBezTo>
                  <a:pt x="27688" y="8512"/>
                  <a:pt x="27578" y="8778"/>
                  <a:pt x="27735" y="8932"/>
                </a:cubicBezTo>
                <a:cubicBezTo>
                  <a:pt x="27785" y="8983"/>
                  <a:pt x="27846" y="9005"/>
                  <a:pt x="27907" y="9005"/>
                </a:cubicBezTo>
                <a:cubicBezTo>
                  <a:pt x="28033" y="9005"/>
                  <a:pt x="28155" y="8907"/>
                  <a:pt x="28155" y="8756"/>
                </a:cubicBezTo>
                <a:cubicBezTo>
                  <a:pt x="28155" y="8622"/>
                  <a:pt x="28045" y="8512"/>
                  <a:pt x="27910" y="8512"/>
                </a:cubicBezTo>
                <a:close/>
                <a:moveTo>
                  <a:pt x="29130" y="8512"/>
                </a:moveTo>
                <a:cubicBezTo>
                  <a:pt x="28907" y="8512"/>
                  <a:pt x="28797" y="8778"/>
                  <a:pt x="28954" y="8932"/>
                </a:cubicBezTo>
                <a:cubicBezTo>
                  <a:pt x="29005" y="8983"/>
                  <a:pt x="29067" y="9005"/>
                  <a:pt x="29128" y="9005"/>
                </a:cubicBezTo>
                <a:cubicBezTo>
                  <a:pt x="29254" y="9005"/>
                  <a:pt x="29374" y="8907"/>
                  <a:pt x="29374" y="8756"/>
                </a:cubicBezTo>
                <a:cubicBezTo>
                  <a:pt x="29374" y="8622"/>
                  <a:pt x="29264" y="8512"/>
                  <a:pt x="29130" y="8512"/>
                </a:cubicBezTo>
                <a:close/>
                <a:moveTo>
                  <a:pt x="30349" y="8512"/>
                </a:moveTo>
                <a:cubicBezTo>
                  <a:pt x="30129" y="8512"/>
                  <a:pt x="30016" y="8778"/>
                  <a:pt x="30173" y="8932"/>
                </a:cubicBezTo>
                <a:cubicBezTo>
                  <a:pt x="30224" y="8983"/>
                  <a:pt x="30286" y="9005"/>
                  <a:pt x="30347" y="9005"/>
                </a:cubicBezTo>
                <a:cubicBezTo>
                  <a:pt x="30475" y="9005"/>
                  <a:pt x="30596" y="8907"/>
                  <a:pt x="30596" y="8756"/>
                </a:cubicBezTo>
                <a:cubicBezTo>
                  <a:pt x="30596" y="8622"/>
                  <a:pt x="30483" y="8512"/>
                  <a:pt x="30349" y="8512"/>
                </a:cubicBezTo>
                <a:close/>
                <a:moveTo>
                  <a:pt x="31568" y="8512"/>
                </a:moveTo>
                <a:cubicBezTo>
                  <a:pt x="31348" y="8512"/>
                  <a:pt x="31239" y="8778"/>
                  <a:pt x="31392" y="8932"/>
                </a:cubicBezTo>
                <a:cubicBezTo>
                  <a:pt x="31443" y="8983"/>
                  <a:pt x="31505" y="9005"/>
                  <a:pt x="31566" y="9005"/>
                </a:cubicBezTo>
                <a:cubicBezTo>
                  <a:pt x="31694" y="9005"/>
                  <a:pt x="31815" y="8907"/>
                  <a:pt x="31815" y="8756"/>
                </a:cubicBezTo>
                <a:cubicBezTo>
                  <a:pt x="31815" y="8622"/>
                  <a:pt x="31702" y="8512"/>
                  <a:pt x="31568" y="8512"/>
                </a:cubicBezTo>
                <a:close/>
                <a:moveTo>
                  <a:pt x="32787" y="8512"/>
                </a:moveTo>
                <a:cubicBezTo>
                  <a:pt x="32567" y="8512"/>
                  <a:pt x="32458" y="8778"/>
                  <a:pt x="32611" y="8932"/>
                </a:cubicBezTo>
                <a:cubicBezTo>
                  <a:pt x="32662" y="8983"/>
                  <a:pt x="32724" y="9005"/>
                  <a:pt x="32785" y="9005"/>
                </a:cubicBezTo>
                <a:cubicBezTo>
                  <a:pt x="32913" y="9005"/>
                  <a:pt x="33034" y="8907"/>
                  <a:pt x="33034" y="8756"/>
                </a:cubicBezTo>
                <a:cubicBezTo>
                  <a:pt x="33034" y="8622"/>
                  <a:pt x="32925" y="8512"/>
                  <a:pt x="32787" y="8512"/>
                </a:cubicBezTo>
                <a:close/>
                <a:moveTo>
                  <a:pt x="34006" y="8512"/>
                </a:moveTo>
                <a:cubicBezTo>
                  <a:pt x="33786" y="8512"/>
                  <a:pt x="33677" y="8778"/>
                  <a:pt x="33833" y="8932"/>
                </a:cubicBezTo>
                <a:cubicBezTo>
                  <a:pt x="33883" y="8983"/>
                  <a:pt x="33945" y="9005"/>
                  <a:pt x="34005" y="9005"/>
                </a:cubicBezTo>
                <a:cubicBezTo>
                  <a:pt x="34132" y="9005"/>
                  <a:pt x="34253" y="8907"/>
                  <a:pt x="34253" y="8756"/>
                </a:cubicBezTo>
                <a:cubicBezTo>
                  <a:pt x="34253" y="8622"/>
                  <a:pt x="34144" y="8512"/>
                  <a:pt x="34006" y="8512"/>
                </a:cubicBezTo>
                <a:close/>
                <a:moveTo>
                  <a:pt x="35225" y="8512"/>
                </a:moveTo>
                <a:cubicBezTo>
                  <a:pt x="35005" y="8512"/>
                  <a:pt x="34896" y="8778"/>
                  <a:pt x="35052" y="8932"/>
                </a:cubicBezTo>
                <a:cubicBezTo>
                  <a:pt x="35102" y="8983"/>
                  <a:pt x="35164" y="9005"/>
                  <a:pt x="35225" y="9005"/>
                </a:cubicBezTo>
                <a:cubicBezTo>
                  <a:pt x="35351" y="9005"/>
                  <a:pt x="35472" y="8907"/>
                  <a:pt x="35472" y="8756"/>
                </a:cubicBezTo>
                <a:cubicBezTo>
                  <a:pt x="35472" y="8622"/>
                  <a:pt x="35363" y="8512"/>
                  <a:pt x="35225" y="8512"/>
                </a:cubicBezTo>
                <a:close/>
                <a:moveTo>
                  <a:pt x="36447" y="8512"/>
                </a:moveTo>
                <a:cubicBezTo>
                  <a:pt x="36224" y="8512"/>
                  <a:pt x="36115" y="8778"/>
                  <a:pt x="36271" y="8932"/>
                </a:cubicBezTo>
                <a:cubicBezTo>
                  <a:pt x="36321" y="8983"/>
                  <a:pt x="36383" y="9005"/>
                  <a:pt x="36444" y="9005"/>
                </a:cubicBezTo>
                <a:cubicBezTo>
                  <a:pt x="36570" y="9005"/>
                  <a:pt x="36691" y="8907"/>
                  <a:pt x="36691" y="8756"/>
                </a:cubicBezTo>
                <a:cubicBezTo>
                  <a:pt x="36691" y="8622"/>
                  <a:pt x="36582" y="8512"/>
                  <a:pt x="36447" y="8512"/>
                </a:cubicBezTo>
                <a:close/>
                <a:moveTo>
                  <a:pt x="37666" y="8512"/>
                </a:moveTo>
                <a:cubicBezTo>
                  <a:pt x="37443" y="8512"/>
                  <a:pt x="37334" y="8778"/>
                  <a:pt x="37490" y="8932"/>
                </a:cubicBezTo>
                <a:cubicBezTo>
                  <a:pt x="37541" y="8983"/>
                  <a:pt x="37603" y="9005"/>
                  <a:pt x="37664" y="9005"/>
                </a:cubicBezTo>
                <a:cubicBezTo>
                  <a:pt x="37790" y="9005"/>
                  <a:pt x="37910" y="8907"/>
                  <a:pt x="37910" y="8756"/>
                </a:cubicBezTo>
                <a:cubicBezTo>
                  <a:pt x="37910" y="8622"/>
                  <a:pt x="37801" y="8512"/>
                  <a:pt x="37666" y="8512"/>
                </a:cubicBezTo>
                <a:close/>
                <a:moveTo>
                  <a:pt x="38885" y="8512"/>
                </a:moveTo>
                <a:cubicBezTo>
                  <a:pt x="38666" y="8512"/>
                  <a:pt x="38556" y="8778"/>
                  <a:pt x="38710" y="8932"/>
                </a:cubicBezTo>
                <a:cubicBezTo>
                  <a:pt x="38760" y="8983"/>
                  <a:pt x="38823" y="9005"/>
                  <a:pt x="38884" y="9005"/>
                </a:cubicBezTo>
                <a:cubicBezTo>
                  <a:pt x="39011" y="9005"/>
                  <a:pt x="39133" y="8907"/>
                  <a:pt x="39133" y="8756"/>
                </a:cubicBezTo>
                <a:cubicBezTo>
                  <a:pt x="39133" y="8622"/>
                  <a:pt x="39020" y="8512"/>
                  <a:pt x="38885" y="8512"/>
                </a:cubicBezTo>
                <a:close/>
                <a:moveTo>
                  <a:pt x="40104" y="8512"/>
                </a:moveTo>
                <a:cubicBezTo>
                  <a:pt x="39885" y="8512"/>
                  <a:pt x="39775" y="8775"/>
                  <a:pt x="39929" y="8932"/>
                </a:cubicBezTo>
                <a:cubicBezTo>
                  <a:pt x="39979" y="8983"/>
                  <a:pt x="40042" y="9005"/>
                  <a:pt x="40103" y="9005"/>
                </a:cubicBezTo>
                <a:cubicBezTo>
                  <a:pt x="40230" y="9005"/>
                  <a:pt x="40352" y="8907"/>
                  <a:pt x="40352" y="8756"/>
                </a:cubicBezTo>
                <a:cubicBezTo>
                  <a:pt x="40352" y="8622"/>
                  <a:pt x="40239" y="8512"/>
                  <a:pt x="40104" y="8512"/>
                </a:cubicBezTo>
                <a:close/>
                <a:moveTo>
                  <a:pt x="41323" y="8512"/>
                </a:moveTo>
                <a:cubicBezTo>
                  <a:pt x="41104" y="8512"/>
                  <a:pt x="40994" y="8778"/>
                  <a:pt x="41148" y="8932"/>
                </a:cubicBezTo>
                <a:cubicBezTo>
                  <a:pt x="41198" y="8983"/>
                  <a:pt x="41261" y="9005"/>
                  <a:pt x="41322" y="9005"/>
                </a:cubicBezTo>
                <a:cubicBezTo>
                  <a:pt x="41449" y="9005"/>
                  <a:pt x="41571" y="8907"/>
                  <a:pt x="41571" y="8756"/>
                </a:cubicBezTo>
                <a:cubicBezTo>
                  <a:pt x="41571" y="8622"/>
                  <a:pt x="41461" y="8512"/>
                  <a:pt x="41323" y="8512"/>
                </a:cubicBezTo>
                <a:close/>
                <a:moveTo>
                  <a:pt x="42542" y="8512"/>
                </a:moveTo>
                <a:cubicBezTo>
                  <a:pt x="42323" y="8512"/>
                  <a:pt x="42213" y="8778"/>
                  <a:pt x="42370" y="8932"/>
                </a:cubicBezTo>
                <a:cubicBezTo>
                  <a:pt x="42420" y="8983"/>
                  <a:pt x="42481" y="9005"/>
                  <a:pt x="42542" y="9005"/>
                </a:cubicBezTo>
                <a:cubicBezTo>
                  <a:pt x="42668" y="9005"/>
                  <a:pt x="42790" y="8907"/>
                  <a:pt x="42790" y="8756"/>
                </a:cubicBezTo>
                <a:cubicBezTo>
                  <a:pt x="42790" y="8622"/>
                  <a:pt x="42680" y="8512"/>
                  <a:pt x="42542" y="8512"/>
                </a:cubicBezTo>
                <a:close/>
                <a:moveTo>
                  <a:pt x="43759" y="9730"/>
                </a:moveTo>
                <a:cubicBezTo>
                  <a:pt x="43648" y="9730"/>
                  <a:pt x="43546" y="9808"/>
                  <a:pt x="43520" y="9925"/>
                </a:cubicBezTo>
                <a:cubicBezTo>
                  <a:pt x="43489" y="10079"/>
                  <a:pt x="43605" y="10223"/>
                  <a:pt x="43761" y="10223"/>
                </a:cubicBezTo>
                <a:cubicBezTo>
                  <a:pt x="43865" y="10223"/>
                  <a:pt x="43956" y="10160"/>
                  <a:pt x="43993" y="10066"/>
                </a:cubicBezTo>
                <a:cubicBezTo>
                  <a:pt x="43952" y="9960"/>
                  <a:pt x="43909" y="9856"/>
                  <a:pt x="43862" y="9753"/>
                </a:cubicBezTo>
                <a:cubicBezTo>
                  <a:pt x="43828" y="9738"/>
                  <a:pt x="43793" y="9730"/>
                  <a:pt x="43759" y="9730"/>
                </a:cubicBezTo>
                <a:close/>
                <a:moveTo>
                  <a:pt x="1079" y="9731"/>
                </a:moveTo>
                <a:cubicBezTo>
                  <a:pt x="859" y="9731"/>
                  <a:pt x="750" y="9997"/>
                  <a:pt x="906" y="10151"/>
                </a:cubicBezTo>
                <a:cubicBezTo>
                  <a:pt x="956" y="10202"/>
                  <a:pt x="1018" y="10225"/>
                  <a:pt x="1079" y="10225"/>
                </a:cubicBezTo>
                <a:cubicBezTo>
                  <a:pt x="1205" y="10225"/>
                  <a:pt x="1326" y="10126"/>
                  <a:pt x="1326" y="9975"/>
                </a:cubicBezTo>
                <a:cubicBezTo>
                  <a:pt x="1326" y="9841"/>
                  <a:pt x="1217" y="9731"/>
                  <a:pt x="1079" y="9731"/>
                </a:cubicBezTo>
                <a:close/>
                <a:moveTo>
                  <a:pt x="2298" y="9731"/>
                </a:moveTo>
                <a:cubicBezTo>
                  <a:pt x="2078" y="9731"/>
                  <a:pt x="1969" y="9997"/>
                  <a:pt x="2125" y="10151"/>
                </a:cubicBezTo>
                <a:cubicBezTo>
                  <a:pt x="2175" y="10202"/>
                  <a:pt x="2237" y="10225"/>
                  <a:pt x="2298" y="10225"/>
                </a:cubicBezTo>
                <a:cubicBezTo>
                  <a:pt x="2424" y="10225"/>
                  <a:pt x="2545" y="10126"/>
                  <a:pt x="2545" y="9975"/>
                </a:cubicBezTo>
                <a:cubicBezTo>
                  <a:pt x="2545" y="9841"/>
                  <a:pt x="2436" y="9731"/>
                  <a:pt x="2301" y="9731"/>
                </a:cubicBezTo>
                <a:close/>
                <a:moveTo>
                  <a:pt x="3520" y="9731"/>
                </a:moveTo>
                <a:cubicBezTo>
                  <a:pt x="3298" y="9731"/>
                  <a:pt x="3188" y="9994"/>
                  <a:pt x="3345" y="10151"/>
                </a:cubicBezTo>
                <a:cubicBezTo>
                  <a:pt x="3394" y="10202"/>
                  <a:pt x="3456" y="10225"/>
                  <a:pt x="3517" y="10225"/>
                </a:cubicBezTo>
                <a:cubicBezTo>
                  <a:pt x="3643" y="10225"/>
                  <a:pt x="3764" y="10126"/>
                  <a:pt x="3764" y="9975"/>
                </a:cubicBezTo>
                <a:cubicBezTo>
                  <a:pt x="3764" y="9841"/>
                  <a:pt x="3655" y="9731"/>
                  <a:pt x="3520" y="9731"/>
                </a:cubicBezTo>
                <a:close/>
                <a:moveTo>
                  <a:pt x="4739" y="9731"/>
                </a:moveTo>
                <a:cubicBezTo>
                  <a:pt x="4520" y="9731"/>
                  <a:pt x="4407" y="9997"/>
                  <a:pt x="4564" y="10151"/>
                </a:cubicBezTo>
                <a:cubicBezTo>
                  <a:pt x="4614" y="10202"/>
                  <a:pt x="4677" y="10225"/>
                  <a:pt x="4738" y="10225"/>
                </a:cubicBezTo>
                <a:cubicBezTo>
                  <a:pt x="4865" y="10225"/>
                  <a:pt x="4987" y="10126"/>
                  <a:pt x="4987" y="9975"/>
                </a:cubicBezTo>
                <a:cubicBezTo>
                  <a:pt x="4984" y="9841"/>
                  <a:pt x="4874" y="9731"/>
                  <a:pt x="4739" y="9731"/>
                </a:cubicBezTo>
                <a:close/>
                <a:moveTo>
                  <a:pt x="5958" y="9731"/>
                </a:moveTo>
                <a:cubicBezTo>
                  <a:pt x="5739" y="9731"/>
                  <a:pt x="5629" y="9997"/>
                  <a:pt x="5783" y="10151"/>
                </a:cubicBezTo>
                <a:cubicBezTo>
                  <a:pt x="5833" y="10202"/>
                  <a:pt x="5896" y="10225"/>
                  <a:pt x="5957" y="10225"/>
                </a:cubicBezTo>
                <a:cubicBezTo>
                  <a:pt x="6084" y="10225"/>
                  <a:pt x="6206" y="10126"/>
                  <a:pt x="6206" y="9975"/>
                </a:cubicBezTo>
                <a:cubicBezTo>
                  <a:pt x="6206" y="9841"/>
                  <a:pt x="6093" y="9731"/>
                  <a:pt x="5958" y="9731"/>
                </a:cubicBezTo>
                <a:close/>
                <a:moveTo>
                  <a:pt x="7177" y="9731"/>
                </a:moveTo>
                <a:cubicBezTo>
                  <a:pt x="6958" y="9731"/>
                  <a:pt x="6848" y="9997"/>
                  <a:pt x="7002" y="10151"/>
                </a:cubicBezTo>
                <a:cubicBezTo>
                  <a:pt x="7053" y="10202"/>
                  <a:pt x="7115" y="10225"/>
                  <a:pt x="7176" y="10225"/>
                </a:cubicBezTo>
                <a:cubicBezTo>
                  <a:pt x="7303" y="10225"/>
                  <a:pt x="7425" y="10126"/>
                  <a:pt x="7425" y="9975"/>
                </a:cubicBezTo>
                <a:cubicBezTo>
                  <a:pt x="7425" y="9841"/>
                  <a:pt x="7312" y="9731"/>
                  <a:pt x="7177" y="9731"/>
                </a:cubicBezTo>
                <a:close/>
                <a:moveTo>
                  <a:pt x="8396" y="9731"/>
                </a:moveTo>
                <a:cubicBezTo>
                  <a:pt x="8177" y="9731"/>
                  <a:pt x="8067" y="9997"/>
                  <a:pt x="8224" y="10151"/>
                </a:cubicBezTo>
                <a:cubicBezTo>
                  <a:pt x="8274" y="10202"/>
                  <a:pt x="8335" y="10225"/>
                  <a:pt x="8396" y="10225"/>
                </a:cubicBezTo>
                <a:cubicBezTo>
                  <a:pt x="8522" y="10225"/>
                  <a:pt x="8644" y="10126"/>
                  <a:pt x="8644" y="9975"/>
                </a:cubicBezTo>
                <a:cubicBezTo>
                  <a:pt x="8644" y="9841"/>
                  <a:pt x="8534" y="9731"/>
                  <a:pt x="8396" y="9731"/>
                </a:cubicBezTo>
                <a:close/>
                <a:moveTo>
                  <a:pt x="9615" y="9731"/>
                </a:moveTo>
                <a:cubicBezTo>
                  <a:pt x="9396" y="9731"/>
                  <a:pt x="9286" y="9997"/>
                  <a:pt x="9443" y="10151"/>
                </a:cubicBezTo>
                <a:cubicBezTo>
                  <a:pt x="9493" y="10202"/>
                  <a:pt x="9554" y="10225"/>
                  <a:pt x="9615" y="10225"/>
                </a:cubicBezTo>
                <a:cubicBezTo>
                  <a:pt x="9741" y="10225"/>
                  <a:pt x="9863" y="10126"/>
                  <a:pt x="9863" y="9975"/>
                </a:cubicBezTo>
                <a:cubicBezTo>
                  <a:pt x="9863" y="9841"/>
                  <a:pt x="9753" y="9731"/>
                  <a:pt x="9615" y="9731"/>
                </a:cubicBezTo>
                <a:close/>
                <a:moveTo>
                  <a:pt x="10834" y="9731"/>
                </a:moveTo>
                <a:cubicBezTo>
                  <a:pt x="10615" y="9731"/>
                  <a:pt x="10505" y="9997"/>
                  <a:pt x="10662" y="10151"/>
                </a:cubicBezTo>
                <a:cubicBezTo>
                  <a:pt x="10712" y="10202"/>
                  <a:pt x="10773" y="10225"/>
                  <a:pt x="10834" y="10225"/>
                </a:cubicBezTo>
                <a:cubicBezTo>
                  <a:pt x="10960" y="10225"/>
                  <a:pt x="11082" y="10126"/>
                  <a:pt x="11082" y="9975"/>
                </a:cubicBezTo>
                <a:cubicBezTo>
                  <a:pt x="11082" y="9841"/>
                  <a:pt x="10972" y="9731"/>
                  <a:pt x="10834" y="9731"/>
                </a:cubicBezTo>
                <a:close/>
                <a:moveTo>
                  <a:pt x="12057" y="9731"/>
                </a:moveTo>
                <a:cubicBezTo>
                  <a:pt x="11834" y="9731"/>
                  <a:pt x="11724" y="9997"/>
                  <a:pt x="11881" y="10151"/>
                </a:cubicBezTo>
                <a:cubicBezTo>
                  <a:pt x="11932" y="10202"/>
                  <a:pt x="11994" y="10225"/>
                  <a:pt x="12055" y="10225"/>
                </a:cubicBezTo>
                <a:cubicBezTo>
                  <a:pt x="12181" y="10225"/>
                  <a:pt x="12301" y="10126"/>
                  <a:pt x="12301" y="9975"/>
                </a:cubicBezTo>
                <a:cubicBezTo>
                  <a:pt x="12301" y="9841"/>
                  <a:pt x="12191" y="9731"/>
                  <a:pt x="12057" y="9731"/>
                </a:cubicBezTo>
                <a:close/>
                <a:moveTo>
                  <a:pt x="13276" y="9731"/>
                </a:moveTo>
                <a:cubicBezTo>
                  <a:pt x="13056" y="9731"/>
                  <a:pt x="12943" y="9997"/>
                  <a:pt x="13100" y="10151"/>
                </a:cubicBezTo>
                <a:cubicBezTo>
                  <a:pt x="13151" y="10202"/>
                  <a:pt x="13213" y="10225"/>
                  <a:pt x="13274" y="10225"/>
                </a:cubicBezTo>
                <a:cubicBezTo>
                  <a:pt x="13402" y="10225"/>
                  <a:pt x="13523" y="10126"/>
                  <a:pt x="13523" y="9975"/>
                </a:cubicBezTo>
                <a:cubicBezTo>
                  <a:pt x="13520" y="9841"/>
                  <a:pt x="13410" y="9731"/>
                  <a:pt x="13276" y="9731"/>
                </a:cubicBezTo>
                <a:close/>
                <a:moveTo>
                  <a:pt x="14495" y="9731"/>
                </a:moveTo>
                <a:cubicBezTo>
                  <a:pt x="14275" y="9731"/>
                  <a:pt x="14166" y="9997"/>
                  <a:pt x="14319" y="10151"/>
                </a:cubicBezTo>
                <a:cubicBezTo>
                  <a:pt x="14370" y="10202"/>
                  <a:pt x="14432" y="10225"/>
                  <a:pt x="14493" y="10225"/>
                </a:cubicBezTo>
                <a:cubicBezTo>
                  <a:pt x="14621" y="10225"/>
                  <a:pt x="14742" y="10126"/>
                  <a:pt x="14742" y="9975"/>
                </a:cubicBezTo>
                <a:cubicBezTo>
                  <a:pt x="14742" y="9841"/>
                  <a:pt x="14629" y="9731"/>
                  <a:pt x="14495" y="9731"/>
                </a:cubicBezTo>
                <a:close/>
                <a:moveTo>
                  <a:pt x="15714" y="9731"/>
                </a:moveTo>
                <a:cubicBezTo>
                  <a:pt x="15494" y="9731"/>
                  <a:pt x="15385" y="9997"/>
                  <a:pt x="15538" y="10151"/>
                </a:cubicBezTo>
                <a:cubicBezTo>
                  <a:pt x="15589" y="10202"/>
                  <a:pt x="15651" y="10225"/>
                  <a:pt x="15712" y="10225"/>
                </a:cubicBezTo>
                <a:cubicBezTo>
                  <a:pt x="15840" y="10225"/>
                  <a:pt x="15961" y="10126"/>
                  <a:pt x="15961" y="9975"/>
                </a:cubicBezTo>
                <a:cubicBezTo>
                  <a:pt x="15961" y="9841"/>
                  <a:pt x="15852" y="9731"/>
                  <a:pt x="15714" y="9731"/>
                </a:cubicBezTo>
                <a:close/>
                <a:moveTo>
                  <a:pt x="16933" y="9731"/>
                </a:moveTo>
                <a:cubicBezTo>
                  <a:pt x="16713" y="9731"/>
                  <a:pt x="16604" y="9994"/>
                  <a:pt x="16757" y="10151"/>
                </a:cubicBezTo>
                <a:cubicBezTo>
                  <a:pt x="16808" y="10202"/>
                  <a:pt x="16870" y="10225"/>
                  <a:pt x="16932" y="10225"/>
                </a:cubicBezTo>
                <a:cubicBezTo>
                  <a:pt x="17059" y="10225"/>
                  <a:pt x="17180" y="10126"/>
                  <a:pt x="17180" y="9975"/>
                </a:cubicBezTo>
                <a:cubicBezTo>
                  <a:pt x="17180" y="9841"/>
                  <a:pt x="17071" y="9731"/>
                  <a:pt x="16933" y="9731"/>
                </a:cubicBezTo>
                <a:close/>
                <a:moveTo>
                  <a:pt x="18152" y="9731"/>
                </a:moveTo>
                <a:cubicBezTo>
                  <a:pt x="17932" y="9731"/>
                  <a:pt x="17823" y="9997"/>
                  <a:pt x="17979" y="10151"/>
                </a:cubicBezTo>
                <a:cubicBezTo>
                  <a:pt x="18029" y="10202"/>
                  <a:pt x="18091" y="10225"/>
                  <a:pt x="18152" y="10225"/>
                </a:cubicBezTo>
                <a:cubicBezTo>
                  <a:pt x="18278" y="10225"/>
                  <a:pt x="18399" y="10126"/>
                  <a:pt x="18399" y="9975"/>
                </a:cubicBezTo>
                <a:cubicBezTo>
                  <a:pt x="18399" y="9841"/>
                  <a:pt x="18290" y="9731"/>
                  <a:pt x="18152" y="9731"/>
                </a:cubicBezTo>
                <a:close/>
                <a:moveTo>
                  <a:pt x="19374" y="9731"/>
                </a:moveTo>
                <a:cubicBezTo>
                  <a:pt x="19151" y="9731"/>
                  <a:pt x="19042" y="9997"/>
                  <a:pt x="19198" y="10151"/>
                </a:cubicBezTo>
                <a:cubicBezTo>
                  <a:pt x="19248" y="10202"/>
                  <a:pt x="19310" y="10225"/>
                  <a:pt x="19371" y="10225"/>
                </a:cubicBezTo>
                <a:cubicBezTo>
                  <a:pt x="19497" y="10225"/>
                  <a:pt x="19618" y="10126"/>
                  <a:pt x="19618" y="9975"/>
                </a:cubicBezTo>
                <a:cubicBezTo>
                  <a:pt x="19618" y="9841"/>
                  <a:pt x="19509" y="9731"/>
                  <a:pt x="19374" y="9731"/>
                </a:cubicBezTo>
                <a:close/>
                <a:moveTo>
                  <a:pt x="20593" y="9731"/>
                </a:moveTo>
                <a:cubicBezTo>
                  <a:pt x="20371" y="9731"/>
                  <a:pt x="20261" y="9994"/>
                  <a:pt x="20418" y="10151"/>
                </a:cubicBezTo>
                <a:cubicBezTo>
                  <a:pt x="20467" y="10202"/>
                  <a:pt x="20529" y="10225"/>
                  <a:pt x="20590" y="10225"/>
                </a:cubicBezTo>
                <a:cubicBezTo>
                  <a:pt x="20716" y="10225"/>
                  <a:pt x="20837" y="10126"/>
                  <a:pt x="20837" y="9975"/>
                </a:cubicBezTo>
                <a:cubicBezTo>
                  <a:pt x="20837" y="9841"/>
                  <a:pt x="20728" y="9731"/>
                  <a:pt x="20593" y="9731"/>
                </a:cubicBezTo>
                <a:close/>
                <a:moveTo>
                  <a:pt x="21812" y="9731"/>
                </a:moveTo>
                <a:cubicBezTo>
                  <a:pt x="21593" y="9731"/>
                  <a:pt x="21480" y="9997"/>
                  <a:pt x="21637" y="10151"/>
                </a:cubicBezTo>
                <a:cubicBezTo>
                  <a:pt x="21687" y="10202"/>
                  <a:pt x="21750" y="10225"/>
                  <a:pt x="21811" y="10225"/>
                </a:cubicBezTo>
                <a:cubicBezTo>
                  <a:pt x="21938" y="10225"/>
                  <a:pt x="22060" y="10126"/>
                  <a:pt x="22060" y="9975"/>
                </a:cubicBezTo>
                <a:cubicBezTo>
                  <a:pt x="22056" y="9841"/>
                  <a:pt x="21947" y="9731"/>
                  <a:pt x="21812" y="9731"/>
                </a:cubicBezTo>
                <a:close/>
                <a:moveTo>
                  <a:pt x="23031" y="9731"/>
                </a:moveTo>
                <a:cubicBezTo>
                  <a:pt x="22812" y="9731"/>
                  <a:pt x="22702" y="9997"/>
                  <a:pt x="22856" y="10151"/>
                </a:cubicBezTo>
                <a:cubicBezTo>
                  <a:pt x="22906" y="10202"/>
                  <a:pt x="22969" y="10225"/>
                  <a:pt x="23030" y="10225"/>
                </a:cubicBezTo>
                <a:cubicBezTo>
                  <a:pt x="23157" y="10225"/>
                  <a:pt x="23279" y="10126"/>
                  <a:pt x="23279" y="9975"/>
                </a:cubicBezTo>
                <a:cubicBezTo>
                  <a:pt x="23279" y="9841"/>
                  <a:pt x="23166" y="9731"/>
                  <a:pt x="23031" y="9731"/>
                </a:cubicBezTo>
                <a:close/>
                <a:moveTo>
                  <a:pt x="24250" y="9731"/>
                </a:moveTo>
                <a:cubicBezTo>
                  <a:pt x="24031" y="9731"/>
                  <a:pt x="23921" y="9994"/>
                  <a:pt x="24075" y="10151"/>
                </a:cubicBezTo>
                <a:cubicBezTo>
                  <a:pt x="24126" y="10202"/>
                  <a:pt x="24188" y="10225"/>
                  <a:pt x="24249" y="10225"/>
                </a:cubicBezTo>
                <a:cubicBezTo>
                  <a:pt x="24376" y="10225"/>
                  <a:pt x="24498" y="10126"/>
                  <a:pt x="24498" y="9975"/>
                </a:cubicBezTo>
                <a:cubicBezTo>
                  <a:pt x="24498" y="9841"/>
                  <a:pt x="24388" y="9731"/>
                  <a:pt x="24250" y="9731"/>
                </a:cubicBezTo>
                <a:close/>
                <a:moveTo>
                  <a:pt x="25469" y="9731"/>
                </a:moveTo>
                <a:cubicBezTo>
                  <a:pt x="25250" y="9731"/>
                  <a:pt x="25140" y="9997"/>
                  <a:pt x="25297" y="10151"/>
                </a:cubicBezTo>
                <a:cubicBezTo>
                  <a:pt x="25347" y="10202"/>
                  <a:pt x="25409" y="10225"/>
                  <a:pt x="25469" y="10225"/>
                </a:cubicBezTo>
                <a:cubicBezTo>
                  <a:pt x="25595" y="10225"/>
                  <a:pt x="25717" y="10127"/>
                  <a:pt x="25717" y="9979"/>
                </a:cubicBezTo>
                <a:cubicBezTo>
                  <a:pt x="25717" y="9841"/>
                  <a:pt x="25607" y="9731"/>
                  <a:pt x="25469" y="9731"/>
                </a:cubicBezTo>
                <a:close/>
                <a:moveTo>
                  <a:pt x="26688" y="9731"/>
                </a:moveTo>
                <a:cubicBezTo>
                  <a:pt x="26469" y="9731"/>
                  <a:pt x="26359" y="9997"/>
                  <a:pt x="26516" y="10151"/>
                </a:cubicBezTo>
                <a:cubicBezTo>
                  <a:pt x="26566" y="10202"/>
                  <a:pt x="26628" y="10225"/>
                  <a:pt x="26688" y="10225"/>
                </a:cubicBezTo>
                <a:cubicBezTo>
                  <a:pt x="26815" y="10225"/>
                  <a:pt x="26936" y="10127"/>
                  <a:pt x="26936" y="9979"/>
                </a:cubicBezTo>
                <a:cubicBezTo>
                  <a:pt x="26936" y="9841"/>
                  <a:pt x="26826" y="9731"/>
                  <a:pt x="26688" y="9731"/>
                </a:cubicBezTo>
                <a:close/>
                <a:moveTo>
                  <a:pt x="27910" y="9731"/>
                </a:moveTo>
                <a:cubicBezTo>
                  <a:pt x="27688" y="9731"/>
                  <a:pt x="27578" y="9997"/>
                  <a:pt x="27735" y="10151"/>
                </a:cubicBezTo>
                <a:cubicBezTo>
                  <a:pt x="27785" y="10202"/>
                  <a:pt x="27847" y="10225"/>
                  <a:pt x="27908" y="10225"/>
                </a:cubicBezTo>
                <a:cubicBezTo>
                  <a:pt x="28034" y="10225"/>
                  <a:pt x="28155" y="10127"/>
                  <a:pt x="28155" y="9979"/>
                </a:cubicBezTo>
                <a:cubicBezTo>
                  <a:pt x="28155" y="9841"/>
                  <a:pt x="28045" y="9731"/>
                  <a:pt x="27910" y="9731"/>
                </a:cubicBezTo>
                <a:close/>
                <a:moveTo>
                  <a:pt x="29130" y="9731"/>
                </a:moveTo>
                <a:cubicBezTo>
                  <a:pt x="28907" y="9731"/>
                  <a:pt x="28797" y="9997"/>
                  <a:pt x="28954" y="10151"/>
                </a:cubicBezTo>
                <a:cubicBezTo>
                  <a:pt x="29005" y="10202"/>
                  <a:pt x="29067" y="10225"/>
                  <a:pt x="29128" y="10225"/>
                </a:cubicBezTo>
                <a:cubicBezTo>
                  <a:pt x="29254" y="10225"/>
                  <a:pt x="29374" y="10127"/>
                  <a:pt x="29374" y="9979"/>
                </a:cubicBezTo>
                <a:cubicBezTo>
                  <a:pt x="29374" y="9841"/>
                  <a:pt x="29264" y="9731"/>
                  <a:pt x="29130" y="9731"/>
                </a:cubicBezTo>
                <a:close/>
                <a:moveTo>
                  <a:pt x="30349" y="9731"/>
                </a:moveTo>
                <a:cubicBezTo>
                  <a:pt x="30129" y="9731"/>
                  <a:pt x="30016" y="9997"/>
                  <a:pt x="30173" y="10151"/>
                </a:cubicBezTo>
                <a:cubicBezTo>
                  <a:pt x="30224" y="10202"/>
                  <a:pt x="30287" y="10225"/>
                  <a:pt x="30348" y="10225"/>
                </a:cubicBezTo>
                <a:cubicBezTo>
                  <a:pt x="30475" y="10225"/>
                  <a:pt x="30596" y="10127"/>
                  <a:pt x="30596" y="9979"/>
                </a:cubicBezTo>
                <a:cubicBezTo>
                  <a:pt x="30596" y="9841"/>
                  <a:pt x="30483" y="9731"/>
                  <a:pt x="30349" y="9731"/>
                </a:cubicBezTo>
                <a:close/>
                <a:moveTo>
                  <a:pt x="31568" y="9731"/>
                </a:moveTo>
                <a:cubicBezTo>
                  <a:pt x="31348" y="9731"/>
                  <a:pt x="31239" y="9997"/>
                  <a:pt x="31392" y="10151"/>
                </a:cubicBezTo>
                <a:cubicBezTo>
                  <a:pt x="31443" y="10202"/>
                  <a:pt x="31506" y="10225"/>
                  <a:pt x="31567" y="10225"/>
                </a:cubicBezTo>
                <a:cubicBezTo>
                  <a:pt x="31694" y="10225"/>
                  <a:pt x="31815" y="10127"/>
                  <a:pt x="31815" y="9979"/>
                </a:cubicBezTo>
                <a:cubicBezTo>
                  <a:pt x="31815" y="9841"/>
                  <a:pt x="31702" y="9731"/>
                  <a:pt x="31568" y="9731"/>
                </a:cubicBezTo>
                <a:close/>
                <a:moveTo>
                  <a:pt x="32787" y="9731"/>
                </a:moveTo>
                <a:cubicBezTo>
                  <a:pt x="32567" y="9731"/>
                  <a:pt x="32458" y="9997"/>
                  <a:pt x="32611" y="10151"/>
                </a:cubicBezTo>
                <a:cubicBezTo>
                  <a:pt x="32662" y="10202"/>
                  <a:pt x="32725" y="10225"/>
                  <a:pt x="32786" y="10225"/>
                </a:cubicBezTo>
                <a:cubicBezTo>
                  <a:pt x="32913" y="10225"/>
                  <a:pt x="33034" y="10127"/>
                  <a:pt x="33034" y="9979"/>
                </a:cubicBezTo>
                <a:cubicBezTo>
                  <a:pt x="33034" y="9841"/>
                  <a:pt x="32925" y="9731"/>
                  <a:pt x="32787" y="9731"/>
                </a:cubicBezTo>
                <a:close/>
                <a:moveTo>
                  <a:pt x="34006" y="9731"/>
                </a:moveTo>
                <a:cubicBezTo>
                  <a:pt x="33786" y="9731"/>
                  <a:pt x="33677" y="9997"/>
                  <a:pt x="33833" y="10151"/>
                </a:cubicBezTo>
                <a:cubicBezTo>
                  <a:pt x="33883" y="10202"/>
                  <a:pt x="33945" y="10225"/>
                  <a:pt x="34006" y="10225"/>
                </a:cubicBezTo>
                <a:cubicBezTo>
                  <a:pt x="34132" y="10225"/>
                  <a:pt x="34253" y="10127"/>
                  <a:pt x="34253" y="9979"/>
                </a:cubicBezTo>
                <a:cubicBezTo>
                  <a:pt x="34253" y="9841"/>
                  <a:pt x="34144" y="9731"/>
                  <a:pt x="34006" y="9731"/>
                </a:cubicBezTo>
                <a:close/>
                <a:moveTo>
                  <a:pt x="35225" y="9731"/>
                </a:moveTo>
                <a:cubicBezTo>
                  <a:pt x="35005" y="9731"/>
                  <a:pt x="34896" y="9997"/>
                  <a:pt x="35052" y="10151"/>
                </a:cubicBezTo>
                <a:cubicBezTo>
                  <a:pt x="35102" y="10202"/>
                  <a:pt x="35164" y="10225"/>
                  <a:pt x="35225" y="10225"/>
                </a:cubicBezTo>
                <a:cubicBezTo>
                  <a:pt x="35351" y="10225"/>
                  <a:pt x="35472" y="10127"/>
                  <a:pt x="35472" y="9979"/>
                </a:cubicBezTo>
                <a:cubicBezTo>
                  <a:pt x="35472" y="9841"/>
                  <a:pt x="35363" y="9731"/>
                  <a:pt x="35225" y="9731"/>
                </a:cubicBezTo>
                <a:close/>
                <a:moveTo>
                  <a:pt x="36447" y="9731"/>
                </a:moveTo>
                <a:cubicBezTo>
                  <a:pt x="36224" y="9731"/>
                  <a:pt x="36115" y="9997"/>
                  <a:pt x="36271" y="10151"/>
                </a:cubicBezTo>
                <a:cubicBezTo>
                  <a:pt x="36321" y="10202"/>
                  <a:pt x="36383" y="10225"/>
                  <a:pt x="36444" y="10225"/>
                </a:cubicBezTo>
                <a:cubicBezTo>
                  <a:pt x="36570" y="10225"/>
                  <a:pt x="36691" y="10127"/>
                  <a:pt x="36691" y="9979"/>
                </a:cubicBezTo>
                <a:cubicBezTo>
                  <a:pt x="36691" y="9841"/>
                  <a:pt x="36582" y="9731"/>
                  <a:pt x="36447" y="9731"/>
                </a:cubicBezTo>
                <a:close/>
                <a:moveTo>
                  <a:pt x="37666" y="9731"/>
                </a:moveTo>
                <a:cubicBezTo>
                  <a:pt x="37443" y="9731"/>
                  <a:pt x="37334" y="9997"/>
                  <a:pt x="37490" y="10151"/>
                </a:cubicBezTo>
                <a:cubicBezTo>
                  <a:pt x="37541" y="10202"/>
                  <a:pt x="37604" y="10225"/>
                  <a:pt x="37664" y="10225"/>
                </a:cubicBezTo>
                <a:cubicBezTo>
                  <a:pt x="37791" y="10225"/>
                  <a:pt x="37910" y="10127"/>
                  <a:pt x="37910" y="9979"/>
                </a:cubicBezTo>
                <a:cubicBezTo>
                  <a:pt x="37910" y="9841"/>
                  <a:pt x="37801" y="9731"/>
                  <a:pt x="37666" y="9731"/>
                </a:cubicBezTo>
                <a:close/>
                <a:moveTo>
                  <a:pt x="38885" y="9731"/>
                </a:moveTo>
                <a:cubicBezTo>
                  <a:pt x="38666" y="9731"/>
                  <a:pt x="38556" y="9997"/>
                  <a:pt x="38710" y="10151"/>
                </a:cubicBezTo>
                <a:cubicBezTo>
                  <a:pt x="38761" y="10202"/>
                  <a:pt x="38823" y="10225"/>
                  <a:pt x="38884" y="10225"/>
                </a:cubicBezTo>
                <a:cubicBezTo>
                  <a:pt x="39011" y="10225"/>
                  <a:pt x="39133" y="10127"/>
                  <a:pt x="39133" y="9979"/>
                </a:cubicBezTo>
                <a:cubicBezTo>
                  <a:pt x="39133" y="9841"/>
                  <a:pt x="39020" y="9731"/>
                  <a:pt x="38885" y="9731"/>
                </a:cubicBezTo>
                <a:close/>
                <a:moveTo>
                  <a:pt x="40104" y="9731"/>
                </a:moveTo>
                <a:cubicBezTo>
                  <a:pt x="39885" y="9731"/>
                  <a:pt x="39775" y="9997"/>
                  <a:pt x="39929" y="10151"/>
                </a:cubicBezTo>
                <a:cubicBezTo>
                  <a:pt x="39980" y="10202"/>
                  <a:pt x="40042" y="10225"/>
                  <a:pt x="40103" y="10225"/>
                </a:cubicBezTo>
                <a:cubicBezTo>
                  <a:pt x="40230" y="10225"/>
                  <a:pt x="40352" y="10127"/>
                  <a:pt x="40352" y="9979"/>
                </a:cubicBezTo>
                <a:cubicBezTo>
                  <a:pt x="40352" y="9841"/>
                  <a:pt x="40239" y="9731"/>
                  <a:pt x="40104" y="9731"/>
                </a:cubicBezTo>
                <a:close/>
                <a:moveTo>
                  <a:pt x="41323" y="9731"/>
                </a:moveTo>
                <a:cubicBezTo>
                  <a:pt x="41104" y="9731"/>
                  <a:pt x="40994" y="9997"/>
                  <a:pt x="41148" y="10151"/>
                </a:cubicBezTo>
                <a:cubicBezTo>
                  <a:pt x="41199" y="10202"/>
                  <a:pt x="41261" y="10225"/>
                  <a:pt x="41322" y="10225"/>
                </a:cubicBezTo>
                <a:cubicBezTo>
                  <a:pt x="41449" y="10225"/>
                  <a:pt x="41571" y="10127"/>
                  <a:pt x="41571" y="9979"/>
                </a:cubicBezTo>
                <a:cubicBezTo>
                  <a:pt x="41571" y="9841"/>
                  <a:pt x="41461" y="9731"/>
                  <a:pt x="41323" y="9731"/>
                </a:cubicBezTo>
                <a:close/>
                <a:moveTo>
                  <a:pt x="42542" y="9731"/>
                </a:moveTo>
                <a:cubicBezTo>
                  <a:pt x="42323" y="9731"/>
                  <a:pt x="42213" y="9997"/>
                  <a:pt x="42370" y="10151"/>
                </a:cubicBezTo>
                <a:cubicBezTo>
                  <a:pt x="42420" y="10202"/>
                  <a:pt x="42482" y="10225"/>
                  <a:pt x="42542" y="10225"/>
                </a:cubicBezTo>
                <a:cubicBezTo>
                  <a:pt x="42668" y="10225"/>
                  <a:pt x="42790" y="10127"/>
                  <a:pt x="42790" y="9979"/>
                </a:cubicBezTo>
                <a:cubicBezTo>
                  <a:pt x="42790" y="9841"/>
                  <a:pt x="42680" y="9731"/>
                  <a:pt x="42542" y="9731"/>
                </a:cubicBezTo>
                <a:close/>
                <a:moveTo>
                  <a:pt x="43763" y="10948"/>
                </a:moveTo>
                <a:cubicBezTo>
                  <a:pt x="43637" y="10948"/>
                  <a:pt x="43517" y="11047"/>
                  <a:pt x="43517" y="11198"/>
                </a:cubicBezTo>
                <a:cubicBezTo>
                  <a:pt x="43517" y="11332"/>
                  <a:pt x="43626" y="11442"/>
                  <a:pt x="43761" y="11442"/>
                </a:cubicBezTo>
                <a:cubicBezTo>
                  <a:pt x="43984" y="11442"/>
                  <a:pt x="44093" y="11176"/>
                  <a:pt x="43937" y="11022"/>
                </a:cubicBezTo>
                <a:cubicBezTo>
                  <a:pt x="43886" y="10971"/>
                  <a:pt x="43824" y="10948"/>
                  <a:pt x="43763" y="10948"/>
                </a:cubicBezTo>
                <a:close/>
                <a:moveTo>
                  <a:pt x="1079" y="10950"/>
                </a:moveTo>
                <a:cubicBezTo>
                  <a:pt x="859" y="10950"/>
                  <a:pt x="750" y="11216"/>
                  <a:pt x="906" y="11370"/>
                </a:cubicBezTo>
                <a:cubicBezTo>
                  <a:pt x="956" y="11421"/>
                  <a:pt x="1018" y="11444"/>
                  <a:pt x="1079" y="11444"/>
                </a:cubicBezTo>
                <a:cubicBezTo>
                  <a:pt x="1205" y="11444"/>
                  <a:pt x="1326" y="11346"/>
                  <a:pt x="1326" y="11198"/>
                </a:cubicBezTo>
                <a:cubicBezTo>
                  <a:pt x="1326" y="11060"/>
                  <a:pt x="1217" y="10950"/>
                  <a:pt x="1079" y="10950"/>
                </a:cubicBezTo>
                <a:close/>
                <a:moveTo>
                  <a:pt x="2298" y="10950"/>
                </a:moveTo>
                <a:cubicBezTo>
                  <a:pt x="2078" y="10950"/>
                  <a:pt x="1969" y="11216"/>
                  <a:pt x="2125" y="11370"/>
                </a:cubicBezTo>
                <a:cubicBezTo>
                  <a:pt x="2175" y="11421"/>
                  <a:pt x="2237" y="11444"/>
                  <a:pt x="2298" y="11444"/>
                </a:cubicBezTo>
                <a:cubicBezTo>
                  <a:pt x="2424" y="11444"/>
                  <a:pt x="2545" y="11346"/>
                  <a:pt x="2545" y="11198"/>
                </a:cubicBezTo>
                <a:cubicBezTo>
                  <a:pt x="2545" y="11060"/>
                  <a:pt x="2436" y="10950"/>
                  <a:pt x="2301" y="10950"/>
                </a:cubicBezTo>
                <a:close/>
                <a:moveTo>
                  <a:pt x="3520" y="10950"/>
                </a:moveTo>
                <a:cubicBezTo>
                  <a:pt x="3298" y="10950"/>
                  <a:pt x="3188" y="11216"/>
                  <a:pt x="3345" y="11370"/>
                </a:cubicBezTo>
                <a:cubicBezTo>
                  <a:pt x="3394" y="11421"/>
                  <a:pt x="3456" y="11444"/>
                  <a:pt x="3517" y="11444"/>
                </a:cubicBezTo>
                <a:cubicBezTo>
                  <a:pt x="3643" y="11444"/>
                  <a:pt x="3764" y="11346"/>
                  <a:pt x="3764" y="11198"/>
                </a:cubicBezTo>
                <a:cubicBezTo>
                  <a:pt x="3764" y="11060"/>
                  <a:pt x="3655" y="10950"/>
                  <a:pt x="3520" y="10950"/>
                </a:cubicBezTo>
                <a:close/>
                <a:moveTo>
                  <a:pt x="4739" y="10950"/>
                </a:moveTo>
                <a:cubicBezTo>
                  <a:pt x="4520" y="10950"/>
                  <a:pt x="4407" y="11216"/>
                  <a:pt x="4564" y="11370"/>
                </a:cubicBezTo>
                <a:cubicBezTo>
                  <a:pt x="4615" y="11421"/>
                  <a:pt x="4677" y="11444"/>
                  <a:pt x="4738" y="11444"/>
                </a:cubicBezTo>
                <a:cubicBezTo>
                  <a:pt x="4865" y="11444"/>
                  <a:pt x="4987" y="11346"/>
                  <a:pt x="4987" y="11198"/>
                </a:cubicBezTo>
                <a:cubicBezTo>
                  <a:pt x="4984" y="11060"/>
                  <a:pt x="4874" y="10950"/>
                  <a:pt x="4739" y="10950"/>
                </a:cubicBezTo>
                <a:close/>
                <a:moveTo>
                  <a:pt x="5958" y="10950"/>
                </a:moveTo>
                <a:cubicBezTo>
                  <a:pt x="5739" y="10950"/>
                  <a:pt x="5629" y="11216"/>
                  <a:pt x="5783" y="11370"/>
                </a:cubicBezTo>
                <a:cubicBezTo>
                  <a:pt x="5834" y="11421"/>
                  <a:pt x="5896" y="11444"/>
                  <a:pt x="5957" y="11444"/>
                </a:cubicBezTo>
                <a:cubicBezTo>
                  <a:pt x="6084" y="11444"/>
                  <a:pt x="6206" y="11346"/>
                  <a:pt x="6206" y="11198"/>
                </a:cubicBezTo>
                <a:cubicBezTo>
                  <a:pt x="6206" y="11060"/>
                  <a:pt x="6093" y="10950"/>
                  <a:pt x="5958" y="10950"/>
                </a:cubicBezTo>
                <a:close/>
                <a:moveTo>
                  <a:pt x="7177" y="10950"/>
                </a:moveTo>
                <a:cubicBezTo>
                  <a:pt x="6958" y="10950"/>
                  <a:pt x="6848" y="11216"/>
                  <a:pt x="7002" y="11370"/>
                </a:cubicBezTo>
                <a:cubicBezTo>
                  <a:pt x="7053" y="11421"/>
                  <a:pt x="7115" y="11444"/>
                  <a:pt x="7176" y="11444"/>
                </a:cubicBezTo>
                <a:cubicBezTo>
                  <a:pt x="7303" y="11444"/>
                  <a:pt x="7425" y="11346"/>
                  <a:pt x="7425" y="11198"/>
                </a:cubicBezTo>
                <a:cubicBezTo>
                  <a:pt x="7425" y="11060"/>
                  <a:pt x="7312" y="10950"/>
                  <a:pt x="7177" y="10950"/>
                </a:cubicBezTo>
                <a:close/>
                <a:moveTo>
                  <a:pt x="8396" y="10950"/>
                </a:moveTo>
                <a:cubicBezTo>
                  <a:pt x="8177" y="10950"/>
                  <a:pt x="8067" y="11216"/>
                  <a:pt x="8224" y="11370"/>
                </a:cubicBezTo>
                <a:cubicBezTo>
                  <a:pt x="8274" y="11421"/>
                  <a:pt x="8336" y="11444"/>
                  <a:pt x="8396" y="11444"/>
                </a:cubicBezTo>
                <a:cubicBezTo>
                  <a:pt x="8523" y="11444"/>
                  <a:pt x="8644" y="11346"/>
                  <a:pt x="8644" y="11198"/>
                </a:cubicBezTo>
                <a:cubicBezTo>
                  <a:pt x="8644" y="11060"/>
                  <a:pt x="8534" y="10950"/>
                  <a:pt x="8396" y="10950"/>
                </a:cubicBezTo>
                <a:close/>
                <a:moveTo>
                  <a:pt x="9615" y="10950"/>
                </a:moveTo>
                <a:cubicBezTo>
                  <a:pt x="9396" y="10950"/>
                  <a:pt x="9286" y="11216"/>
                  <a:pt x="9443" y="11370"/>
                </a:cubicBezTo>
                <a:cubicBezTo>
                  <a:pt x="9493" y="11421"/>
                  <a:pt x="9555" y="11444"/>
                  <a:pt x="9615" y="11444"/>
                </a:cubicBezTo>
                <a:cubicBezTo>
                  <a:pt x="9742" y="11444"/>
                  <a:pt x="9863" y="11346"/>
                  <a:pt x="9863" y="11198"/>
                </a:cubicBezTo>
                <a:cubicBezTo>
                  <a:pt x="9863" y="11060"/>
                  <a:pt x="9753" y="10950"/>
                  <a:pt x="9615" y="10950"/>
                </a:cubicBezTo>
                <a:close/>
                <a:moveTo>
                  <a:pt x="10834" y="10950"/>
                </a:moveTo>
                <a:cubicBezTo>
                  <a:pt x="10615" y="10950"/>
                  <a:pt x="10505" y="11216"/>
                  <a:pt x="10662" y="11370"/>
                </a:cubicBezTo>
                <a:cubicBezTo>
                  <a:pt x="10712" y="11421"/>
                  <a:pt x="10774" y="11444"/>
                  <a:pt x="10835" y="11444"/>
                </a:cubicBezTo>
                <a:cubicBezTo>
                  <a:pt x="10961" y="11444"/>
                  <a:pt x="11082" y="11346"/>
                  <a:pt x="11082" y="11198"/>
                </a:cubicBezTo>
                <a:cubicBezTo>
                  <a:pt x="11082" y="11060"/>
                  <a:pt x="10972" y="10950"/>
                  <a:pt x="10834" y="10950"/>
                </a:cubicBezTo>
                <a:close/>
                <a:moveTo>
                  <a:pt x="12057" y="10950"/>
                </a:moveTo>
                <a:cubicBezTo>
                  <a:pt x="11834" y="10950"/>
                  <a:pt x="11724" y="11216"/>
                  <a:pt x="11881" y="11370"/>
                </a:cubicBezTo>
                <a:cubicBezTo>
                  <a:pt x="11932" y="11421"/>
                  <a:pt x="11994" y="11444"/>
                  <a:pt x="12055" y="11444"/>
                </a:cubicBezTo>
                <a:cubicBezTo>
                  <a:pt x="12181" y="11444"/>
                  <a:pt x="12301" y="11346"/>
                  <a:pt x="12301" y="11198"/>
                </a:cubicBezTo>
                <a:cubicBezTo>
                  <a:pt x="12301" y="11060"/>
                  <a:pt x="12191" y="10950"/>
                  <a:pt x="12057" y="10950"/>
                </a:cubicBezTo>
                <a:close/>
                <a:moveTo>
                  <a:pt x="13276" y="10950"/>
                </a:moveTo>
                <a:cubicBezTo>
                  <a:pt x="13056" y="10950"/>
                  <a:pt x="12943" y="11216"/>
                  <a:pt x="13100" y="11370"/>
                </a:cubicBezTo>
                <a:cubicBezTo>
                  <a:pt x="13151" y="11421"/>
                  <a:pt x="13214" y="11444"/>
                  <a:pt x="13275" y="11444"/>
                </a:cubicBezTo>
                <a:cubicBezTo>
                  <a:pt x="13402" y="11444"/>
                  <a:pt x="13523" y="11346"/>
                  <a:pt x="13523" y="11198"/>
                </a:cubicBezTo>
                <a:cubicBezTo>
                  <a:pt x="13520" y="11060"/>
                  <a:pt x="13410" y="10950"/>
                  <a:pt x="13276" y="10950"/>
                </a:cubicBezTo>
                <a:close/>
                <a:moveTo>
                  <a:pt x="14495" y="10950"/>
                </a:moveTo>
                <a:cubicBezTo>
                  <a:pt x="14275" y="10950"/>
                  <a:pt x="14166" y="11216"/>
                  <a:pt x="14319" y="11370"/>
                </a:cubicBezTo>
                <a:cubicBezTo>
                  <a:pt x="14370" y="11421"/>
                  <a:pt x="14433" y="11444"/>
                  <a:pt x="14494" y="11444"/>
                </a:cubicBezTo>
                <a:cubicBezTo>
                  <a:pt x="14621" y="11444"/>
                  <a:pt x="14742" y="11346"/>
                  <a:pt x="14742" y="11198"/>
                </a:cubicBezTo>
                <a:cubicBezTo>
                  <a:pt x="14742" y="11060"/>
                  <a:pt x="14629" y="10950"/>
                  <a:pt x="14495" y="10950"/>
                </a:cubicBezTo>
                <a:close/>
                <a:moveTo>
                  <a:pt x="15714" y="10950"/>
                </a:moveTo>
                <a:cubicBezTo>
                  <a:pt x="15494" y="10950"/>
                  <a:pt x="15385" y="11216"/>
                  <a:pt x="15538" y="11370"/>
                </a:cubicBezTo>
                <a:cubicBezTo>
                  <a:pt x="15589" y="11421"/>
                  <a:pt x="15652" y="11444"/>
                  <a:pt x="15713" y="11444"/>
                </a:cubicBezTo>
                <a:cubicBezTo>
                  <a:pt x="15840" y="11444"/>
                  <a:pt x="15961" y="11346"/>
                  <a:pt x="15961" y="11198"/>
                </a:cubicBezTo>
                <a:cubicBezTo>
                  <a:pt x="15961" y="11060"/>
                  <a:pt x="15848" y="10950"/>
                  <a:pt x="15714" y="10950"/>
                </a:cubicBezTo>
                <a:close/>
                <a:moveTo>
                  <a:pt x="16933" y="10950"/>
                </a:moveTo>
                <a:cubicBezTo>
                  <a:pt x="16713" y="10950"/>
                  <a:pt x="16604" y="11216"/>
                  <a:pt x="16757" y="11370"/>
                </a:cubicBezTo>
                <a:cubicBezTo>
                  <a:pt x="16808" y="11421"/>
                  <a:pt x="16871" y="11444"/>
                  <a:pt x="16932" y="11444"/>
                </a:cubicBezTo>
                <a:cubicBezTo>
                  <a:pt x="17059" y="11444"/>
                  <a:pt x="17180" y="11346"/>
                  <a:pt x="17180" y="11198"/>
                </a:cubicBezTo>
                <a:cubicBezTo>
                  <a:pt x="17180" y="11060"/>
                  <a:pt x="17071" y="10950"/>
                  <a:pt x="16933" y="10950"/>
                </a:cubicBezTo>
                <a:close/>
                <a:moveTo>
                  <a:pt x="18152" y="10950"/>
                </a:moveTo>
                <a:cubicBezTo>
                  <a:pt x="17932" y="10950"/>
                  <a:pt x="17823" y="11216"/>
                  <a:pt x="17979" y="11370"/>
                </a:cubicBezTo>
                <a:cubicBezTo>
                  <a:pt x="18029" y="11421"/>
                  <a:pt x="18091" y="11444"/>
                  <a:pt x="18152" y="11444"/>
                </a:cubicBezTo>
                <a:cubicBezTo>
                  <a:pt x="18278" y="11444"/>
                  <a:pt x="18399" y="11346"/>
                  <a:pt x="18399" y="11198"/>
                </a:cubicBezTo>
                <a:cubicBezTo>
                  <a:pt x="18399" y="11060"/>
                  <a:pt x="18290" y="10950"/>
                  <a:pt x="18152" y="10950"/>
                </a:cubicBezTo>
                <a:close/>
                <a:moveTo>
                  <a:pt x="19374" y="10950"/>
                </a:moveTo>
                <a:cubicBezTo>
                  <a:pt x="19151" y="10950"/>
                  <a:pt x="19042" y="11216"/>
                  <a:pt x="19198" y="11370"/>
                </a:cubicBezTo>
                <a:cubicBezTo>
                  <a:pt x="19248" y="11421"/>
                  <a:pt x="19310" y="11444"/>
                  <a:pt x="19371" y="11444"/>
                </a:cubicBezTo>
                <a:cubicBezTo>
                  <a:pt x="19497" y="11444"/>
                  <a:pt x="19618" y="11346"/>
                  <a:pt x="19618" y="11198"/>
                </a:cubicBezTo>
                <a:cubicBezTo>
                  <a:pt x="19618" y="11060"/>
                  <a:pt x="19509" y="10950"/>
                  <a:pt x="19374" y="10950"/>
                </a:cubicBezTo>
                <a:close/>
                <a:moveTo>
                  <a:pt x="20593" y="10950"/>
                </a:moveTo>
                <a:cubicBezTo>
                  <a:pt x="20371" y="10950"/>
                  <a:pt x="20261" y="11216"/>
                  <a:pt x="20418" y="11370"/>
                </a:cubicBezTo>
                <a:cubicBezTo>
                  <a:pt x="20467" y="11421"/>
                  <a:pt x="20529" y="11444"/>
                  <a:pt x="20590" y="11444"/>
                </a:cubicBezTo>
                <a:cubicBezTo>
                  <a:pt x="20716" y="11444"/>
                  <a:pt x="20837" y="11346"/>
                  <a:pt x="20837" y="11198"/>
                </a:cubicBezTo>
                <a:cubicBezTo>
                  <a:pt x="20837" y="11060"/>
                  <a:pt x="20728" y="10950"/>
                  <a:pt x="20593" y="10950"/>
                </a:cubicBezTo>
                <a:close/>
                <a:moveTo>
                  <a:pt x="21812" y="10950"/>
                </a:moveTo>
                <a:cubicBezTo>
                  <a:pt x="21593" y="10950"/>
                  <a:pt x="21480" y="11216"/>
                  <a:pt x="21637" y="11370"/>
                </a:cubicBezTo>
                <a:cubicBezTo>
                  <a:pt x="21688" y="11421"/>
                  <a:pt x="21750" y="11444"/>
                  <a:pt x="21811" y="11444"/>
                </a:cubicBezTo>
                <a:cubicBezTo>
                  <a:pt x="21938" y="11444"/>
                  <a:pt x="22060" y="11346"/>
                  <a:pt x="22060" y="11198"/>
                </a:cubicBezTo>
                <a:cubicBezTo>
                  <a:pt x="22056" y="11060"/>
                  <a:pt x="21947" y="10950"/>
                  <a:pt x="21812" y="10950"/>
                </a:cubicBezTo>
                <a:close/>
                <a:moveTo>
                  <a:pt x="23031" y="10950"/>
                </a:moveTo>
                <a:cubicBezTo>
                  <a:pt x="22812" y="10950"/>
                  <a:pt x="22702" y="11216"/>
                  <a:pt x="22856" y="11370"/>
                </a:cubicBezTo>
                <a:cubicBezTo>
                  <a:pt x="22907" y="11421"/>
                  <a:pt x="22969" y="11444"/>
                  <a:pt x="23030" y="11444"/>
                </a:cubicBezTo>
                <a:cubicBezTo>
                  <a:pt x="23157" y="11444"/>
                  <a:pt x="23279" y="11346"/>
                  <a:pt x="23279" y="11198"/>
                </a:cubicBezTo>
                <a:cubicBezTo>
                  <a:pt x="23279" y="11060"/>
                  <a:pt x="23166" y="10950"/>
                  <a:pt x="23031" y="10950"/>
                </a:cubicBezTo>
                <a:close/>
                <a:moveTo>
                  <a:pt x="24250" y="10950"/>
                </a:moveTo>
                <a:cubicBezTo>
                  <a:pt x="24031" y="10950"/>
                  <a:pt x="23921" y="11216"/>
                  <a:pt x="24075" y="11370"/>
                </a:cubicBezTo>
                <a:cubicBezTo>
                  <a:pt x="24126" y="11421"/>
                  <a:pt x="24188" y="11444"/>
                  <a:pt x="24249" y="11444"/>
                </a:cubicBezTo>
                <a:cubicBezTo>
                  <a:pt x="24376" y="11444"/>
                  <a:pt x="24498" y="11346"/>
                  <a:pt x="24498" y="11198"/>
                </a:cubicBezTo>
                <a:cubicBezTo>
                  <a:pt x="24498" y="11060"/>
                  <a:pt x="24385" y="10950"/>
                  <a:pt x="24250" y="10950"/>
                </a:cubicBezTo>
                <a:close/>
                <a:moveTo>
                  <a:pt x="25469" y="10950"/>
                </a:moveTo>
                <a:cubicBezTo>
                  <a:pt x="25250" y="10950"/>
                  <a:pt x="25140" y="11216"/>
                  <a:pt x="25297" y="11370"/>
                </a:cubicBezTo>
                <a:cubicBezTo>
                  <a:pt x="25347" y="11421"/>
                  <a:pt x="25409" y="11444"/>
                  <a:pt x="25469" y="11444"/>
                </a:cubicBezTo>
                <a:cubicBezTo>
                  <a:pt x="25595" y="11444"/>
                  <a:pt x="25717" y="11346"/>
                  <a:pt x="25717" y="11198"/>
                </a:cubicBezTo>
                <a:cubicBezTo>
                  <a:pt x="25717" y="11060"/>
                  <a:pt x="25607" y="10950"/>
                  <a:pt x="25469" y="10950"/>
                </a:cubicBezTo>
                <a:close/>
                <a:moveTo>
                  <a:pt x="26688" y="10950"/>
                </a:moveTo>
                <a:cubicBezTo>
                  <a:pt x="26469" y="10950"/>
                  <a:pt x="26359" y="11216"/>
                  <a:pt x="26516" y="11370"/>
                </a:cubicBezTo>
                <a:cubicBezTo>
                  <a:pt x="26566" y="11421"/>
                  <a:pt x="26628" y="11444"/>
                  <a:pt x="26688" y="11444"/>
                </a:cubicBezTo>
                <a:cubicBezTo>
                  <a:pt x="26815" y="11444"/>
                  <a:pt x="26936" y="11346"/>
                  <a:pt x="26936" y="11198"/>
                </a:cubicBezTo>
                <a:cubicBezTo>
                  <a:pt x="26936" y="11060"/>
                  <a:pt x="26826" y="10950"/>
                  <a:pt x="26688" y="10950"/>
                </a:cubicBezTo>
                <a:close/>
                <a:moveTo>
                  <a:pt x="27910" y="10950"/>
                </a:moveTo>
                <a:cubicBezTo>
                  <a:pt x="27688" y="10950"/>
                  <a:pt x="27578" y="11216"/>
                  <a:pt x="27735" y="11370"/>
                </a:cubicBezTo>
                <a:cubicBezTo>
                  <a:pt x="27785" y="11421"/>
                  <a:pt x="27847" y="11444"/>
                  <a:pt x="27908" y="11444"/>
                </a:cubicBezTo>
                <a:cubicBezTo>
                  <a:pt x="28034" y="11444"/>
                  <a:pt x="28155" y="11346"/>
                  <a:pt x="28155" y="11198"/>
                </a:cubicBezTo>
                <a:cubicBezTo>
                  <a:pt x="28155" y="11060"/>
                  <a:pt x="28045" y="10950"/>
                  <a:pt x="27910" y="10950"/>
                </a:cubicBezTo>
                <a:close/>
                <a:moveTo>
                  <a:pt x="29130" y="10950"/>
                </a:moveTo>
                <a:cubicBezTo>
                  <a:pt x="28907" y="10950"/>
                  <a:pt x="28797" y="11216"/>
                  <a:pt x="28954" y="11370"/>
                </a:cubicBezTo>
                <a:cubicBezTo>
                  <a:pt x="29005" y="11421"/>
                  <a:pt x="29067" y="11444"/>
                  <a:pt x="29128" y="11444"/>
                </a:cubicBezTo>
                <a:cubicBezTo>
                  <a:pt x="29254" y="11444"/>
                  <a:pt x="29374" y="11346"/>
                  <a:pt x="29374" y="11198"/>
                </a:cubicBezTo>
                <a:cubicBezTo>
                  <a:pt x="29374" y="11060"/>
                  <a:pt x="29264" y="10950"/>
                  <a:pt x="29130" y="10950"/>
                </a:cubicBezTo>
                <a:close/>
                <a:moveTo>
                  <a:pt x="30349" y="10950"/>
                </a:moveTo>
                <a:cubicBezTo>
                  <a:pt x="30129" y="10950"/>
                  <a:pt x="30016" y="11216"/>
                  <a:pt x="30173" y="11370"/>
                </a:cubicBezTo>
                <a:cubicBezTo>
                  <a:pt x="30224" y="11421"/>
                  <a:pt x="30287" y="11444"/>
                  <a:pt x="30348" y="11444"/>
                </a:cubicBezTo>
                <a:cubicBezTo>
                  <a:pt x="30475" y="11444"/>
                  <a:pt x="30596" y="11346"/>
                  <a:pt x="30596" y="11198"/>
                </a:cubicBezTo>
                <a:cubicBezTo>
                  <a:pt x="30596" y="11060"/>
                  <a:pt x="30483" y="10950"/>
                  <a:pt x="30349" y="10950"/>
                </a:cubicBezTo>
                <a:close/>
                <a:moveTo>
                  <a:pt x="31568" y="10950"/>
                </a:moveTo>
                <a:cubicBezTo>
                  <a:pt x="31348" y="10950"/>
                  <a:pt x="31239" y="11216"/>
                  <a:pt x="31392" y="11370"/>
                </a:cubicBezTo>
                <a:cubicBezTo>
                  <a:pt x="31443" y="11421"/>
                  <a:pt x="31506" y="11444"/>
                  <a:pt x="31567" y="11444"/>
                </a:cubicBezTo>
                <a:cubicBezTo>
                  <a:pt x="31694" y="11444"/>
                  <a:pt x="31815" y="11346"/>
                  <a:pt x="31815" y="11198"/>
                </a:cubicBezTo>
                <a:cubicBezTo>
                  <a:pt x="31815" y="11060"/>
                  <a:pt x="31702" y="10950"/>
                  <a:pt x="31568" y="10950"/>
                </a:cubicBezTo>
                <a:close/>
                <a:moveTo>
                  <a:pt x="32787" y="10950"/>
                </a:moveTo>
                <a:cubicBezTo>
                  <a:pt x="32567" y="10950"/>
                  <a:pt x="32458" y="11216"/>
                  <a:pt x="32611" y="11370"/>
                </a:cubicBezTo>
                <a:cubicBezTo>
                  <a:pt x="32662" y="11421"/>
                  <a:pt x="32725" y="11444"/>
                  <a:pt x="32786" y="11444"/>
                </a:cubicBezTo>
                <a:cubicBezTo>
                  <a:pt x="32913" y="11444"/>
                  <a:pt x="33034" y="11346"/>
                  <a:pt x="33034" y="11198"/>
                </a:cubicBezTo>
                <a:cubicBezTo>
                  <a:pt x="33034" y="11060"/>
                  <a:pt x="32925" y="10950"/>
                  <a:pt x="32787" y="10950"/>
                </a:cubicBezTo>
                <a:close/>
                <a:moveTo>
                  <a:pt x="34006" y="10950"/>
                </a:moveTo>
                <a:cubicBezTo>
                  <a:pt x="33786" y="10950"/>
                  <a:pt x="33677" y="11216"/>
                  <a:pt x="33833" y="11370"/>
                </a:cubicBezTo>
                <a:cubicBezTo>
                  <a:pt x="33883" y="11421"/>
                  <a:pt x="33945" y="11444"/>
                  <a:pt x="34006" y="11444"/>
                </a:cubicBezTo>
                <a:cubicBezTo>
                  <a:pt x="34132" y="11444"/>
                  <a:pt x="34253" y="11346"/>
                  <a:pt x="34253" y="11198"/>
                </a:cubicBezTo>
                <a:cubicBezTo>
                  <a:pt x="34253" y="11060"/>
                  <a:pt x="34144" y="10950"/>
                  <a:pt x="34006" y="10950"/>
                </a:cubicBezTo>
                <a:close/>
                <a:moveTo>
                  <a:pt x="35225" y="10950"/>
                </a:moveTo>
                <a:cubicBezTo>
                  <a:pt x="35005" y="10950"/>
                  <a:pt x="34896" y="11216"/>
                  <a:pt x="35052" y="11370"/>
                </a:cubicBezTo>
                <a:cubicBezTo>
                  <a:pt x="35102" y="11421"/>
                  <a:pt x="35164" y="11444"/>
                  <a:pt x="35225" y="11444"/>
                </a:cubicBezTo>
                <a:cubicBezTo>
                  <a:pt x="35351" y="11444"/>
                  <a:pt x="35472" y="11346"/>
                  <a:pt x="35472" y="11198"/>
                </a:cubicBezTo>
                <a:cubicBezTo>
                  <a:pt x="35472" y="11060"/>
                  <a:pt x="35363" y="10950"/>
                  <a:pt x="35225" y="10950"/>
                </a:cubicBezTo>
                <a:close/>
                <a:moveTo>
                  <a:pt x="36447" y="10950"/>
                </a:moveTo>
                <a:cubicBezTo>
                  <a:pt x="36224" y="10950"/>
                  <a:pt x="36115" y="11216"/>
                  <a:pt x="36271" y="11370"/>
                </a:cubicBezTo>
                <a:cubicBezTo>
                  <a:pt x="36321" y="11421"/>
                  <a:pt x="36383" y="11444"/>
                  <a:pt x="36444" y="11444"/>
                </a:cubicBezTo>
                <a:cubicBezTo>
                  <a:pt x="36570" y="11444"/>
                  <a:pt x="36691" y="11346"/>
                  <a:pt x="36691" y="11198"/>
                </a:cubicBezTo>
                <a:cubicBezTo>
                  <a:pt x="36691" y="11060"/>
                  <a:pt x="36582" y="10950"/>
                  <a:pt x="36447" y="10950"/>
                </a:cubicBezTo>
                <a:close/>
                <a:moveTo>
                  <a:pt x="37666" y="10950"/>
                </a:moveTo>
                <a:cubicBezTo>
                  <a:pt x="37443" y="10950"/>
                  <a:pt x="37334" y="11216"/>
                  <a:pt x="37490" y="11370"/>
                </a:cubicBezTo>
                <a:cubicBezTo>
                  <a:pt x="37541" y="11421"/>
                  <a:pt x="37604" y="11444"/>
                  <a:pt x="37664" y="11444"/>
                </a:cubicBezTo>
                <a:cubicBezTo>
                  <a:pt x="37791" y="11444"/>
                  <a:pt x="37910" y="11346"/>
                  <a:pt x="37910" y="11198"/>
                </a:cubicBezTo>
                <a:cubicBezTo>
                  <a:pt x="37910" y="11060"/>
                  <a:pt x="37801" y="10950"/>
                  <a:pt x="37666" y="10950"/>
                </a:cubicBezTo>
                <a:close/>
                <a:moveTo>
                  <a:pt x="38885" y="10950"/>
                </a:moveTo>
                <a:cubicBezTo>
                  <a:pt x="38666" y="10950"/>
                  <a:pt x="38556" y="11216"/>
                  <a:pt x="38710" y="11370"/>
                </a:cubicBezTo>
                <a:cubicBezTo>
                  <a:pt x="38761" y="11421"/>
                  <a:pt x="38823" y="11444"/>
                  <a:pt x="38884" y="11444"/>
                </a:cubicBezTo>
                <a:cubicBezTo>
                  <a:pt x="39011" y="11444"/>
                  <a:pt x="39133" y="11346"/>
                  <a:pt x="39133" y="11198"/>
                </a:cubicBezTo>
                <a:cubicBezTo>
                  <a:pt x="39133" y="11060"/>
                  <a:pt x="39020" y="10950"/>
                  <a:pt x="38885" y="10950"/>
                </a:cubicBezTo>
                <a:close/>
                <a:moveTo>
                  <a:pt x="40104" y="10950"/>
                </a:moveTo>
                <a:cubicBezTo>
                  <a:pt x="39885" y="10950"/>
                  <a:pt x="39775" y="11216"/>
                  <a:pt x="39929" y="11370"/>
                </a:cubicBezTo>
                <a:cubicBezTo>
                  <a:pt x="39980" y="11421"/>
                  <a:pt x="40042" y="11444"/>
                  <a:pt x="40103" y="11444"/>
                </a:cubicBezTo>
                <a:cubicBezTo>
                  <a:pt x="40230" y="11444"/>
                  <a:pt x="40352" y="11346"/>
                  <a:pt x="40352" y="11198"/>
                </a:cubicBezTo>
                <a:cubicBezTo>
                  <a:pt x="40352" y="11060"/>
                  <a:pt x="40239" y="10950"/>
                  <a:pt x="40104" y="10950"/>
                </a:cubicBezTo>
                <a:close/>
                <a:moveTo>
                  <a:pt x="41323" y="10950"/>
                </a:moveTo>
                <a:cubicBezTo>
                  <a:pt x="41104" y="10950"/>
                  <a:pt x="40994" y="11216"/>
                  <a:pt x="41148" y="11370"/>
                </a:cubicBezTo>
                <a:cubicBezTo>
                  <a:pt x="41199" y="11421"/>
                  <a:pt x="41261" y="11444"/>
                  <a:pt x="41322" y="11444"/>
                </a:cubicBezTo>
                <a:cubicBezTo>
                  <a:pt x="41449" y="11444"/>
                  <a:pt x="41571" y="11346"/>
                  <a:pt x="41571" y="11198"/>
                </a:cubicBezTo>
                <a:cubicBezTo>
                  <a:pt x="41571" y="11060"/>
                  <a:pt x="41461" y="10950"/>
                  <a:pt x="41323" y="10950"/>
                </a:cubicBezTo>
                <a:close/>
                <a:moveTo>
                  <a:pt x="42542" y="10950"/>
                </a:moveTo>
                <a:cubicBezTo>
                  <a:pt x="42323" y="10950"/>
                  <a:pt x="42213" y="11216"/>
                  <a:pt x="42370" y="11370"/>
                </a:cubicBezTo>
                <a:cubicBezTo>
                  <a:pt x="42420" y="11421"/>
                  <a:pt x="42482" y="11444"/>
                  <a:pt x="42542" y="11444"/>
                </a:cubicBezTo>
                <a:cubicBezTo>
                  <a:pt x="42668" y="11444"/>
                  <a:pt x="42790" y="11346"/>
                  <a:pt x="42790" y="11198"/>
                </a:cubicBezTo>
                <a:cubicBezTo>
                  <a:pt x="42790" y="11060"/>
                  <a:pt x="42680" y="10950"/>
                  <a:pt x="42542" y="10950"/>
                </a:cubicBezTo>
                <a:close/>
                <a:moveTo>
                  <a:pt x="1079" y="12169"/>
                </a:moveTo>
                <a:cubicBezTo>
                  <a:pt x="859" y="12169"/>
                  <a:pt x="750" y="12435"/>
                  <a:pt x="906" y="12589"/>
                </a:cubicBezTo>
                <a:cubicBezTo>
                  <a:pt x="956" y="12640"/>
                  <a:pt x="1018" y="12663"/>
                  <a:pt x="1079" y="12663"/>
                </a:cubicBezTo>
                <a:cubicBezTo>
                  <a:pt x="1205" y="12663"/>
                  <a:pt x="1326" y="12565"/>
                  <a:pt x="1326" y="12417"/>
                </a:cubicBezTo>
                <a:cubicBezTo>
                  <a:pt x="1326" y="12279"/>
                  <a:pt x="1217" y="12169"/>
                  <a:pt x="1079" y="12169"/>
                </a:cubicBezTo>
                <a:close/>
                <a:moveTo>
                  <a:pt x="2298" y="12169"/>
                </a:moveTo>
                <a:cubicBezTo>
                  <a:pt x="2078" y="12169"/>
                  <a:pt x="1969" y="12435"/>
                  <a:pt x="2125" y="12589"/>
                </a:cubicBezTo>
                <a:cubicBezTo>
                  <a:pt x="2175" y="12640"/>
                  <a:pt x="2237" y="12663"/>
                  <a:pt x="2298" y="12663"/>
                </a:cubicBezTo>
                <a:cubicBezTo>
                  <a:pt x="2424" y="12663"/>
                  <a:pt x="2545" y="12565"/>
                  <a:pt x="2545" y="12417"/>
                </a:cubicBezTo>
                <a:cubicBezTo>
                  <a:pt x="2545" y="12279"/>
                  <a:pt x="2436" y="12169"/>
                  <a:pt x="2301" y="12169"/>
                </a:cubicBezTo>
                <a:close/>
                <a:moveTo>
                  <a:pt x="3520" y="12169"/>
                </a:moveTo>
                <a:cubicBezTo>
                  <a:pt x="3298" y="12169"/>
                  <a:pt x="3188" y="12435"/>
                  <a:pt x="3345" y="12589"/>
                </a:cubicBezTo>
                <a:cubicBezTo>
                  <a:pt x="3394" y="12640"/>
                  <a:pt x="3456" y="12663"/>
                  <a:pt x="3517" y="12663"/>
                </a:cubicBezTo>
                <a:cubicBezTo>
                  <a:pt x="3643" y="12663"/>
                  <a:pt x="3764" y="12565"/>
                  <a:pt x="3764" y="12417"/>
                </a:cubicBezTo>
                <a:cubicBezTo>
                  <a:pt x="3764" y="12279"/>
                  <a:pt x="3655" y="12169"/>
                  <a:pt x="3520" y="12169"/>
                </a:cubicBezTo>
                <a:close/>
                <a:moveTo>
                  <a:pt x="4739" y="12169"/>
                </a:moveTo>
                <a:cubicBezTo>
                  <a:pt x="4520" y="12169"/>
                  <a:pt x="4407" y="12435"/>
                  <a:pt x="4564" y="12589"/>
                </a:cubicBezTo>
                <a:cubicBezTo>
                  <a:pt x="4615" y="12640"/>
                  <a:pt x="4677" y="12663"/>
                  <a:pt x="4738" y="12663"/>
                </a:cubicBezTo>
                <a:cubicBezTo>
                  <a:pt x="4865" y="12663"/>
                  <a:pt x="4987" y="12565"/>
                  <a:pt x="4987" y="12417"/>
                </a:cubicBezTo>
                <a:cubicBezTo>
                  <a:pt x="4984" y="12279"/>
                  <a:pt x="4874" y="12169"/>
                  <a:pt x="4739" y="12169"/>
                </a:cubicBezTo>
                <a:close/>
                <a:moveTo>
                  <a:pt x="5958" y="12169"/>
                </a:moveTo>
                <a:cubicBezTo>
                  <a:pt x="5739" y="12169"/>
                  <a:pt x="5629" y="12435"/>
                  <a:pt x="5783" y="12589"/>
                </a:cubicBezTo>
                <a:cubicBezTo>
                  <a:pt x="5834" y="12640"/>
                  <a:pt x="5896" y="12663"/>
                  <a:pt x="5957" y="12663"/>
                </a:cubicBezTo>
                <a:cubicBezTo>
                  <a:pt x="6084" y="12663"/>
                  <a:pt x="6206" y="12565"/>
                  <a:pt x="6206" y="12417"/>
                </a:cubicBezTo>
                <a:cubicBezTo>
                  <a:pt x="6206" y="12279"/>
                  <a:pt x="6093" y="12169"/>
                  <a:pt x="5958" y="12169"/>
                </a:cubicBezTo>
                <a:close/>
                <a:moveTo>
                  <a:pt x="7177" y="12169"/>
                </a:moveTo>
                <a:cubicBezTo>
                  <a:pt x="6958" y="12169"/>
                  <a:pt x="6848" y="12435"/>
                  <a:pt x="7002" y="12589"/>
                </a:cubicBezTo>
                <a:cubicBezTo>
                  <a:pt x="7053" y="12640"/>
                  <a:pt x="7115" y="12663"/>
                  <a:pt x="7176" y="12663"/>
                </a:cubicBezTo>
                <a:cubicBezTo>
                  <a:pt x="7303" y="12663"/>
                  <a:pt x="7425" y="12565"/>
                  <a:pt x="7425" y="12417"/>
                </a:cubicBezTo>
                <a:cubicBezTo>
                  <a:pt x="7425" y="12279"/>
                  <a:pt x="7312" y="12169"/>
                  <a:pt x="7177" y="12169"/>
                </a:cubicBezTo>
                <a:close/>
                <a:moveTo>
                  <a:pt x="8396" y="12169"/>
                </a:moveTo>
                <a:cubicBezTo>
                  <a:pt x="8177" y="12169"/>
                  <a:pt x="8067" y="12435"/>
                  <a:pt x="8224" y="12589"/>
                </a:cubicBezTo>
                <a:cubicBezTo>
                  <a:pt x="8274" y="12640"/>
                  <a:pt x="8336" y="12663"/>
                  <a:pt x="8396" y="12663"/>
                </a:cubicBezTo>
                <a:cubicBezTo>
                  <a:pt x="8523" y="12663"/>
                  <a:pt x="8644" y="12565"/>
                  <a:pt x="8644" y="12417"/>
                </a:cubicBezTo>
                <a:cubicBezTo>
                  <a:pt x="8644" y="12279"/>
                  <a:pt x="8534" y="12169"/>
                  <a:pt x="8396" y="12169"/>
                </a:cubicBezTo>
                <a:close/>
                <a:moveTo>
                  <a:pt x="9615" y="12169"/>
                </a:moveTo>
                <a:cubicBezTo>
                  <a:pt x="9396" y="12169"/>
                  <a:pt x="9286" y="12435"/>
                  <a:pt x="9443" y="12589"/>
                </a:cubicBezTo>
                <a:cubicBezTo>
                  <a:pt x="9493" y="12640"/>
                  <a:pt x="9555" y="12663"/>
                  <a:pt x="9615" y="12663"/>
                </a:cubicBezTo>
                <a:cubicBezTo>
                  <a:pt x="9742" y="12663"/>
                  <a:pt x="9863" y="12565"/>
                  <a:pt x="9863" y="12417"/>
                </a:cubicBezTo>
                <a:cubicBezTo>
                  <a:pt x="9863" y="12279"/>
                  <a:pt x="9753" y="12169"/>
                  <a:pt x="9615" y="12169"/>
                </a:cubicBezTo>
                <a:close/>
                <a:moveTo>
                  <a:pt x="10834" y="12169"/>
                </a:moveTo>
                <a:cubicBezTo>
                  <a:pt x="10615" y="12169"/>
                  <a:pt x="10505" y="12435"/>
                  <a:pt x="10662" y="12589"/>
                </a:cubicBezTo>
                <a:cubicBezTo>
                  <a:pt x="10712" y="12640"/>
                  <a:pt x="10774" y="12663"/>
                  <a:pt x="10835" y="12663"/>
                </a:cubicBezTo>
                <a:cubicBezTo>
                  <a:pt x="10961" y="12663"/>
                  <a:pt x="11082" y="12565"/>
                  <a:pt x="11082" y="12417"/>
                </a:cubicBezTo>
                <a:cubicBezTo>
                  <a:pt x="11082" y="12279"/>
                  <a:pt x="10972" y="12169"/>
                  <a:pt x="10834" y="12169"/>
                </a:cubicBezTo>
                <a:close/>
                <a:moveTo>
                  <a:pt x="12057" y="12169"/>
                </a:moveTo>
                <a:cubicBezTo>
                  <a:pt x="11834" y="12169"/>
                  <a:pt x="11724" y="12435"/>
                  <a:pt x="11881" y="12589"/>
                </a:cubicBezTo>
                <a:cubicBezTo>
                  <a:pt x="11932" y="12640"/>
                  <a:pt x="11994" y="12663"/>
                  <a:pt x="12055" y="12663"/>
                </a:cubicBezTo>
                <a:cubicBezTo>
                  <a:pt x="12181" y="12663"/>
                  <a:pt x="12301" y="12565"/>
                  <a:pt x="12301" y="12417"/>
                </a:cubicBezTo>
                <a:cubicBezTo>
                  <a:pt x="12301" y="12279"/>
                  <a:pt x="12191" y="12169"/>
                  <a:pt x="12057" y="12169"/>
                </a:cubicBezTo>
                <a:close/>
                <a:moveTo>
                  <a:pt x="13276" y="12169"/>
                </a:moveTo>
                <a:cubicBezTo>
                  <a:pt x="13056" y="12169"/>
                  <a:pt x="12943" y="12435"/>
                  <a:pt x="13100" y="12589"/>
                </a:cubicBezTo>
                <a:cubicBezTo>
                  <a:pt x="13151" y="12640"/>
                  <a:pt x="13214" y="12663"/>
                  <a:pt x="13275" y="12663"/>
                </a:cubicBezTo>
                <a:cubicBezTo>
                  <a:pt x="13402" y="12663"/>
                  <a:pt x="13523" y="12565"/>
                  <a:pt x="13523" y="12417"/>
                </a:cubicBezTo>
                <a:cubicBezTo>
                  <a:pt x="13520" y="12279"/>
                  <a:pt x="13410" y="12169"/>
                  <a:pt x="13276" y="12169"/>
                </a:cubicBezTo>
                <a:close/>
                <a:moveTo>
                  <a:pt x="14495" y="12169"/>
                </a:moveTo>
                <a:cubicBezTo>
                  <a:pt x="14275" y="12169"/>
                  <a:pt x="14166" y="12435"/>
                  <a:pt x="14319" y="12589"/>
                </a:cubicBezTo>
                <a:cubicBezTo>
                  <a:pt x="14370" y="12640"/>
                  <a:pt x="14433" y="12663"/>
                  <a:pt x="14494" y="12663"/>
                </a:cubicBezTo>
                <a:cubicBezTo>
                  <a:pt x="14621" y="12663"/>
                  <a:pt x="14742" y="12565"/>
                  <a:pt x="14742" y="12417"/>
                </a:cubicBezTo>
                <a:cubicBezTo>
                  <a:pt x="14742" y="12279"/>
                  <a:pt x="14629" y="12169"/>
                  <a:pt x="14495" y="12169"/>
                </a:cubicBezTo>
                <a:close/>
                <a:moveTo>
                  <a:pt x="15714" y="12169"/>
                </a:moveTo>
                <a:cubicBezTo>
                  <a:pt x="15494" y="12169"/>
                  <a:pt x="15385" y="12435"/>
                  <a:pt x="15538" y="12589"/>
                </a:cubicBezTo>
                <a:cubicBezTo>
                  <a:pt x="15589" y="12640"/>
                  <a:pt x="15652" y="12663"/>
                  <a:pt x="15713" y="12663"/>
                </a:cubicBezTo>
                <a:cubicBezTo>
                  <a:pt x="15840" y="12663"/>
                  <a:pt x="15961" y="12565"/>
                  <a:pt x="15961" y="12417"/>
                </a:cubicBezTo>
                <a:cubicBezTo>
                  <a:pt x="15961" y="12279"/>
                  <a:pt x="15852" y="12169"/>
                  <a:pt x="15714" y="12169"/>
                </a:cubicBezTo>
                <a:close/>
                <a:moveTo>
                  <a:pt x="16933" y="12169"/>
                </a:moveTo>
                <a:cubicBezTo>
                  <a:pt x="16713" y="12169"/>
                  <a:pt x="16604" y="12435"/>
                  <a:pt x="16757" y="12589"/>
                </a:cubicBezTo>
                <a:cubicBezTo>
                  <a:pt x="16808" y="12640"/>
                  <a:pt x="16871" y="12663"/>
                  <a:pt x="16932" y="12663"/>
                </a:cubicBezTo>
                <a:cubicBezTo>
                  <a:pt x="17059" y="12663"/>
                  <a:pt x="17180" y="12565"/>
                  <a:pt x="17180" y="12417"/>
                </a:cubicBezTo>
                <a:cubicBezTo>
                  <a:pt x="17180" y="12279"/>
                  <a:pt x="17071" y="12169"/>
                  <a:pt x="16933" y="12169"/>
                </a:cubicBezTo>
                <a:close/>
                <a:moveTo>
                  <a:pt x="18152" y="12169"/>
                </a:moveTo>
                <a:cubicBezTo>
                  <a:pt x="17932" y="12169"/>
                  <a:pt x="17823" y="12435"/>
                  <a:pt x="17979" y="12589"/>
                </a:cubicBezTo>
                <a:cubicBezTo>
                  <a:pt x="18029" y="12640"/>
                  <a:pt x="18091" y="12663"/>
                  <a:pt x="18152" y="12663"/>
                </a:cubicBezTo>
                <a:cubicBezTo>
                  <a:pt x="18278" y="12663"/>
                  <a:pt x="18399" y="12565"/>
                  <a:pt x="18399" y="12417"/>
                </a:cubicBezTo>
                <a:cubicBezTo>
                  <a:pt x="18399" y="12279"/>
                  <a:pt x="18290" y="12169"/>
                  <a:pt x="18152" y="12169"/>
                </a:cubicBezTo>
                <a:close/>
                <a:moveTo>
                  <a:pt x="19374" y="12169"/>
                </a:moveTo>
                <a:cubicBezTo>
                  <a:pt x="19151" y="12169"/>
                  <a:pt x="19042" y="12435"/>
                  <a:pt x="19198" y="12589"/>
                </a:cubicBezTo>
                <a:cubicBezTo>
                  <a:pt x="19248" y="12640"/>
                  <a:pt x="19310" y="12663"/>
                  <a:pt x="19371" y="12663"/>
                </a:cubicBezTo>
                <a:cubicBezTo>
                  <a:pt x="19497" y="12663"/>
                  <a:pt x="19618" y="12565"/>
                  <a:pt x="19618" y="12417"/>
                </a:cubicBezTo>
                <a:cubicBezTo>
                  <a:pt x="19618" y="12279"/>
                  <a:pt x="19509" y="12169"/>
                  <a:pt x="19374" y="12169"/>
                </a:cubicBezTo>
                <a:close/>
                <a:moveTo>
                  <a:pt x="20593" y="12169"/>
                </a:moveTo>
                <a:cubicBezTo>
                  <a:pt x="20371" y="12169"/>
                  <a:pt x="20261" y="12435"/>
                  <a:pt x="20418" y="12589"/>
                </a:cubicBezTo>
                <a:cubicBezTo>
                  <a:pt x="20467" y="12640"/>
                  <a:pt x="20529" y="12663"/>
                  <a:pt x="20590" y="12663"/>
                </a:cubicBezTo>
                <a:cubicBezTo>
                  <a:pt x="20716" y="12663"/>
                  <a:pt x="20837" y="12565"/>
                  <a:pt x="20837" y="12417"/>
                </a:cubicBezTo>
                <a:cubicBezTo>
                  <a:pt x="20837" y="12279"/>
                  <a:pt x="20728" y="12169"/>
                  <a:pt x="20593" y="12169"/>
                </a:cubicBezTo>
                <a:close/>
                <a:moveTo>
                  <a:pt x="21812" y="12169"/>
                </a:moveTo>
                <a:cubicBezTo>
                  <a:pt x="21593" y="12169"/>
                  <a:pt x="21480" y="12435"/>
                  <a:pt x="21637" y="12589"/>
                </a:cubicBezTo>
                <a:cubicBezTo>
                  <a:pt x="21688" y="12640"/>
                  <a:pt x="21750" y="12663"/>
                  <a:pt x="21811" y="12663"/>
                </a:cubicBezTo>
                <a:cubicBezTo>
                  <a:pt x="21938" y="12663"/>
                  <a:pt x="22060" y="12565"/>
                  <a:pt x="22060" y="12417"/>
                </a:cubicBezTo>
                <a:cubicBezTo>
                  <a:pt x="22056" y="12279"/>
                  <a:pt x="21947" y="12169"/>
                  <a:pt x="21812" y="12169"/>
                </a:cubicBezTo>
                <a:close/>
                <a:moveTo>
                  <a:pt x="23031" y="12169"/>
                </a:moveTo>
                <a:cubicBezTo>
                  <a:pt x="22812" y="12169"/>
                  <a:pt x="22702" y="12435"/>
                  <a:pt x="22856" y="12589"/>
                </a:cubicBezTo>
                <a:cubicBezTo>
                  <a:pt x="22907" y="12640"/>
                  <a:pt x="22969" y="12663"/>
                  <a:pt x="23030" y="12663"/>
                </a:cubicBezTo>
                <a:cubicBezTo>
                  <a:pt x="23157" y="12663"/>
                  <a:pt x="23279" y="12565"/>
                  <a:pt x="23279" y="12417"/>
                </a:cubicBezTo>
                <a:cubicBezTo>
                  <a:pt x="23279" y="12279"/>
                  <a:pt x="23166" y="12169"/>
                  <a:pt x="23031" y="12169"/>
                </a:cubicBezTo>
                <a:close/>
                <a:moveTo>
                  <a:pt x="24250" y="12169"/>
                </a:moveTo>
                <a:cubicBezTo>
                  <a:pt x="24031" y="12169"/>
                  <a:pt x="23921" y="12435"/>
                  <a:pt x="24075" y="12589"/>
                </a:cubicBezTo>
                <a:cubicBezTo>
                  <a:pt x="24126" y="12640"/>
                  <a:pt x="24188" y="12663"/>
                  <a:pt x="24249" y="12663"/>
                </a:cubicBezTo>
                <a:cubicBezTo>
                  <a:pt x="24376" y="12663"/>
                  <a:pt x="24498" y="12565"/>
                  <a:pt x="24498" y="12417"/>
                </a:cubicBezTo>
                <a:cubicBezTo>
                  <a:pt x="24498" y="12279"/>
                  <a:pt x="24388" y="12169"/>
                  <a:pt x="24250" y="12169"/>
                </a:cubicBezTo>
                <a:close/>
                <a:moveTo>
                  <a:pt x="25469" y="12169"/>
                </a:moveTo>
                <a:cubicBezTo>
                  <a:pt x="25250" y="12169"/>
                  <a:pt x="25140" y="12435"/>
                  <a:pt x="25297" y="12589"/>
                </a:cubicBezTo>
                <a:cubicBezTo>
                  <a:pt x="25347" y="12640"/>
                  <a:pt x="25409" y="12663"/>
                  <a:pt x="25469" y="12663"/>
                </a:cubicBezTo>
                <a:cubicBezTo>
                  <a:pt x="25595" y="12663"/>
                  <a:pt x="25717" y="12565"/>
                  <a:pt x="25717" y="12417"/>
                </a:cubicBezTo>
                <a:cubicBezTo>
                  <a:pt x="25717" y="12279"/>
                  <a:pt x="25607" y="12169"/>
                  <a:pt x="25469" y="12169"/>
                </a:cubicBezTo>
                <a:close/>
                <a:moveTo>
                  <a:pt x="26688" y="12169"/>
                </a:moveTo>
                <a:cubicBezTo>
                  <a:pt x="26469" y="12169"/>
                  <a:pt x="26359" y="12435"/>
                  <a:pt x="26516" y="12589"/>
                </a:cubicBezTo>
                <a:cubicBezTo>
                  <a:pt x="26566" y="12640"/>
                  <a:pt x="26628" y="12663"/>
                  <a:pt x="26688" y="12663"/>
                </a:cubicBezTo>
                <a:cubicBezTo>
                  <a:pt x="26815" y="12663"/>
                  <a:pt x="26936" y="12565"/>
                  <a:pt x="26936" y="12417"/>
                </a:cubicBezTo>
                <a:cubicBezTo>
                  <a:pt x="26936" y="12279"/>
                  <a:pt x="26826" y="12169"/>
                  <a:pt x="26688" y="12169"/>
                </a:cubicBezTo>
                <a:close/>
                <a:moveTo>
                  <a:pt x="27910" y="12169"/>
                </a:moveTo>
                <a:cubicBezTo>
                  <a:pt x="27688" y="12169"/>
                  <a:pt x="27578" y="12435"/>
                  <a:pt x="27735" y="12589"/>
                </a:cubicBezTo>
                <a:cubicBezTo>
                  <a:pt x="27785" y="12640"/>
                  <a:pt x="27847" y="12663"/>
                  <a:pt x="27908" y="12663"/>
                </a:cubicBezTo>
                <a:cubicBezTo>
                  <a:pt x="28034" y="12663"/>
                  <a:pt x="28155" y="12565"/>
                  <a:pt x="28155" y="12417"/>
                </a:cubicBezTo>
                <a:cubicBezTo>
                  <a:pt x="28155" y="12279"/>
                  <a:pt x="28045" y="12169"/>
                  <a:pt x="27910" y="12169"/>
                </a:cubicBezTo>
                <a:close/>
                <a:moveTo>
                  <a:pt x="29130" y="12169"/>
                </a:moveTo>
                <a:cubicBezTo>
                  <a:pt x="28907" y="12169"/>
                  <a:pt x="28797" y="12435"/>
                  <a:pt x="28954" y="12589"/>
                </a:cubicBezTo>
                <a:cubicBezTo>
                  <a:pt x="29005" y="12640"/>
                  <a:pt x="29067" y="12663"/>
                  <a:pt x="29128" y="12663"/>
                </a:cubicBezTo>
                <a:cubicBezTo>
                  <a:pt x="29254" y="12663"/>
                  <a:pt x="29374" y="12565"/>
                  <a:pt x="29374" y="12417"/>
                </a:cubicBezTo>
                <a:cubicBezTo>
                  <a:pt x="29374" y="12279"/>
                  <a:pt x="29264" y="12169"/>
                  <a:pt x="29130" y="12169"/>
                </a:cubicBezTo>
                <a:close/>
                <a:moveTo>
                  <a:pt x="30349" y="12169"/>
                </a:moveTo>
                <a:cubicBezTo>
                  <a:pt x="30129" y="12169"/>
                  <a:pt x="30016" y="12435"/>
                  <a:pt x="30173" y="12589"/>
                </a:cubicBezTo>
                <a:cubicBezTo>
                  <a:pt x="30224" y="12640"/>
                  <a:pt x="30287" y="12663"/>
                  <a:pt x="30348" y="12663"/>
                </a:cubicBezTo>
                <a:cubicBezTo>
                  <a:pt x="30475" y="12663"/>
                  <a:pt x="30596" y="12565"/>
                  <a:pt x="30596" y="12417"/>
                </a:cubicBezTo>
                <a:cubicBezTo>
                  <a:pt x="30593" y="12279"/>
                  <a:pt x="30483" y="12169"/>
                  <a:pt x="30349" y="12169"/>
                </a:cubicBezTo>
                <a:close/>
                <a:moveTo>
                  <a:pt x="31568" y="12169"/>
                </a:moveTo>
                <a:cubicBezTo>
                  <a:pt x="31348" y="12169"/>
                  <a:pt x="31239" y="12435"/>
                  <a:pt x="31392" y="12589"/>
                </a:cubicBezTo>
                <a:cubicBezTo>
                  <a:pt x="31443" y="12640"/>
                  <a:pt x="31506" y="12663"/>
                  <a:pt x="31567" y="12663"/>
                </a:cubicBezTo>
                <a:cubicBezTo>
                  <a:pt x="31694" y="12663"/>
                  <a:pt x="31815" y="12565"/>
                  <a:pt x="31815" y="12417"/>
                </a:cubicBezTo>
                <a:cubicBezTo>
                  <a:pt x="31815" y="12279"/>
                  <a:pt x="31702" y="12169"/>
                  <a:pt x="31568" y="12169"/>
                </a:cubicBezTo>
                <a:close/>
                <a:moveTo>
                  <a:pt x="32787" y="12169"/>
                </a:moveTo>
                <a:cubicBezTo>
                  <a:pt x="32567" y="12169"/>
                  <a:pt x="32458" y="12435"/>
                  <a:pt x="32611" y="12589"/>
                </a:cubicBezTo>
                <a:cubicBezTo>
                  <a:pt x="32662" y="12640"/>
                  <a:pt x="32725" y="12663"/>
                  <a:pt x="32786" y="12663"/>
                </a:cubicBezTo>
                <a:cubicBezTo>
                  <a:pt x="32913" y="12663"/>
                  <a:pt x="33034" y="12565"/>
                  <a:pt x="33034" y="12417"/>
                </a:cubicBezTo>
                <a:cubicBezTo>
                  <a:pt x="33034" y="12279"/>
                  <a:pt x="32925" y="12169"/>
                  <a:pt x="32787" y="12169"/>
                </a:cubicBezTo>
                <a:close/>
                <a:moveTo>
                  <a:pt x="34006" y="12169"/>
                </a:moveTo>
                <a:cubicBezTo>
                  <a:pt x="33786" y="12169"/>
                  <a:pt x="33677" y="12435"/>
                  <a:pt x="33833" y="12589"/>
                </a:cubicBezTo>
                <a:cubicBezTo>
                  <a:pt x="33883" y="12640"/>
                  <a:pt x="33945" y="12663"/>
                  <a:pt x="34006" y="12663"/>
                </a:cubicBezTo>
                <a:cubicBezTo>
                  <a:pt x="34132" y="12663"/>
                  <a:pt x="34253" y="12565"/>
                  <a:pt x="34253" y="12417"/>
                </a:cubicBezTo>
                <a:cubicBezTo>
                  <a:pt x="34253" y="12279"/>
                  <a:pt x="34144" y="12169"/>
                  <a:pt x="34006" y="12169"/>
                </a:cubicBezTo>
                <a:close/>
                <a:moveTo>
                  <a:pt x="35225" y="12169"/>
                </a:moveTo>
                <a:cubicBezTo>
                  <a:pt x="35005" y="12169"/>
                  <a:pt x="34896" y="12435"/>
                  <a:pt x="35052" y="12589"/>
                </a:cubicBezTo>
                <a:cubicBezTo>
                  <a:pt x="35102" y="12640"/>
                  <a:pt x="35164" y="12663"/>
                  <a:pt x="35225" y="12663"/>
                </a:cubicBezTo>
                <a:cubicBezTo>
                  <a:pt x="35351" y="12663"/>
                  <a:pt x="35472" y="12565"/>
                  <a:pt x="35472" y="12417"/>
                </a:cubicBezTo>
                <a:cubicBezTo>
                  <a:pt x="35472" y="12279"/>
                  <a:pt x="35363" y="12169"/>
                  <a:pt x="35225" y="12169"/>
                </a:cubicBezTo>
                <a:close/>
                <a:moveTo>
                  <a:pt x="36447" y="12169"/>
                </a:moveTo>
                <a:cubicBezTo>
                  <a:pt x="36224" y="12169"/>
                  <a:pt x="36115" y="12435"/>
                  <a:pt x="36271" y="12589"/>
                </a:cubicBezTo>
                <a:cubicBezTo>
                  <a:pt x="36321" y="12640"/>
                  <a:pt x="36383" y="12663"/>
                  <a:pt x="36444" y="12663"/>
                </a:cubicBezTo>
                <a:cubicBezTo>
                  <a:pt x="36570" y="12663"/>
                  <a:pt x="36691" y="12565"/>
                  <a:pt x="36691" y="12417"/>
                </a:cubicBezTo>
                <a:cubicBezTo>
                  <a:pt x="36691" y="12279"/>
                  <a:pt x="36582" y="12169"/>
                  <a:pt x="36447" y="12169"/>
                </a:cubicBezTo>
                <a:close/>
                <a:moveTo>
                  <a:pt x="37666" y="12169"/>
                </a:moveTo>
                <a:cubicBezTo>
                  <a:pt x="37443" y="12169"/>
                  <a:pt x="37334" y="12435"/>
                  <a:pt x="37490" y="12589"/>
                </a:cubicBezTo>
                <a:cubicBezTo>
                  <a:pt x="37541" y="12640"/>
                  <a:pt x="37604" y="12663"/>
                  <a:pt x="37664" y="12663"/>
                </a:cubicBezTo>
                <a:cubicBezTo>
                  <a:pt x="37791" y="12663"/>
                  <a:pt x="37910" y="12565"/>
                  <a:pt x="37910" y="12417"/>
                </a:cubicBezTo>
                <a:cubicBezTo>
                  <a:pt x="37910" y="12279"/>
                  <a:pt x="37801" y="12169"/>
                  <a:pt x="37666" y="12169"/>
                </a:cubicBezTo>
                <a:close/>
                <a:moveTo>
                  <a:pt x="38885" y="12169"/>
                </a:moveTo>
                <a:cubicBezTo>
                  <a:pt x="38666" y="12169"/>
                  <a:pt x="38556" y="12435"/>
                  <a:pt x="38710" y="12589"/>
                </a:cubicBezTo>
                <a:cubicBezTo>
                  <a:pt x="38761" y="12640"/>
                  <a:pt x="38823" y="12663"/>
                  <a:pt x="38884" y="12663"/>
                </a:cubicBezTo>
                <a:cubicBezTo>
                  <a:pt x="39011" y="12663"/>
                  <a:pt x="39133" y="12565"/>
                  <a:pt x="39133" y="12417"/>
                </a:cubicBezTo>
                <a:cubicBezTo>
                  <a:pt x="39133" y="12279"/>
                  <a:pt x="39020" y="12169"/>
                  <a:pt x="38885" y="12169"/>
                </a:cubicBezTo>
                <a:close/>
                <a:moveTo>
                  <a:pt x="40104" y="12169"/>
                </a:moveTo>
                <a:cubicBezTo>
                  <a:pt x="39885" y="12169"/>
                  <a:pt x="39775" y="12435"/>
                  <a:pt x="39929" y="12589"/>
                </a:cubicBezTo>
                <a:cubicBezTo>
                  <a:pt x="39980" y="12640"/>
                  <a:pt x="40042" y="12663"/>
                  <a:pt x="40103" y="12663"/>
                </a:cubicBezTo>
                <a:cubicBezTo>
                  <a:pt x="40230" y="12663"/>
                  <a:pt x="40352" y="12565"/>
                  <a:pt x="40352" y="12417"/>
                </a:cubicBezTo>
                <a:cubicBezTo>
                  <a:pt x="40352" y="12279"/>
                  <a:pt x="40239" y="12169"/>
                  <a:pt x="40104" y="12169"/>
                </a:cubicBezTo>
                <a:close/>
                <a:moveTo>
                  <a:pt x="41323" y="12169"/>
                </a:moveTo>
                <a:cubicBezTo>
                  <a:pt x="41104" y="12169"/>
                  <a:pt x="40994" y="12435"/>
                  <a:pt x="41148" y="12589"/>
                </a:cubicBezTo>
                <a:cubicBezTo>
                  <a:pt x="41199" y="12640"/>
                  <a:pt x="41261" y="12663"/>
                  <a:pt x="41322" y="12663"/>
                </a:cubicBezTo>
                <a:cubicBezTo>
                  <a:pt x="41449" y="12663"/>
                  <a:pt x="41571" y="12565"/>
                  <a:pt x="41571" y="12417"/>
                </a:cubicBezTo>
                <a:cubicBezTo>
                  <a:pt x="41571" y="12279"/>
                  <a:pt x="41461" y="12169"/>
                  <a:pt x="41323" y="12169"/>
                </a:cubicBezTo>
                <a:close/>
                <a:moveTo>
                  <a:pt x="42542" y="12169"/>
                </a:moveTo>
                <a:cubicBezTo>
                  <a:pt x="42323" y="12169"/>
                  <a:pt x="42213" y="12435"/>
                  <a:pt x="42370" y="12589"/>
                </a:cubicBezTo>
                <a:cubicBezTo>
                  <a:pt x="42420" y="12640"/>
                  <a:pt x="42482" y="12663"/>
                  <a:pt x="42542" y="12663"/>
                </a:cubicBezTo>
                <a:cubicBezTo>
                  <a:pt x="42668" y="12663"/>
                  <a:pt x="42790" y="12565"/>
                  <a:pt x="42790" y="12417"/>
                </a:cubicBezTo>
                <a:cubicBezTo>
                  <a:pt x="42790" y="12279"/>
                  <a:pt x="42680" y="12169"/>
                  <a:pt x="42542" y="12169"/>
                </a:cubicBezTo>
                <a:close/>
                <a:moveTo>
                  <a:pt x="43761" y="12169"/>
                </a:moveTo>
                <a:cubicBezTo>
                  <a:pt x="43542" y="12169"/>
                  <a:pt x="43432" y="12435"/>
                  <a:pt x="43589" y="12589"/>
                </a:cubicBezTo>
                <a:cubicBezTo>
                  <a:pt x="43639" y="12640"/>
                  <a:pt x="43701" y="12663"/>
                  <a:pt x="43761" y="12663"/>
                </a:cubicBezTo>
                <a:cubicBezTo>
                  <a:pt x="43888" y="12663"/>
                  <a:pt x="44009" y="12565"/>
                  <a:pt x="44009" y="12417"/>
                </a:cubicBezTo>
                <a:cubicBezTo>
                  <a:pt x="44009" y="12279"/>
                  <a:pt x="43899" y="12169"/>
                  <a:pt x="43761" y="12169"/>
                </a:cubicBezTo>
                <a:close/>
                <a:moveTo>
                  <a:pt x="45" y="13473"/>
                </a:moveTo>
                <a:lnTo>
                  <a:pt x="45" y="13473"/>
                </a:lnTo>
                <a:cubicBezTo>
                  <a:pt x="38" y="13589"/>
                  <a:pt x="29" y="13705"/>
                  <a:pt x="23" y="13821"/>
                </a:cubicBezTo>
                <a:cubicBezTo>
                  <a:pt x="126" y="13730"/>
                  <a:pt x="136" y="13576"/>
                  <a:pt x="45" y="13473"/>
                </a:cubicBezTo>
                <a:close/>
                <a:moveTo>
                  <a:pt x="1079" y="13388"/>
                </a:moveTo>
                <a:cubicBezTo>
                  <a:pt x="859" y="13388"/>
                  <a:pt x="750" y="13654"/>
                  <a:pt x="906" y="13811"/>
                </a:cubicBezTo>
                <a:cubicBezTo>
                  <a:pt x="956" y="13861"/>
                  <a:pt x="1017" y="13883"/>
                  <a:pt x="1077" y="13883"/>
                </a:cubicBezTo>
                <a:cubicBezTo>
                  <a:pt x="1204" y="13883"/>
                  <a:pt x="1326" y="13784"/>
                  <a:pt x="1326" y="13636"/>
                </a:cubicBezTo>
                <a:cubicBezTo>
                  <a:pt x="1326" y="13498"/>
                  <a:pt x="1217" y="13388"/>
                  <a:pt x="1079" y="13388"/>
                </a:cubicBezTo>
                <a:close/>
                <a:moveTo>
                  <a:pt x="2298" y="13388"/>
                </a:moveTo>
                <a:cubicBezTo>
                  <a:pt x="2078" y="13388"/>
                  <a:pt x="1969" y="13654"/>
                  <a:pt x="2125" y="13811"/>
                </a:cubicBezTo>
                <a:cubicBezTo>
                  <a:pt x="2175" y="13861"/>
                  <a:pt x="2236" y="13883"/>
                  <a:pt x="2296" y="13883"/>
                </a:cubicBezTo>
                <a:cubicBezTo>
                  <a:pt x="2423" y="13883"/>
                  <a:pt x="2545" y="13784"/>
                  <a:pt x="2545" y="13636"/>
                </a:cubicBezTo>
                <a:cubicBezTo>
                  <a:pt x="2545" y="13498"/>
                  <a:pt x="2436" y="13388"/>
                  <a:pt x="2301" y="13388"/>
                </a:cubicBezTo>
                <a:close/>
                <a:moveTo>
                  <a:pt x="3520" y="13388"/>
                </a:moveTo>
                <a:cubicBezTo>
                  <a:pt x="3298" y="13388"/>
                  <a:pt x="3188" y="13654"/>
                  <a:pt x="3345" y="13811"/>
                </a:cubicBezTo>
                <a:cubicBezTo>
                  <a:pt x="3394" y="13861"/>
                  <a:pt x="3455" y="13883"/>
                  <a:pt x="3515" y="13883"/>
                </a:cubicBezTo>
                <a:cubicBezTo>
                  <a:pt x="3642" y="13883"/>
                  <a:pt x="3764" y="13784"/>
                  <a:pt x="3764" y="13636"/>
                </a:cubicBezTo>
                <a:cubicBezTo>
                  <a:pt x="3764" y="13498"/>
                  <a:pt x="3655" y="13388"/>
                  <a:pt x="3520" y="13388"/>
                </a:cubicBezTo>
                <a:close/>
                <a:moveTo>
                  <a:pt x="4739" y="13388"/>
                </a:moveTo>
                <a:cubicBezTo>
                  <a:pt x="4520" y="13388"/>
                  <a:pt x="4407" y="13654"/>
                  <a:pt x="4564" y="13811"/>
                </a:cubicBezTo>
                <a:cubicBezTo>
                  <a:pt x="4614" y="13861"/>
                  <a:pt x="4676" y="13883"/>
                  <a:pt x="4736" y="13883"/>
                </a:cubicBezTo>
                <a:cubicBezTo>
                  <a:pt x="4864" y="13883"/>
                  <a:pt x="4987" y="13784"/>
                  <a:pt x="4987" y="13636"/>
                </a:cubicBezTo>
                <a:cubicBezTo>
                  <a:pt x="4987" y="13498"/>
                  <a:pt x="4874" y="13388"/>
                  <a:pt x="4739" y="13388"/>
                </a:cubicBezTo>
                <a:close/>
                <a:moveTo>
                  <a:pt x="5958" y="13388"/>
                </a:moveTo>
                <a:cubicBezTo>
                  <a:pt x="5739" y="13388"/>
                  <a:pt x="5629" y="13654"/>
                  <a:pt x="5783" y="13811"/>
                </a:cubicBezTo>
                <a:cubicBezTo>
                  <a:pt x="5833" y="13861"/>
                  <a:pt x="5895" y="13883"/>
                  <a:pt x="5955" y="13883"/>
                </a:cubicBezTo>
                <a:cubicBezTo>
                  <a:pt x="6083" y="13883"/>
                  <a:pt x="6206" y="13784"/>
                  <a:pt x="6206" y="13636"/>
                </a:cubicBezTo>
                <a:cubicBezTo>
                  <a:pt x="6206" y="13498"/>
                  <a:pt x="6093" y="13388"/>
                  <a:pt x="5958" y="13388"/>
                </a:cubicBezTo>
                <a:close/>
                <a:moveTo>
                  <a:pt x="7177" y="13388"/>
                </a:moveTo>
                <a:cubicBezTo>
                  <a:pt x="6958" y="13388"/>
                  <a:pt x="6848" y="13654"/>
                  <a:pt x="7002" y="13811"/>
                </a:cubicBezTo>
                <a:cubicBezTo>
                  <a:pt x="7052" y="13861"/>
                  <a:pt x="7114" y="13883"/>
                  <a:pt x="7175" y="13883"/>
                </a:cubicBezTo>
                <a:cubicBezTo>
                  <a:pt x="7302" y="13883"/>
                  <a:pt x="7425" y="13784"/>
                  <a:pt x="7425" y="13636"/>
                </a:cubicBezTo>
                <a:cubicBezTo>
                  <a:pt x="7425" y="13498"/>
                  <a:pt x="7315" y="13388"/>
                  <a:pt x="7177" y="13388"/>
                </a:cubicBezTo>
                <a:close/>
                <a:moveTo>
                  <a:pt x="8396" y="13388"/>
                </a:moveTo>
                <a:cubicBezTo>
                  <a:pt x="8177" y="13388"/>
                  <a:pt x="8067" y="13654"/>
                  <a:pt x="8224" y="13811"/>
                </a:cubicBezTo>
                <a:cubicBezTo>
                  <a:pt x="8273" y="13861"/>
                  <a:pt x="8334" y="13883"/>
                  <a:pt x="8395" y="13883"/>
                </a:cubicBezTo>
                <a:cubicBezTo>
                  <a:pt x="8521" y="13883"/>
                  <a:pt x="8644" y="13784"/>
                  <a:pt x="8644" y="13636"/>
                </a:cubicBezTo>
                <a:cubicBezTo>
                  <a:pt x="8644" y="13498"/>
                  <a:pt x="8534" y="13388"/>
                  <a:pt x="8396" y="13388"/>
                </a:cubicBezTo>
                <a:close/>
                <a:moveTo>
                  <a:pt x="9615" y="13388"/>
                </a:moveTo>
                <a:cubicBezTo>
                  <a:pt x="9396" y="13388"/>
                  <a:pt x="9286" y="13654"/>
                  <a:pt x="9443" y="13811"/>
                </a:cubicBezTo>
                <a:cubicBezTo>
                  <a:pt x="9492" y="13861"/>
                  <a:pt x="9553" y="13883"/>
                  <a:pt x="9614" y="13883"/>
                </a:cubicBezTo>
                <a:cubicBezTo>
                  <a:pt x="9740" y="13883"/>
                  <a:pt x="9863" y="13784"/>
                  <a:pt x="9863" y="13636"/>
                </a:cubicBezTo>
                <a:cubicBezTo>
                  <a:pt x="9863" y="13498"/>
                  <a:pt x="9753" y="13388"/>
                  <a:pt x="9615" y="13388"/>
                </a:cubicBezTo>
                <a:close/>
                <a:moveTo>
                  <a:pt x="10834" y="13388"/>
                </a:moveTo>
                <a:cubicBezTo>
                  <a:pt x="10615" y="13388"/>
                  <a:pt x="10505" y="13654"/>
                  <a:pt x="10662" y="13811"/>
                </a:cubicBezTo>
                <a:cubicBezTo>
                  <a:pt x="10711" y="13861"/>
                  <a:pt x="10773" y="13883"/>
                  <a:pt x="10833" y="13883"/>
                </a:cubicBezTo>
                <a:cubicBezTo>
                  <a:pt x="10959" y="13883"/>
                  <a:pt x="11082" y="13784"/>
                  <a:pt x="11082" y="13636"/>
                </a:cubicBezTo>
                <a:cubicBezTo>
                  <a:pt x="11082" y="13498"/>
                  <a:pt x="10972" y="13388"/>
                  <a:pt x="10834" y="13388"/>
                </a:cubicBezTo>
                <a:close/>
                <a:moveTo>
                  <a:pt x="12057" y="13388"/>
                </a:moveTo>
                <a:cubicBezTo>
                  <a:pt x="11834" y="13388"/>
                  <a:pt x="11724" y="13654"/>
                  <a:pt x="11881" y="13811"/>
                </a:cubicBezTo>
                <a:cubicBezTo>
                  <a:pt x="11931" y="13861"/>
                  <a:pt x="11993" y="13883"/>
                  <a:pt x="12053" y="13883"/>
                </a:cubicBezTo>
                <a:cubicBezTo>
                  <a:pt x="12180" y="13883"/>
                  <a:pt x="12301" y="13784"/>
                  <a:pt x="12301" y="13636"/>
                </a:cubicBezTo>
                <a:cubicBezTo>
                  <a:pt x="12301" y="13498"/>
                  <a:pt x="12191" y="13388"/>
                  <a:pt x="12057" y="13388"/>
                </a:cubicBezTo>
                <a:close/>
                <a:moveTo>
                  <a:pt x="13276" y="13388"/>
                </a:moveTo>
                <a:cubicBezTo>
                  <a:pt x="13056" y="13388"/>
                  <a:pt x="12943" y="13654"/>
                  <a:pt x="13100" y="13811"/>
                </a:cubicBezTo>
                <a:cubicBezTo>
                  <a:pt x="13151" y="13861"/>
                  <a:pt x="13212" y="13883"/>
                  <a:pt x="13273" y="13883"/>
                </a:cubicBezTo>
                <a:cubicBezTo>
                  <a:pt x="13401" y="13883"/>
                  <a:pt x="13523" y="13784"/>
                  <a:pt x="13523" y="13636"/>
                </a:cubicBezTo>
                <a:cubicBezTo>
                  <a:pt x="13523" y="13498"/>
                  <a:pt x="13410" y="13388"/>
                  <a:pt x="13276" y="13388"/>
                </a:cubicBezTo>
                <a:close/>
                <a:moveTo>
                  <a:pt x="14495" y="13388"/>
                </a:moveTo>
                <a:cubicBezTo>
                  <a:pt x="14275" y="13388"/>
                  <a:pt x="14166" y="13654"/>
                  <a:pt x="14319" y="13811"/>
                </a:cubicBezTo>
                <a:cubicBezTo>
                  <a:pt x="14370" y="13861"/>
                  <a:pt x="14431" y="13883"/>
                  <a:pt x="14492" y="13883"/>
                </a:cubicBezTo>
                <a:cubicBezTo>
                  <a:pt x="14620" y="13883"/>
                  <a:pt x="14742" y="13784"/>
                  <a:pt x="14742" y="13636"/>
                </a:cubicBezTo>
                <a:cubicBezTo>
                  <a:pt x="14742" y="13498"/>
                  <a:pt x="14629" y="13388"/>
                  <a:pt x="14495" y="13388"/>
                </a:cubicBezTo>
                <a:close/>
                <a:moveTo>
                  <a:pt x="15714" y="13388"/>
                </a:moveTo>
                <a:cubicBezTo>
                  <a:pt x="15494" y="13388"/>
                  <a:pt x="15385" y="13654"/>
                  <a:pt x="15538" y="13811"/>
                </a:cubicBezTo>
                <a:cubicBezTo>
                  <a:pt x="15589" y="13861"/>
                  <a:pt x="15650" y="13883"/>
                  <a:pt x="15711" y="13883"/>
                </a:cubicBezTo>
                <a:cubicBezTo>
                  <a:pt x="15839" y="13883"/>
                  <a:pt x="15961" y="13784"/>
                  <a:pt x="15961" y="13636"/>
                </a:cubicBezTo>
                <a:cubicBezTo>
                  <a:pt x="15961" y="13498"/>
                  <a:pt x="15852" y="13388"/>
                  <a:pt x="15714" y="13388"/>
                </a:cubicBezTo>
                <a:close/>
                <a:moveTo>
                  <a:pt x="16933" y="13388"/>
                </a:moveTo>
                <a:cubicBezTo>
                  <a:pt x="16713" y="13388"/>
                  <a:pt x="16604" y="13654"/>
                  <a:pt x="16757" y="13811"/>
                </a:cubicBezTo>
                <a:cubicBezTo>
                  <a:pt x="16808" y="13861"/>
                  <a:pt x="16869" y="13883"/>
                  <a:pt x="16930" y="13883"/>
                </a:cubicBezTo>
                <a:cubicBezTo>
                  <a:pt x="17058" y="13883"/>
                  <a:pt x="17180" y="13784"/>
                  <a:pt x="17180" y="13636"/>
                </a:cubicBezTo>
                <a:cubicBezTo>
                  <a:pt x="17180" y="13498"/>
                  <a:pt x="17071" y="13388"/>
                  <a:pt x="16933" y="13388"/>
                </a:cubicBezTo>
                <a:close/>
                <a:moveTo>
                  <a:pt x="18152" y="13388"/>
                </a:moveTo>
                <a:cubicBezTo>
                  <a:pt x="17932" y="13388"/>
                  <a:pt x="17823" y="13654"/>
                  <a:pt x="17979" y="13811"/>
                </a:cubicBezTo>
                <a:cubicBezTo>
                  <a:pt x="18029" y="13861"/>
                  <a:pt x="18090" y="13883"/>
                  <a:pt x="18150" y="13883"/>
                </a:cubicBezTo>
                <a:cubicBezTo>
                  <a:pt x="18277" y="13883"/>
                  <a:pt x="18399" y="13784"/>
                  <a:pt x="18399" y="13636"/>
                </a:cubicBezTo>
                <a:cubicBezTo>
                  <a:pt x="18399" y="13498"/>
                  <a:pt x="18290" y="13388"/>
                  <a:pt x="18152" y="13388"/>
                </a:cubicBezTo>
                <a:close/>
                <a:moveTo>
                  <a:pt x="19374" y="13388"/>
                </a:moveTo>
                <a:cubicBezTo>
                  <a:pt x="19151" y="13388"/>
                  <a:pt x="19042" y="13654"/>
                  <a:pt x="19198" y="13811"/>
                </a:cubicBezTo>
                <a:cubicBezTo>
                  <a:pt x="19248" y="13861"/>
                  <a:pt x="19309" y="13883"/>
                  <a:pt x="19369" y="13883"/>
                </a:cubicBezTo>
                <a:cubicBezTo>
                  <a:pt x="19496" y="13883"/>
                  <a:pt x="19618" y="13784"/>
                  <a:pt x="19618" y="13636"/>
                </a:cubicBezTo>
                <a:cubicBezTo>
                  <a:pt x="19618" y="13498"/>
                  <a:pt x="19509" y="13388"/>
                  <a:pt x="19374" y="13388"/>
                </a:cubicBezTo>
                <a:close/>
                <a:moveTo>
                  <a:pt x="20593" y="13388"/>
                </a:moveTo>
                <a:cubicBezTo>
                  <a:pt x="20371" y="13388"/>
                  <a:pt x="20261" y="13654"/>
                  <a:pt x="20418" y="13811"/>
                </a:cubicBezTo>
                <a:cubicBezTo>
                  <a:pt x="20467" y="13861"/>
                  <a:pt x="20528" y="13883"/>
                  <a:pt x="20588" y="13883"/>
                </a:cubicBezTo>
                <a:cubicBezTo>
                  <a:pt x="20715" y="13883"/>
                  <a:pt x="20837" y="13784"/>
                  <a:pt x="20837" y="13636"/>
                </a:cubicBezTo>
                <a:cubicBezTo>
                  <a:pt x="20837" y="13498"/>
                  <a:pt x="20728" y="13388"/>
                  <a:pt x="20593" y="13388"/>
                </a:cubicBezTo>
                <a:close/>
                <a:moveTo>
                  <a:pt x="21812" y="13388"/>
                </a:moveTo>
                <a:cubicBezTo>
                  <a:pt x="21593" y="13388"/>
                  <a:pt x="21480" y="13654"/>
                  <a:pt x="21637" y="13811"/>
                </a:cubicBezTo>
                <a:cubicBezTo>
                  <a:pt x="21687" y="13861"/>
                  <a:pt x="21749" y="13883"/>
                  <a:pt x="21809" y="13883"/>
                </a:cubicBezTo>
                <a:cubicBezTo>
                  <a:pt x="21937" y="13883"/>
                  <a:pt x="22060" y="13784"/>
                  <a:pt x="22060" y="13636"/>
                </a:cubicBezTo>
                <a:cubicBezTo>
                  <a:pt x="22056" y="13498"/>
                  <a:pt x="21947" y="13388"/>
                  <a:pt x="21812" y="13388"/>
                </a:cubicBezTo>
                <a:close/>
                <a:moveTo>
                  <a:pt x="23031" y="13388"/>
                </a:moveTo>
                <a:cubicBezTo>
                  <a:pt x="22812" y="13388"/>
                  <a:pt x="22702" y="13654"/>
                  <a:pt x="22856" y="13811"/>
                </a:cubicBezTo>
                <a:cubicBezTo>
                  <a:pt x="22906" y="13861"/>
                  <a:pt x="22968" y="13883"/>
                  <a:pt x="23028" y="13883"/>
                </a:cubicBezTo>
                <a:cubicBezTo>
                  <a:pt x="23156" y="13883"/>
                  <a:pt x="23279" y="13784"/>
                  <a:pt x="23279" y="13636"/>
                </a:cubicBezTo>
                <a:cubicBezTo>
                  <a:pt x="23279" y="13498"/>
                  <a:pt x="23166" y="13388"/>
                  <a:pt x="23031" y="13388"/>
                </a:cubicBezTo>
                <a:close/>
                <a:moveTo>
                  <a:pt x="24250" y="13388"/>
                </a:moveTo>
                <a:cubicBezTo>
                  <a:pt x="24031" y="13388"/>
                  <a:pt x="23921" y="13654"/>
                  <a:pt x="24075" y="13811"/>
                </a:cubicBezTo>
                <a:cubicBezTo>
                  <a:pt x="24125" y="13861"/>
                  <a:pt x="24187" y="13883"/>
                  <a:pt x="24248" y="13883"/>
                </a:cubicBezTo>
                <a:cubicBezTo>
                  <a:pt x="24375" y="13883"/>
                  <a:pt x="24498" y="13784"/>
                  <a:pt x="24498" y="13636"/>
                </a:cubicBezTo>
                <a:cubicBezTo>
                  <a:pt x="24498" y="13498"/>
                  <a:pt x="24388" y="13388"/>
                  <a:pt x="24250" y="13388"/>
                </a:cubicBezTo>
                <a:close/>
                <a:moveTo>
                  <a:pt x="25469" y="13388"/>
                </a:moveTo>
                <a:cubicBezTo>
                  <a:pt x="25250" y="13388"/>
                  <a:pt x="25140" y="13654"/>
                  <a:pt x="25297" y="13811"/>
                </a:cubicBezTo>
                <a:cubicBezTo>
                  <a:pt x="25346" y="13861"/>
                  <a:pt x="25407" y="13883"/>
                  <a:pt x="25468" y="13883"/>
                </a:cubicBezTo>
                <a:cubicBezTo>
                  <a:pt x="25594" y="13883"/>
                  <a:pt x="25717" y="13784"/>
                  <a:pt x="25717" y="13636"/>
                </a:cubicBezTo>
                <a:cubicBezTo>
                  <a:pt x="25717" y="13498"/>
                  <a:pt x="25607" y="13388"/>
                  <a:pt x="25469" y="13388"/>
                </a:cubicBezTo>
                <a:close/>
                <a:moveTo>
                  <a:pt x="26688" y="13388"/>
                </a:moveTo>
                <a:cubicBezTo>
                  <a:pt x="26469" y="13388"/>
                  <a:pt x="26359" y="13654"/>
                  <a:pt x="26516" y="13811"/>
                </a:cubicBezTo>
                <a:cubicBezTo>
                  <a:pt x="26565" y="13861"/>
                  <a:pt x="26626" y="13883"/>
                  <a:pt x="26687" y="13883"/>
                </a:cubicBezTo>
                <a:cubicBezTo>
                  <a:pt x="26813" y="13883"/>
                  <a:pt x="26936" y="13784"/>
                  <a:pt x="26936" y="13636"/>
                </a:cubicBezTo>
                <a:cubicBezTo>
                  <a:pt x="26936" y="13498"/>
                  <a:pt x="26826" y="13388"/>
                  <a:pt x="26688" y="13388"/>
                </a:cubicBezTo>
                <a:close/>
                <a:moveTo>
                  <a:pt x="27910" y="13388"/>
                </a:moveTo>
                <a:cubicBezTo>
                  <a:pt x="27688" y="13388"/>
                  <a:pt x="27578" y="13654"/>
                  <a:pt x="27735" y="13811"/>
                </a:cubicBezTo>
                <a:cubicBezTo>
                  <a:pt x="27784" y="13861"/>
                  <a:pt x="27846" y="13883"/>
                  <a:pt x="27906" y="13883"/>
                </a:cubicBezTo>
                <a:cubicBezTo>
                  <a:pt x="28032" y="13883"/>
                  <a:pt x="28155" y="13784"/>
                  <a:pt x="28155" y="13636"/>
                </a:cubicBezTo>
                <a:cubicBezTo>
                  <a:pt x="28155" y="13498"/>
                  <a:pt x="28045" y="13388"/>
                  <a:pt x="27910" y="13388"/>
                </a:cubicBezTo>
                <a:close/>
                <a:moveTo>
                  <a:pt x="29130" y="13388"/>
                </a:moveTo>
                <a:cubicBezTo>
                  <a:pt x="28907" y="13388"/>
                  <a:pt x="28797" y="13654"/>
                  <a:pt x="28954" y="13811"/>
                </a:cubicBezTo>
                <a:cubicBezTo>
                  <a:pt x="29004" y="13861"/>
                  <a:pt x="29066" y="13883"/>
                  <a:pt x="29126" y="13883"/>
                </a:cubicBezTo>
                <a:cubicBezTo>
                  <a:pt x="29253" y="13883"/>
                  <a:pt x="29374" y="13784"/>
                  <a:pt x="29374" y="13636"/>
                </a:cubicBezTo>
                <a:cubicBezTo>
                  <a:pt x="29374" y="13498"/>
                  <a:pt x="29264" y="13388"/>
                  <a:pt x="29130" y="13388"/>
                </a:cubicBezTo>
                <a:close/>
                <a:moveTo>
                  <a:pt x="30349" y="13388"/>
                </a:moveTo>
                <a:cubicBezTo>
                  <a:pt x="30129" y="13388"/>
                  <a:pt x="30016" y="13654"/>
                  <a:pt x="30173" y="13811"/>
                </a:cubicBezTo>
                <a:cubicBezTo>
                  <a:pt x="30223" y="13861"/>
                  <a:pt x="30285" y="13883"/>
                  <a:pt x="30346" y="13883"/>
                </a:cubicBezTo>
                <a:cubicBezTo>
                  <a:pt x="30474" y="13883"/>
                  <a:pt x="30596" y="13784"/>
                  <a:pt x="30596" y="13636"/>
                </a:cubicBezTo>
                <a:cubicBezTo>
                  <a:pt x="30596" y="13498"/>
                  <a:pt x="30483" y="13388"/>
                  <a:pt x="30349" y="13388"/>
                </a:cubicBezTo>
                <a:close/>
                <a:moveTo>
                  <a:pt x="31568" y="13388"/>
                </a:moveTo>
                <a:cubicBezTo>
                  <a:pt x="31348" y="13388"/>
                  <a:pt x="31239" y="13654"/>
                  <a:pt x="31392" y="13811"/>
                </a:cubicBezTo>
                <a:cubicBezTo>
                  <a:pt x="31443" y="13861"/>
                  <a:pt x="31504" y="13883"/>
                  <a:pt x="31565" y="13883"/>
                </a:cubicBezTo>
                <a:cubicBezTo>
                  <a:pt x="31693" y="13883"/>
                  <a:pt x="31815" y="13784"/>
                  <a:pt x="31815" y="13636"/>
                </a:cubicBezTo>
                <a:cubicBezTo>
                  <a:pt x="31815" y="13498"/>
                  <a:pt x="31702" y="13388"/>
                  <a:pt x="31568" y="13388"/>
                </a:cubicBezTo>
                <a:close/>
                <a:moveTo>
                  <a:pt x="32787" y="13388"/>
                </a:moveTo>
                <a:cubicBezTo>
                  <a:pt x="32567" y="13388"/>
                  <a:pt x="32458" y="13654"/>
                  <a:pt x="32611" y="13811"/>
                </a:cubicBezTo>
                <a:cubicBezTo>
                  <a:pt x="32662" y="13861"/>
                  <a:pt x="32723" y="13883"/>
                  <a:pt x="32784" y="13883"/>
                </a:cubicBezTo>
                <a:cubicBezTo>
                  <a:pt x="32912" y="13883"/>
                  <a:pt x="33034" y="13784"/>
                  <a:pt x="33034" y="13636"/>
                </a:cubicBezTo>
                <a:cubicBezTo>
                  <a:pt x="33034" y="13498"/>
                  <a:pt x="32925" y="13388"/>
                  <a:pt x="32787" y="13388"/>
                </a:cubicBezTo>
                <a:close/>
                <a:moveTo>
                  <a:pt x="34006" y="13388"/>
                </a:moveTo>
                <a:cubicBezTo>
                  <a:pt x="33786" y="13388"/>
                  <a:pt x="33677" y="13654"/>
                  <a:pt x="33833" y="13811"/>
                </a:cubicBezTo>
                <a:cubicBezTo>
                  <a:pt x="33883" y="13861"/>
                  <a:pt x="33944" y="13883"/>
                  <a:pt x="34004" y="13883"/>
                </a:cubicBezTo>
                <a:cubicBezTo>
                  <a:pt x="34131" y="13883"/>
                  <a:pt x="34253" y="13784"/>
                  <a:pt x="34253" y="13636"/>
                </a:cubicBezTo>
                <a:cubicBezTo>
                  <a:pt x="34253" y="13498"/>
                  <a:pt x="34144" y="13388"/>
                  <a:pt x="34006" y="13388"/>
                </a:cubicBezTo>
                <a:close/>
                <a:moveTo>
                  <a:pt x="35225" y="13388"/>
                </a:moveTo>
                <a:cubicBezTo>
                  <a:pt x="35005" y="13388"/>
                  <a:pt x="34896" y="13654"/>
                  <a:pt x="35052" y="13811"/>
                </a:cubicBezTo>
                <a:cubicBezTo>
                  <a:pt x="35102" y="13861"/>
                  <a:pt x="35163" y="13883"/>
                  <a:pt x="35223" y="13883"/>
                </a:cubicBezTo>
                <a:cubicBezTo>
                  <a:pt x="35350" y="13883"/>
                  <a:pt x="35472" y="13784"/>
                  <a:pt x="35472" y="13636"/>
                </a:cubicBezTo>
                <a:cubicBezTo>
                  <a:pt x="35472" y="13498"/>
                  <a:pt x="35363" y="13388"/>
                  <a:pt x="35225" y="13388"/>
                </a:cubicBezTo>
                <a:close/>
                <a:moveTo>
                  <a:pt x="36447" y="13388"/>
                </a:moveTo>
                <a:cubicBezTo>
                  <a:pt x="36224" y="13388"/>
                  <a:pt x="36115" y="13654"/>
                  <a:pt x="36271" y="13811"/>
                </a:cubicBezTo>
                <a:cubicBezTo>
                  <a:pt x="36321" y="13861"/>
                  <a:pt x="36382" y="13883"/>
                  <a:pt x="36442" y="13883"/>
                </a:cubicBezTo>
                <a:cubicBezTo>
                  <a:pt x="36569" y="13883"/>
                  <a:pt x="36691" y="13784"/>
                  <a:pt x="36691" y="13636"/>
                </a:cubicBezTo>
                <a:cubicBezTo>
                  <a:pt x="36691" y="13498"/>
                  <a:pt x="36582" y="13388"/>
                  <a:pt x="36447" y="13388"/>
                </a:cubicBezTo>
                <a:close/>
                <a:moveTo>
                  <a:pt x="37666" y="13388"/>
                </a:moveTo>
                <a:cubicBezTo>
                  <a:pt x="37443" y="13388"/>
                  <a:pt x="37334" y="13654"/>
                  <a:pt x="37490" y="13811"/>
                </a:cubicBezTo>
                <a:cubicBezTo>
                  <a:pt x="37541" y="13861"/>
                  <a:pt x="37602" y="13883"/>
                  <a:pt x="37663" y="13883"/>
                </a:cubicBezTo>
                <a:cubicBezTo>
                  <a:pt x="37789" y="13883"/>
                  <a:pt x="37910" y="13784"/>
                  <a:pt x="37910" y="13636"/>
                </a:cubicBezTo>
                <a:cubicBezTo>
                  <a:pt x="37910" y="13498"/>
                  <a:pt x="37801" y="13388"/>
                  <a:pt x="37666" y="13388"/>
                </a:cubicBezTo>
                <a:close/>
                <a:moveTo>
                  <a:pt x="38885" y="13388"/>
                </a:moveTo>
                <a:cubicBezTo>
                  <a:pt x="38666" y="13388"/>
                  <a:pt x="38556" y="13654"/>
                  <a:pt x="38710" y="13811"/>
                </a:cubicBezTo>
                <a:cubicBezTo>
                  <a:pt x="38760" y="13861"/>
                  <a:pt x="38822" y="13883"/>
                  <a:pt x="38882" y="13883"/>
                </a:cubicBezTo>
                <a:cubicBezTo>
                  <a:pt x="39010" y="13883"/>
                  <a:pt x="39133" y="13784"/>
                  <a:pt x="39133" y="13636"/>
                </a:cubicBezTo>
                <a:cubicBezTo>
                  <a:pt x="39133" y="13498"/>
                  <a:pt x="39020" y="13388"/>
                  <a:pt x="38885" y="13388"/>
                </a:cubicBezTo>
                <a:close/>
                <a:moveTo>
                  <a:pt x="40104" y="13388"/>
                </a:moveTo>
                <a:cubicBezTo>
                  <a:pt x="39885" y="13388"/>
                  <a:pt x="39775" y="13654"/>
                  <a:pt x="39929" y="13811"/>
                </a:cubicBezTo>
                <a:cubicBezTo>
                  <a:pt x="39979" y="13861"/>
                  <a:pt x="40041" y="13883"/>
                  <a:pt x="40101" y="13883"/>
                </a:cubicBezTo>
                <a:cubicBezTo>
                  <a:pt x="40229" y="13883"/>
                  <a:pt x="40352" y="13784"/>
                  <a:pt x="40352" y="13636"/>
                </a:cubicBezTo>
                <a:cubicBezTo>
                  <a:pt x="40352" y="13498"/>
                  <a:pt x="40239" y="13388"/>
                  <a:pt x="40104" y="13388"/>
                </a:cubicBezTo>
                <a:close/>
                <a:moveTo>
                  <a:pt x="41323" y="13388"/>
                </a:moveTo>
                <a:cubicBezTo>
                  <a:pt x="41104" y="13388"/>
                  <a:pt x="40994" y="13654"/>
                  <a:pt x="41148" y="13811"/>
                </a:cubicBezTo>
                <a:cubicBezTo>
                  <a:pt x="41198" y="13861"/>
                  <a:pt x="41260" y="13883"/>
                  <a:pt x="41321" y="13883"/>
                </a:cubicBezTo>
                <a:cubicBezTo>
                  <a:pt x="41448" y="13883"/>
                  <a:pt x="41571" y="13784"/>
                  <a:pt x="41571" y="13636"/>
                </a:cubicBezTo>
                <a:cubicBezTo>
                  <a:pt x="41571" y="13498"/>
                  <a:pt x="41461" y="13388"/>
                  <a:pt x="41323" y="13388"/>
                </a:cubicBezTo>
                <a:close/>
                <a:moveTo>
                  <a:pt x="42542" y="13388"/>
                </a:moveTo>
                <a:cubicBezTo>
                  <a:pt x="42323" y="13388"/>
                  <a:pt x="42213" y="13654"/>
                  <a:pt x="42370" y="13811"/>
                </a:cubicBezTo>
                <a:cubicBezTo>
                  <a:pt x="42419" y="13861"/>
                  <a:pt x="42480" y="13883"/>
                  <a:pt x="42541" y="13883"/>
                </a:cubicBezTo>
                <a:cubicBezTo>
                  <a:pt x="42667" y="13883"/>
                  <a:pt x="42790" y="13784"/>
                  <a:pt x="42790" y="13636"/>
                </a:cubicBezTo>
                <a:cubicBezTo>
                  <a:pt x="42790" y="13498"/>
                  <a:pt x="42680" y="13388"/>
                  <a:pt x="42542" y="13388"/>
                </a:cubicBezTo>
                <a:close/>
                <a:moveTo>
                  <a:pt x="43761" y="13388"/>
                </a:moveTo>
                <a:cubicBezTo>
                  <a:pt x="43542" y="13388"/>
                  <a:pt x="43432" y="13654"/>
                  <a:pt x="43589" y="13811"/>
                </a:cubicBezTo>
                <a:cubicBezTo>
                  <a:pt x="43638" y="13861"/>
                  <a:pt x="43699" y="13883"/>
                  <a:pt x="43760" y="13883"/>
                </a:cubicBezTo>
                <a:cubicBezTo>
                  <a:pt x="43886" y="13883"/>
                  <a:pt x="44009" y="13784"/>
                  <a:pt x="44009" y="13636"/>
                </a:cubicBezTo>
                <a:cubicBezTo>
                  <a:pt x="44009" y="13498"/>
                  <a:pt x="43899" y="13388"/>
                  <a:pt x="43761" y="13388"/>
                </a:cubicBezTo>
                <a:close/>
                <a:moveTo>
                  <a:pt x="1" y="14654"/>
                </a:moveTo>
                <a:cubicBezTo>
                  <a:pt x="1" y="14786"/>
                  <a:pt x="4" y="14917"/>
                  <a:pt x="7" y="15052"/>
                </a:cubicBezTo>
                <a:cubicBezTo>
                  <a:pt x="142" y="14952"/>
                  <a:pt x="139" y="14748"/>
                  <a:pt x="1" y="14654"/>
                </a:cubicBezTo>
                <a:close/>
                <a:moveTo>
                  <a:pt x="1079" y="14607"/>
                </a:moveTo>
                <a:cubicBezTo>
                  <a:pt x="859" y="14607"/>
                  <a:pt x="750" y="14874"/>
                  <a:pt x="906" y="15030"/>
                </a:cubicBezTo>
                <a:cubicBezTo>
                  <a:pt x="956" y="15080"/>
                  <a:pt x="1017" y="15102"/>
                  <a:pt x="1077" y="15102"/>
                </a:cubicBezTo>
                <a:cubicBezTo>
                  <a:pt x="1204" y="15102"/>
                  <a:pt x="1326" y="15003"/>
                  <a:pt x="1326" y="14855"/>
                </a:cubicBezTo>
                <a:cubicBezTo>
                  <a:pt x="1326" y="14720"/>
                  <a:pt x="1217" y="14607"/>
                  <a:pt x="1079" y="14607"/>
                </a:cubicBezTo>
                <a:close/>
                <a:moveTo>
                  <a:pt x="2298" y="14607"/>
                </a:moveTo>
                <a:cubicBezTo>
                  <a:pt x="2078" y="14607"/>
                  <a:pt x="1969" y="14874"/>
                  <a:pt x="2125" y="15030"/>
                </a:cubicBezTo>
                <a:cubicBezTo>
                  <a:pt x="2175" y="15080"/>
                  <a:pt x="2236" y="15102"/>
                  <a:pt x="2296" y="15102"/>
                </a:cubicBezTo>
                <a:cubicBezTo>
                  <a:pt x="2423" y="15102"/>
                  <a:pt x="2545" y="15003"/>
                  <a:pt x="2545" y="14855"/>
                </a:cubicBezTo>
                <a:cubicBezTo>
                  <a:pt x="2545" y="14720"/>
                  <a:pt x="2436" y="14607"/>
                  <a:pt x="2301" y="14607"/>
                </a:cubicBezTo>
                <a:close/>
                <a:moveTo>
                  <a:pt x="3520" y="14607"/>
                </a:moveTo>
                <a:cubicBezTo>
                  <a:pt x="3301" y="14607"/>
                  <a:pt x="3188" y="14874"/>
                  <a:pt x="3345" y="15030"/>
                </a:cubicBezTo>
                <a:cubicBezTo>
                  <a:pt x="3395" y="15080"/>
                  <a:pt x="3456" y="15102"/>
                  <a:pt x="3517" y="15102"/>
                </a:cubicBezTo>
                <a:cubicBezTo>
                  <a:pt x="3643" y="15102"/>
                  <a:pt x="3764" y="15003"/>
                  <a:pt x="3764" y="14855"/>
                </a:cubicBezTo>
                <a:cubicBezTo>
                  <a:pt x="3764" y="14720"/>
                  <a:pt x="3655" y="14607"/>
                  <a:pt x="3520" y="14607"/>
                </a:cubicBezTo>
                <a:close/>
                <a:moveTo>
                  <a:pt x="4739" y="14607"/>
                </a:moveTo>
                <a:cubicBezTo>
                  <a:pt x="4520" y="14607"/>
                  <a:pt x="4407" y="14874"/>
                  <a:pt x="4564" y="15030"/>
                </a:cubicBezTo>
                <a:cubicBezTo>
                  <a:pt x="4614" y="15080"/>
                  <a:pt x="4676" y="15102"/>
                  <a:pt x="4736" y="15102"/>
                </a:cubicBezTo>
                <a:cubicBezTo>
                  <a:pt x="4864" y="15102"/>
                  <a:pt x="4987" y="15003"/>
                  <a:pt x="4987" y="14855"/>
                </a:cubicBezTo>
                <a:cubicBezTo>
                  <a:pt x="4984" y="14720"/>
                  <a:pt x="4874" y="14607"/>
                  <a:pt x="4739" y="14607"/>
                </a:cubicBezTo>
                <a:close/>
                <a:moveTo>
                  <a:pt x="5958" y="14607"/>
                </a:moveTo>
                <a:cubicBezTo>
                  <a:pt x="5739" y="14607"/>
                  <a:pt x="5629" y="14874"/>
                  <a:pt x="5783" y="15030"/>
                </a:cubicBezTo>
                <a:cubicBezTo>
                  <a:pt x="5833" y="15080"/>
                  <a:pt x="5895" y="15102"/>
                  <a:pt x="5955" y="15102"/>
                </a:cubicBezTo>
                <a:cubicBezTo>
                  <a:pt x="6083" y="15102"/>
                  <a:pt x="6206" y="15003"/>
                  <a:pt x="6206" y="14855"/>
                </a:cubicBezTo>
                <a:cubicBezTo>
                  <a:pt x="6206" y="14720"/>
                  <a:pt x="6093" y="14607"/>
                  <a:pt x="5958" y="14607"/>
                </a:cubicBezTo>
                <a:close/>
                <a:moveTo>
                  <a:pt x="7177" y="14607"/>
                </a:moveTo>
                <a:cubicBezTo>
                  <a:pt x="6958" y="14607"/>
                  <a:pt x="6848" y="14874"/>
                  <a:pt x="7002" y="15030"/>
                </a:cubicBezTo>
                <a:cubicBezTo>
                  <a:pt x="7052" y="15080"/>
                  <a:pt x="7114" y="15102"/>
                  <a:pt x="7175" y="15102"/>
                </a:cubicBezTo>
                <a:cubicBezTo>
                  <a:pt x="7302" y="15102"/>
                  <a:pt x="7425" y="15003"/>
                  <a:pt x="7425" y="14855"/>
                </a:cubicBezTo>
                <a:cubicBezTo>
                  <a:pt x="7425" y="14720"/>
                  <a:pt x="7312" y="14607"/>
                  <a:pt x="7177" y="14607"/>
                </a:cubicBezTo>
                <a:close/>
                <a:moveTo>
                  <a:pt x="8396" y="14607"/>
                </a:moveTo>
                <a:cubicBezTo>
                  <a:pt x="8177" y="14607"/>
                  <a:pt x="8067" y="14874"/>
                  <a:pt x="8224" y="15030"/>
                </a:cubicBezTo>
                <a:cubicBezTo>
                  <a:pt x="8273" y="15080"/>
                  <a:pt x="8334" y="15102"/>
                  <a:pt x="8395" y="15102"/>
                </a:cubicBezTo>
                <a:cubicBezTo>
                  <a:pt x="8521" y="15102"/>
                  <a:pt x="8644" y="15003"/>
                  <a:pt x="8644" y="14855"/>
                </a:cubicBezTo>
                <a:cubicBezTo>
                  <a:pt x="8644" y="14720"/>
                  <a:pt x="8534" y="14607"/>
                  <a:pt x="8396" y="14607"/>
                </a:cubicBezTo>
                <a:close/>
                <a:moveTo>
                  <a:pt x="9615" y="14607"/>
                </a:moveTo>
                <a:cubicBezTo>
                  <a:pt x="9396" y="14607"/>
                  <a:pt x="9286" y="14874"/>
                  <a:pt x="9443" y="15030"/>
                </a:cubicBezTo>
                <a:cubicBezTo>
                  <a:pt x="9492" y="15080"/>
                  <a:pt x="9553" y="15102"/>
                  <a:pt x="9614" y="15102"/>
                </a:cubicBezTo>
                <a:cubicBezTo>
                  <a:pt x="9740" y="15102"/>
                  <a:pt x="9863" y="15003"/>
                  <a:pt x="9863" y="14855"/>
                </a:cubicBezTo>
                <a:cubicBezTo>
                  <a:pt x="9863" y="14720"/>
                  <a:pt x="9753" y="14607"/>
                  <a:pt x="9615" y="14607"/>
                </a:cubicBezTo>
                <a:close/>
                <a:moveTo>
                  <a:pt x="10834" y="14607"/>
                </a:moveTo>
                <a:cubicBezTo>
                  <a:pt x="10615" y="14607"/>
                  <a:pt x="10505" y="14874"/>
                  <a:pt x="10662" y="15030"/>
                </a:cubicBezTo>
                <a:cubicBezTo>
                  <a:pt x="10711" y="15080"/>
                  <a:pt x="10773" y="15102"/>
                  <a:pt x="10833" y="15102"/>
                </a:cubicBezTo>
                <a:cubicBezTo>
                  <a:pt x="10959" y="15102"/>
                  <a:pt x="11082" y="15003"/>
                  <a:pt x="11082" y="14855"/>
                </a:cubicBezTo>
                <a:cubicBezTo>
                  <a:pt x="11082" y="14720"/>
                  <a:pt x="10972" y="14607"/>
                  <a:pt x="10834" y="14607"/>
                </a:cubicBezTo>
                <a:close/>
                <a:moveTo>
                  <a:pt x="12057" y="14607"/>
                </a:moveTo>
                <a:cubicBezTo>
                  <a:pt x="11834" y="14607"/>
                  <a:pt x="11724" y="14874"/>
                  <a:pt x="11881" y="15030"/>
                </a:cubicBezTo>
                <a:cubicBezTo>
                  <a:pt x="11931" y="15080"/>
                  <a:pt x="11993" y="15102"/>
                  <a:pt x="12053" y="15102"/>
                </a:cubicBezTo>
                <a:cubicBezTo>
                  <a:pt x="12180" y="15102"/>
                  <a:pt x="12301" y="15003"/>
                  <a:pt x="12301" y="14855"/>
                </a:cubicBezTo>
                <a:cubicBezTo>
                  <a:pt x="12301" y="14720"/>
                  <a:pt x="12191" y="14607"/>
                  <a:pt x="12057" y="14607"/>
                </a:cubicBezTo>
                <a:close/>
                <a:moveTo>
                  <a:pt x="13276" y="14607"/>
                </a:moveTo>
                <a:cubicBezTo>
                  <a:pt x="13056" y="14607"/>
                  <a:pt x="12943" y="14874"/>
                  <a:pt x="13100" y="15030"/>
                </a:cubicBezTo>
                <a:cubicBezTo>
                  <a:pt x="13151" y="15080"/>
                  <a:pt x="13212" y="15102"/>
                  <a:pt x="13273" y="15102"/>
                </a:cubicBezTo>
                <a:cubicBezTo>
                  <a:pt x="13401" y="15102"/>
                  <a:pt x="13523" y="15003"/>
                  <a:pt x="13523" y="14855"/>
                </a:cubicBezTo>
                <a:cubicBezTo>
                  <a:pt x="13520" y="14720"/>
                  <a:pt x="13410" y="14607"/>
                  <a:pt x="13276" y="14607"/>
                </a:cubicBezTo>
                <a:close/>
                <a:moveTo>
                  <a:pt x="14495" y="14607"/>
                </a:moveTo>
                <a:cubicBezTo>
                  <a:pt x="14275" y="14607"/>
                  <a:pt x="14166" y="14874"/>
                  <a:pt x="14319" y="15030"/>
                </a:cubicBezTo>
                <a:cubicBezTo>
                  <a:pt x="14370" y="15080"/>
                  <a:pt x="14431" y="15102"/>
                  <a:pt x="14492" y="15102"/>
                </a:cubicBezTo>
                <a:cubicBezTo>
                  <a:pt x="14620" y="15102"/>
                  <a:pt x="14742" y="15003"/>
                  <a:pt x="14742" y="14855"/>
                </a:cubicBezTo>
                <a:cubicBezTo>
                  <a:pt x="14742" y="14720"/>
                  <a:pt x="14629" y="14607"/>
                  <a:pt x="14495" y="14607"/>
                </a:cubicBezTo>
                <a:close/>
                <a:moveTo>
                  <a:pt x="15714" y="14607"/>
                </a:moveTo>
                <a:cubicBezTo>
                  <a:pt x="15494" y="14607"/>
                  <a:pt x="15385" y="14874"/>
                  <a:pt x="15541" y="15030"/>
                </a:cubicBezTo>
                <a:cubicBezTo>
                  <a:pt x="15591" y="15080"/>
                  <a:pt x="15652" y="15102"/>
                  <a:pt x="15712" y="15102"/>
                </a:cubicBezTo>
                <a:cubicBezTo>
                  <a:pt x="15839" y="15102"/>
                  <a:pt x="15961" y="15003"/>
                  <a:pt x="15961" y="14855"/>
                </a:cubicBezTo>
                <a:cubicBezTo>
                  <a:pt x="15961" y="14720"/>
                  <a:pt x="15852" y="14607"/>
                  <a:pt x="15714" y="14607"/>
                </a:cubicBezTo>
                <a:close/>
                <a:moveTo>
                  <a:pt x="16933" y="14607"/>
                </a:moveTo>
                <a:cubicBezTo>
                  <a:pt x="16713" y="14607"/>
                  <a:pt x="16604" y="14874"/>
                  <a:pt x="16760" y="15030"/>
                </a:cubicBezTo>
                <a:cubicBezTo>
                  <a:pt x="16810" y="15080"/>
                  <a:pt x="16871" y="15102"/>
                  <a:pt x="16931" y="15102"/>
                </a:cubicBezTo>
                <a:cubicBezTo>
                  <a:pt x="17058" y="15102"/>
                  <a:pt x="17180" y="15003"/>
                  <a:pt x="17180" y="14855"/>
                </a:cubicBezTo>
                <a:cubicBezTo>
                  <a:pt x="17180" y="14720"/>
                  <a:pt x="17071" y="14607"/>
                  <a:pt x="16933" y="14607"/>
                </a:cubicBezTo>
                <a:close/>
                <a:moveTo>
                  <a:pt x="18152" y="14607"/>
                </a:moveTo>
                <a:cubicBezTo>
                  <a:pt x="17932" y="14607"/>
                  <a:pt x="17823" y="14874"/>
                  <a:pt x="17979" y="15030"/>
                </a:cubicBezTo>
                <a:cubicBezTo>
                  <a:pt x="18029" y="15080"/>
                  <a:pt x="18090" y="15102"/>
                  <a:pt x="18150" y="15102"/>
                </a:cubicBezTo>
                <a:cubicBezTo>
                  <a:pt x="18277" y="15102"/>
                  <a:pt x="18399" y="15003"/>
                  <a:pt x="18399" y="14855"/>
                </a:cubicBezTo>
                <a:cubicBezTo>
                  <a:pt x="18399" y="14720"/>
                  <a:pt x="18290" y="14607"/>
                  <a:pt x="18152" y="14607"/>
                </a:cubicBezTo>
                <a:close/>
                <a:moveTo>
                  <a:pt x="19374" y="14607"/>
                </a:moveTo>
                <a:cubicBezTo>
                  <a:pt x="19151" y="14607"/>
                  <a:pt x="19042" y="14874"/>
                  <a:pt x="19198" y="15030"/>
                </a:cubicBezTo>
                <a:cubicBezTo>
                  <a:pt x="19249" y="15080"/>
                  <a:pt x="19310" y="15102"/>
                  <a:pt x="19371" y="15102"/>
                </a:cubicBezTo>
                <a:cubicBezTo>
                  <a:pt x="19497" y="15102"/>
                  <a:pt x="19618" y="15003"/>
                  <a:pt x="19618" y="14855"/>
                </a:cubicBezTo>
                <a:cubicBezTo>
                  <a:pt x="19618" y="14720"/>
                  <a:pt x="19509" y="14607"/>
                  <a:pt x="19374" y="14607"/>
                </a:cubicBezTo>
                <a:close/>
                <a:moveTo>
                  <a:pt x="20593" y="14607"/>
                </a:moveTo>
                <a:cubicBezTo>
                  <a:pt x="20374" y="14607"/>
                  <a:pt x="20261" y="14874"/>
                  <a:pt x="20418" y="15030"/>
                </a:cubicBezTo>
                <a:cubicBezTo>
                  <a:pt x="20468" y="15080"/>
                  <a:pt x="20529" y="15102"/>
                  <a:pt x="20590" y="15102"/>
                </a:cubicBezTo>
                <a:cubicBezTo>
                  <a:pt x="20716" y="15102"/>
                  <a:pt x="20837" y="15003"/>
                  <a:pt x="20837" y="14855"/>
                </a:cubicBezTo>
                <a:cubicBezTo>
                  <a:pt x="20837" y="14720"/>
                  <a:pt x="20728" y="14607"/>
                  <a:pt x="20593" y="14607"/>
                </a:cubicBezTo>
                <a:close/>
                <a:moveTo>
                  <a:pt x="21812" y="14607"/>
                </a:moveTo>
                <a:cubicBezTo>
                  <a:pt x="21593" y="14607"/>
                  <a:pt x="21480" y="14874"/>
                  <a:pt x="21637" y="15030"/>
                </a:cubicBezTo>
                <a:cubicBezTo>
                  <a:pt x="21687" y="15080"/>
                  <a:pt x="21749" y="15102"/>
                  <a:pt x="21809" y="15102"/>
                </a:cubicBezTo>
                <a:cubicBezTo>
                  <a:pt x="21937" y="15102"/>
                  <a:pt x="22060" y="15003"/>
                  <a:pt x="22060" y="14855"/>
                </a:cubicBezTo>
                <a:cubicBezTo>
                  <a:pt x="22056" y="14720"/>
                  <a:pt x="21947" y="14607"/>
                  <a:pt x="21812" y="14607"/>
                </a:cubicBezTo>
                <a:close/>
                <a:moveTo>
                  <a:pt x="23031" y="14607"/>
                </a:moveTo>
                <a:cubicBezTo>
                  <a:pt x="22812" y="14607"/>
                  <a:pt x="22702" y="14874"/>
                  <a:pt x="22856" y="15030"/>
                </a:cubicBezTo>
                <a:cubicBezTo>
                  <a:pt x="22906" y="15080"/>
                  <a:pt x="22968" y="15102"/>
                  <a:pt x="23028" y="15102"/>
                </a:cubicBezTo>
                <a:cubicBezTo>
                  <a:pt x="23156" y="15102"/>
                  <a:pt x="23279" y="15003"/>
                  <a:pt x="23279" y="14855"/>
                </a:cubicBezTo>
                <a:cubicBezTo>
                  <a:pt x="23279" y="14720"/>
                  <a:pt x="23166" y="14607"/>
                  <a:pt x="23031" y="14607"/>
                </a:cubicBezTo>
                <a:close/>
                <a:moveTo>
                  <a:pt x="24250" y="14607"/>
                </a:moveTo>
                <a:cubicBezTo>
                  <a:pt x="24031" y="14607"/>
                  <a:pt x="23921" y="14874"/>
                  <a:pt x="24075" y="15030"/>
                </a:cubicBezTo>
                <a:cubicBezTo>
                  <a:pt x="24125" y="15080"/>
                  <a:pt x="24187" y="15102"/>
                  <a:pt x="24248" y="15102"/>
                </a:cubicBezTo>
                <a:cubicBezTo>
                  <a:pt x="24375" y="15102"/>
                  <a:pt x="24498" y="15003"/>
                  <a:pt x="24498" y="14855"/>
                </a:cubicBezTo>
                <a:cubicBezTo>
                  <a:pt x="24498" y="14720"/>
                  <a:pt x="24388" y="14607"/>
                  <a:pt x="24250" y="14607"/>
                </a:cubicBezTo>
                <a:close/>
                <a:moveTo>
                  <a:pt x="25469" y="14607"/>
                </a:moveTo>
                <a:cubicBezTo>
                  <a:pt x="25250" y="14607"/>
                  <a:pt x="25140" y="14874"/>
                  <a:pt x="25297" y="15030"/>
                </a:cubicBezTo>
                <a:cubicBezTo>
                  <a:pt x="25346" y="15080"/>
                  <a:pt x="25407" y="15102"/>
                  <a:pt x="25468" y="15102"/>
                </a:cubicBezTo>
                <a:cubicBezTo>
                  <a:pt x="25594" y="15102"/>
                  <a:pt x="25717" y="15003"/>
                  <a:pt x="25717" y="14855"/>
                </a:cubicBezTo>
                <a:cubicBezTo>
                  <a:pt x="25717" y="14720"/>
                  <a:pt x="25607" y="14607"/>
                  <a:pt x="25469" y="14607"/>
                </a:cubicBezTo>
                <a:close/>
                <a:moveTo>
                  <a:pt x="26688" y="14607"/>
                </a:moveTo>
                <a:cubicBezTo>
                  <a:pt x="26469" y="14607"/>
                  <a:pt x="26359" y="14874"/>
                  <a:pt x="26516" y="15030"/>
                </a:cubicBezTo>
                <a:cubicBezTo>
                  <a:pt x="26565" y="15080"/>
                  <a:pt x="26626" y="15102"/>
                  <a:pt x="26687" y="15102"/>
                </a:cubicBezTo>
                <a:cubicBezTo>
                  <a:pt x="26813" y="15102"/>
                  <a:pt x="26936" y="15003"/>
                  <a:pt x="26936" y="14855"/>
                </a:cubicBezTo>
                <a:cubicBezTo>
                  <a:pt x="26936" y="14720"/>
                  <a:pt x="26826" y="14607"/>
                  <a:pt x="26688" y="14607"/>
                </a:cubicBezTo>
                <a:close/>
                <a:moveTo>
                  <a:pt x="27910" y="14607"/>
                </a:moveTo>
                <a:cubicBezTo>
                  <a:pt x="27688" y="14607"/>
                  <a:pt x="27578" y="14874"/>
                  <a:pt x="27735" y="15030"/>
                </a:cubicBezTo>
                <a:cubicBezTo>
                  <a:pt x="27785" y="15080"/>
                  <a:pt x="27847" y="15102"/>
                  <a:pt x="27907" y="15102"/>
                </a:cubicBezTo>
                <a:cubicBezTo>
                  <a:pt x="28034" y="15102"/>
                  <a:pt x="28155" y="15003"/>
                  <a:pt x="28155" y="14855"/>
                </a:cubicBezTo>
                <a:cubicBezTo>
                  <a:pt x="28155" y="14720"/>
                  <a:pt x="28045" y="14607"/>
                  <a:pt x="27910" y="14607"/>
                </a:cubicBezTo>
                <a:close/>
                <a:moveTo>
                  <a:pt x="29130" y="14607"/>
                </a:moveTo>
                <a:cubicBezTo>
                  <a:pt x="28907" y="14607"/>
                  <a:pt x="28797" y="14874"/>
                  <a:pt x="28954" y="15030"/>
                </a:cubicBezTo>
                <a:cubicBezTo>
                  <a:pt x="29004" y="15080"/>
                  <a:pt x="29066" y="15102"/>
                  <a:pt x="29126" y="15102"/>
                </a:cubicBezTo>
                <a:cubicBezTo>
                  <a:pt x="29253" y="15102"/>
                  <a:pt x="29374" y="15003"/>
                  <a:pt x="29374" y="14855"/>
                </a:cubicBezTo>
                <a:cubicBezTo>
                  <a:pt x="29374" y="14720"/>
                  <a:pt x="29264" y="14607"/>
                  <a:pt x="29130" y="14607"/>
                </a:cubicBezTo>
                <a:close/>
                <a:moveTo>
                  <a:pt x="30349" y="14607"/>
                </a:moveTo>
                <a:cubicBezTo>
                  <a:pt x="30129" y="14607"/>
                  <a:pt x="30016" y="14874"/>
                  <a:pt x="30173" y="15030"/>
                </a:cubicBezTo>
                <a:cubicBezTo>
                  <a:pt x="30223" y="15080"/>
                  <a:pt x="30285" y="15102"/>
                  <a:pt x="30346" y="15102"/>
                </a:cubicBezTo>
                <a:cubicBezTo>
                  <a:pt x="30474" y="15102"/>
                  <a:pt x="30596" y="15003"/>
                  <a:pt x="30596" y="14855"/>
                </a:cubicBezTo>
                <a:cubicBezTo>
                  <a:pt x="30593" y="14720"/>
                  <a:pt x="30483" y="14607"/>
                  <a:pt x="30349" y="14607"/>
                </a:cubicBezTo>
                <a:close/>
                <a:moveTo>
                  <a:pt x="31568" y="14607"/>
                </a:moveTo>
                <a:cubicBezTo>
                  <a:pt x="31348" y="14607"/>
                  <a:pt x="31239" y="14874"/>
                  <a:pt x="31392" y="15030"/>
                </a:cubicBezTo>
                <a:cubicBezTo>
                  <a:pt x="31443" y="15080"/>
                  <a:pt x="31504" y="15102"/>
                  <a:pt x="31565" y="15102"/>
                </a:cubicBezTo>
                <a:cubicBezTo>
                  <a:pt x="31693" y="15102"/>
                  <a:pt x="31815" y="15003"/>
                  <a:pt x="31815" y="14855"/>
                </a:cubicBezTo>
                <a:cubicBezTo>
                  <a:pt x="31815" y="14720"/>
                  <a:pt x="31702" y="14607"/>
                  <a:pt x="31568" y="14607"/>
                </a:cubicBezTo>
                <a:close/>
                <a:moveTo>
                  <a:pt x="32787" y="14607"/>
                </a:moveTo>
                <a:cubicBezTo>
                  <a:pt x="32567" y="14607"/>
                  <a:pt x="32458" y="14874"/>
                  <a:pt x="32611" y="15030"/>
                </a:cubicBezTo>
                <a:cubicBezTo>
                  <a:pt x="32662" y="15080"/>
                  <a:pt x="32723" y="15102"/>
                  <a:pt x="32784" y="15102"/>
                </a:cubicBezTo>
                <a:cubicBezTo>
                  <a:pt x="32912" y="15102"/>
                  <a:pt x="33034" y="15003"/>
                  <a:pt x="33034" y="14855"/>
                </a:cubicBezTo>
                <a:cubicBezTo>
                  <a:pt x="33034" y="14720"/>
                  <a:pt x="32925" y="14607"/>
                  <a:pt x="32787" y="14607"/>
                </a:cubicBezTo>
                <a:close/>
                <a:moveTo>
                  <a:pt x="34006" y="14607"/>
                </a:moveTo>
                <a:cubicBezTo>
                  <a:pt x="33786" y="14607"/>
                  <a:pt x="33677" y="14874"/>
                  <a:pt x="33833" y="15030"/>
                </a:cubicBezTo>
                <a:cubicBezTo>
                  <a:pt x="33883" y="15080"/>
                  <a:pt x="33944" y="15102"/>
                  <a:pt x="34004" y="15102"/>
                </a:cubicBezTo>
                <a:cubicBezTo>
                  <a:pt x="34131" y="15102"/>
                  <a:pt x="34253" y="15003"/>
                  <a:pt x="34253" y="14855"/>
                </a:cubicBezTo>
                <a:cubicBezTo>
                  <a:pt x="34253" y="14720"/>
                  <a:pt x="34144" y="14607"/>
                  <a:pt x="34006" y="14607"/>
                </a:cubicBezTo>
                <a:close/>
                <a:moveTo>
                  <a:pt x="35225" y="14607"/>
                </a:moveTo>
                <a:cubicBezTo>
                  <a:pt x="35005" y="14607"/>
                  <a:pt x="34896" y="14874"/>
                  <a:pt x="35052" y="15030"/>
                </a:cubicBezTo>
                <a:cubicBezTo>
                  <a:pt x="35102" y="15080"/>
                  <a:pt x="35163" y="15102"/>
                  <a:pt x="35223" y="15102"/>
                </a:cubicBezTo>
                <a:cubicBezTo>
                  <a:pt x="35350" y="15102"/>
                  <a:pt x="35472" y="15003"/>
                  <a:pt x="35472" y="14855"/>
                </a:cubicBezTo>
                <a:cubicBezTo>
                  <a:pt x="35472" y="14720"/>
                  <a:pt x="35363" y="14607"/>
                  <a:pt x="35225" y="14607"/>
                </a:cubicBezTo>
                <a:close/>
                <a:moveTo>
                  <a:pt x="36447" y="14607"/>
                </a:moveTo>
                <a:cubicBezTo>
                  <a:pt x="36224" y="14607"/>
                  <a:pt x="36115" y="14874"/>
                  <a:pt x="36271" y="15030"/>
                </a:cubicBezTo>
                <a:cubicBezTo>
                  <a:pt x="36321" y="15080"/>
                  <a:pt x="36382" y="15102"/>
                  <a:pt x="36442" y="15102"/>
                </a:cubicBezTo>
                <a:cubicBezTo>
                  <a:pt x="36569" y="15102"/>
                  <a:pt x="36691" y="15003"/>
                  <a:pt x="36691" y="14855"/>
                </a:cubicBezTo>
                <a:cubicBezTo>
                  <a:pt x="36691" y="14720"/>
                  <a:pt x="36582" y="14607"/>
                  <a:pt x="36447" y="14607"/>
                </a:cubicBezTo>
                <a:close/>
                <a:moveTo>
                  <a:pt x="37666" y="14607"/>
                </a:moveTo>
                <a:cubicBezTo>
                  <a:pt x="37447" y="14607"/>
                  <a:pt x="37337" y="14874"/>
                  <a:pt x="37490" y="15030"/>
                </a:cubicBezTo>
                <a:cubicBezTo>
                  <a:pt x="37541" y="15080"/>
                  <a:pt x="37602" y="15102"/>
                  <a:pt x="37663" y="15102"/>
                </a:cubicBezTo>
                <a:cubicBezTo>
                  <a:pt x="37789" y="15102"/>
                  <a:pt x="37910" y="15003"/>
                  <a:pt x="37910" y="14855"/>
                </a:cubicBezTo>
                <a:cubicBezTo>
                  <a:pt x="37910" y="14720"/>
                  <a:pt x="37801" y="14607"/>
                  <a:pt x="37666" y="14607"/>
                </a:cubicBezTo>
                <a:close/>
                <a:moveTo>
                  <a:pt x="38885" y="14607"/>
                </a:moveTo>
                <a:cubicBezTo>
                  <a:pt x="38666" y="14607"/>
                  <a:pt x="38556" y="14874"/>
                  <a:pt x="38710" y="15030"/>
                </a:cubicBezTo>
                <a:cubicBezTo>
                  <a:pt x="38760" y="15080"/>
                  <a:pt x="38822" y="15102"/>
                  <a:pt x="38882" y="15102"/>
                </a:cubicBezTo>
                <a:cubicBezTo>
                  <a:pt x="39010" y="15102"/>
                  <a:pt x="39133" y="15003"/>
                  <a:pt x="39133" y="14855"/>
                </a:cubicBezTo>
                <a:cubicBezTo>
                  <a:pt x="39129" y="14720"/>
                  <a:pt x="39020" y="14607"/>
                  <a:pt x="38885" y="14607"/>
                </a:cubicBezTo>
                <a:close/>
                <a:moveTo>
                  <a:pt x="40104" y="14607"/>
                </a:moveTo>
                <a:cubicBezTo>
                  <a:pt x="39885" y="14607"/>
                  <a:pt x="39775" y="14874"/>
                  <a:pt x="39929" y="15030"/>
                </a:cubicBezTo>
                <a:cubicBezTo>
                  <a:pt x="39979" y="15080"/>
                  <a:pt x="40041" y="15102"/>
                  <a:pt x="40101" y="15102"/>
                </a:cubicBezTo>
                <a:cubicBezTo>
                  <a:pt x="40229" y="15102"/>
                  <a:pt x="40352" y="15003"/>
                  <a:pt x="40352" y="14855"/>
                </a:cubicBezTo>
                <a:cubicBezTo>
                  <a:pt x="40352" y="14720"/>
                  <a:pt x="40239" y="14607"/>
                  <a:pt x="40104" y="14607"/>
                </a:cubicBezTo>
                <a:close/>
                <a:moveTo>
                  <a:pt x="41323" y="14607"/>
                </a:moveTo>
                <a:cubicBezTo>
                  <a:pt x="41104" y="14607"/>
                  <a:pt x="40994" y="14874"/>
                  <a:pt x="41148" y="15030"/>
                </a:cubicBezTo>
                <a:cubicBezTo>
                  <a:pt x="41198" y="15080"/>
                  <a:pt x="41260" y="15102"/>
                  <a:pt x="41321" y="15102"/>
                </a:cubicBezTo>
                <a:cubicBezTo>
                  <a:pt x="41448" y="15102"/>
                  <a:pt x="41571" y="15003"/>
                  <a:pt x="41571" y="14855"/>
                </a:cubicBezTo>
                <a:cubicBezTo>
                  <a:pt x="41571" y="14720"/>
                  <a:pt x="41461" y="14607"/>
                  <a:pt x="41323" y="14607"/>
                </a:cubicBezTo>
                <a:close/>
                <a:moveTo>
                  <a:pt x="42542" y="14607"/>
                </a:moveTo>
                <a:cubicBezTo>
                  <a:pt x="42323" y="14607"/>
                  <a:pt x="42213" y="14874"/>
                  <a:pt x="42370" y="15030"/>
                </a:cubicBezTo>
                <a:cubicBezTo>
                  <a:pt x="42419" y="15080"/>
                  <a:pt x="42480" y="15102"/>
                  <a:pt x="42541" y="15102"/>
                </a:cubicBezTo>
                <a:cubicBezTo>
                  <a:pt x="42667" y="15102"/>
                  <a:pt x="42790" y="15003"/>
                  <a:pt x="42790" y="14855"/>
                </a:cubicBezTo>
                <a:cubicBezTo>
                  <a:pt x="42790" y="14720"/>
                  <a:pt x="42680" y="14607"/>
                  <a:pt x="42542" y="14607"/>
                </a:cubicBezTo>
                <a:close/>
                <a:moveTo>
                  <a:pt x="43761" y="14607"/>
                </a:moveTo>
                <a:cubicBezTo>
                  <a:pt x="43542" y="14607"/>
                  <a:pt x="43432" y="14874"/>
                  <a:pt x="43589" y="15030"/>
                </a:cubicBezTo>
                <a:cubicBezTo>
                  <a:pt x="43638" y="15080"/>
                  <a:pt x="43699" y="15102"/>
                  <a:pt x="43760" y="15102"/>
                </a:cubicBezTo>
                <a:cubicBezTo>
                  <a:pt x="43886" y="15102"/>
                  <a:pt x="44009" y="15003"/>
                  <a:pt x="44009" y="14855"/>
                </a:cubicBezTo>
                <a:cubicBezTo>
                  <a:pt x="44009" y="14720"/>
                  <a:pt x="43899" y="14607"/>
                  <a:pt x="43761" y="14607"/>
                </a:cubicBezTo>
                <a:close/>
                <a:moveTo>
                  <a:pt x="51" y="15920"/>
                </a:moveTo>
                <a:cubicBezTo>
                  <a:pt x="60" y="16011"/>
                  <a:pt x="67" y="16102"/>
                  <a:pt x="76" y="16193"/>
                </a:cubicBezTo>
                <a:cubicBezTo>
                  <a:pt x="126" y="16105"/>
                  <a:pt x="117" y="15999"/>
                  <a:pt x="51" y="15920"/>
                </a:cubicBezTo>
                <a:close/>
                <a:moveTo>
                  <a:pt x="25469" y="15826"/>
                </a:moveTo>
                <a:cubicBezTo>
                  <a:pt x="25250" y="15826"/>
                  <a:pt x="25140" y="16093"/>
                  <a:pt x="25297" y="16249"/>
                </a:cubicBezTo>
                <a:cubicBezTo>
                  <a:pt x="25346" y="16299"/>
                  <a:pt x="25407" y="16321"/>
                  <a:pt x="25468" y="16321"/>
                </a:cubicBezTo>
                <a:cubicBezTo>
                  <a:pt x="25594" y="16321"/>
                  <a:pt x="25717" y="16223"/>
                  <a:pt x="25717" y="16074"/>
                </a:cubicBezTo>
                <a:cubicBezTo>
                  <a:pt x="25717" y="15939"/>
                  <a:pt x="25607" y="15829"/>
                  <a:pt x="25469" y="15829"/>
                </a:cubicBezTo>
                <a:lnTo>
                  <a:pt x="25469" y="15826"/>
                </a:lnTo>
                <a:close/>
                <a:moveTo>
                  <a:pt x="26688" y="15826"/>
                </a:moveTo>
                <a:cubicBezTo>
                  <a:pt x="26469" y="15826"/>
                  <a:pt x="26359" y="16093"/>
                  <a:pt x="26516" y="16249"/>
                </a:cubicBezTo>
                <a:cubicBezTo>
                  <a:pt x="26565" y="16299"/>
                  <a:pt x="26626" y="16321"/>
                  <a:pt x="26687" y="16321"/>
                </a:cubicBezTo>
                <a:cubicBezTo>
                  <a:pt x="26813" y="16321"/>
                  <a:pt x="26936" y="16223"/>
                  <a:pt x="26936" y="16074"/>
                </a:cubicBezTo>
                <a:cubicBezTo>
                  <a:pt x="26936" y="15939"/>
                  <a:pt x="26826" y="15829"/>
                  <a:pt x="26688" y="15829"/>
                </a:cubicBezTo>
                <a:lnTo>
                  <a:pt x="26688" y="15826"/>
                </a:lnTo>
                <a:close/>
                <a:moveTo>
                  <a:pt x="27910" y="15826"/>
                </a:moveTo>
                <a:cubicBezTo>
                  <a:pt x="27688" y="15826"/>
                  <a:pt x="27578" y="16093"/>
                  <a:pt x="27735" y="16249"/>
                </a:cubicBezTo>
                <a:cubicBezTo>
                  <a:pt x="27784" y="16299"/>
                  <a:pt x="27846" y="16321"/>
                  <a:pt x="27906" y="16321"/>
                </a:cubicBezTo>
                <a:cubicBezTo>
                  <a:pt x="28032" y="16321"/>
                  <a:pt x="28155" y="16223"/>
                  <a:pt x="28155" y="16074"/>
                </a:cubicBezTo>
                <a:cubicBezTo>
                  <a:pt x="28155" y="15939"/>
                  <a:pt x="28045" y="15829"/>
                  <a:pt x="27910" y="15829"/>
                </a:cubicBezTo>
                <a:lnTo>
                  <a:pt x="27910" y="15826"/>
                </a:lnTo>
                <a:close/>
                <a:moveTo>
                  <a:pt x="29130" y="15826"/>
                </a:moveTo>
                <a:cubicBezTo>
                  <a:pt x="28907" y="15826"/>
                  <a:pt x="28797" y="16093"/>
                  <a:pt x="28954" y="16249"/>
                </a:cubicBezTo>
                <a:cubicBezTo>
                  <a:pt x="29004" y="16299"/>
                  <a:pt x="29066" y="16321"/>
                  <a:pt x="29126" y="16321"/>
                </a:cubicBezTo>
                <a:cubicBezTo>
                  <a:pt x="29253" y="16321"/>
                  <a:pt x="29374" y="16223"/>
                  <a:pt x="29374" y="16074"/>
                </a:cubicBezTo>
                <a:cubicBezTo>
                  <a:pt x="29374" y="15939"/>
                  <a:pt x="29264" y="15829"/>
                  <a:pt x="29130" y="15829"/>
                </a:cubicBezTo>
                <a:lnTo>
                  <a:pt x="29130" y="15826"/>
                </a:lnTo>
                <a:close/>
                <a:moveTo>
                  <a:pt x="30349" y="15826"/>
                </a:moveTo>
                <a:cubicBezTo>
                  <a:pt x="30129" y="15826"/>
                  <a:pt x="30016" y="16093"/>
                  <a:pt x="30173" y="16249"/>
                </a:cubicBezTo>
                <a:cubicBezTo>
                  <a:pt x="30223" y="16299"/>
                  <a:pt x="30285" y="16321"/>
                  <a:pt x="30346" y="16321"/>
                </a:cubicBezTo>
                <a:cubicBezTo>
                  <a:pt x="30474" y="16321"/>
                  <a:pt x="30596" y="16223"/>
                  <a:pt x="30596" y="16074"/>
                </a:cubicBezTo>
                <a:cubicBezTo>
                  <a:pt x="30593" y="15939"/>
                  <a:pt x="30483" y="15829"/>
                  <a:pt x="30349" y="15829"/>
                </a:cubicBezTo>
                <a:lnTo>
                  <a:pt x="30349" y="15826"/>
                </a:lnTo>
                <a:close/>
                <a:moveTo>
                  <a:pt x="31568" y="15826"/>
                </a:moveTo>
                <a:cubicBezTo>
                  <a:pt x="31348" y="15826"/>
                  <a:pt x="31239" y="16093"/>
                  <a:pt x="31392" y="16249"/>
                </a:cubicBezTo>
                <a:cubicBezTo>
                  <a:pt x="31443" y="16299"/>
                  <a:pt x="31504" y="16321"/>
                  <a:pt x="31565" y="16321"/>
                </a:cubicBezTo>
                <a:cubicBezTo>
                  <a:pt x="31693" y="16321"/>
                  <a:pt x="31815" y="16223"/>
                  <a:pt x="31815" y="16074"/>
                </a:cubicBezTo>
                <a:cubicBezTo>
                  <a:pt x="31815" y="15939"/>
                  <a:pt x="31702" y="15829"/>
                  <a:pt x="31568" y="15829"/>
                </a:cubicBezTo>
                <a:lnTo>
                  <a:pt x="31568" y="15826"/>
                </a:lnTo>
                <a:close/>
                <a:moveTo>
                  <a:pt x="32787" y="15826"/>
                </a:moveTo>
                <a:cubicBezTo>
                  <a:pt x="32567" y="15826"/>
                  <a:pt x="32458" y="16093"/>
                  <a:pt x="32611" y="16249"/>
                </a:cubicBezTo>
                <a:cubicBezTo>
                  <a:pt x="32662" y="16299"/>
                  <a:pt x="32723" y="16321"/>
                  <a:pt x="32784" y="16321"/>
                </a:cubicBezTo>
                <a:cubicBezTo>
                  <a:pt x="32912" y="16321"/>
                  <a:pt x="33034" y="16223"/>
                  <a:pt x="33034" y="16074"/>
                </a:cubicBezTo>
                <a:cubicBezTo>
                  <a:pt x="33034" y="15939"/>
                  <a:pt x="32925" y="15829"/>
                  <a:pt x="32787" y="15829"/>
                </a:cubicBezTo>
                <a:lnTo>
                  <a:pt x="32787" y="15826"/>
                </a:lnTo>
                <a:close/>
                <a:moveTo>
                  <a:pt x="34006" y="15826"/>
                </a:moveTo>
                <a:cubicBezTo>
                  <a:pt x="33786" y="15826"/>
                  <a:pt x="33677" y="16093"/>
                  <a:pt x="33833" y="16249"/>
                </a:cubicBezTo>
                <a:cubicBezTo>
                  <a:pt x="33883" y="16299"/>
                  <a:pt x="33944" y="16321"/>
                  <a:pt x="34004" y="16321"/>
                </a:cubicBezTo>
                <a:cubicBezTo>
                  <a:pt x="34131" y="16321"/>
                  <a:pt x="34253" y="16223"/>
                  <a:pt x="34253" y="16074"/>
                </a:cubicBezTo>
                <a:cubicBezTo>
                  <a:pt x="34253" y="15939"/>
                  <a:pt x="34144" y="15829"/>
                  <a:pt x="34006" y="15829"/>
                </a:cubicBezTo>
                <a:lnTo>
                  <a:pt x="34006" y="15826"/>
                </a:lnTo>
                <a:close/>
                <a:moveTo>
                  <a:pt x="35225" y="15826"/>
                </a:moveTo>
                <a:cubicBezTo>
                  <a:pt x="35005" y="15826"/>
                  <a:pt x="34896" y="16093"/>
                  <a:pt x="35052" y="16249"/>
                </a:cubicBezTo>
                <a:cubicBezTo>
                  <a:pt x="35102" y="16299"/>
                  <a:pt x="35163" y="16321"/>
                  <a:pt x="35223" y="16321"/>
                </a:cubicBezTo>
                <a:cubicBezTo>
                  <a:pt x="35350" y="16321"/>
                  <a:pt x="35472" y="16223"/>
                  <a:pt x="35472" y="16074"/>
                </a:cubicBezTo>
                <a:cubicBezTo>
                  <a:pt x="35472" y="15939"/>
                  <a:pt x="35363" y="15829"/>
                  <a:pt x="35225" y="15829"/>
                </a:cubicBezTo>
                <a:lnTo>
                  <a:pt x="35225" y="15826"/>
                </a:lnTo>
                <a:close/>
                <a:moveTo>
                  <a:pt x="36447" y="15826"/>
                </a:moveTo>
                <a:cubicBezTo>
                  <a:pt x="36224" y="15826"/>
                  <a:pt x="36115" y="16093"/>
                  <a:pt x="36271" y="16249"/>
                </a:cubicBezTo>
                <a:cubicBezTo>
                  <a:pt x="36321" y="16299"/>
                  <a:pt x="36382" y="16321"/>
                  <a:pt x="36442" y="16321"/>
                </a:cubicBezTo>
                <a:cubicBezTo>
                  <a:pt x="36569" y="16321"/>
                  <a:pt x="36691" y="16223"/>
                  <a:pt x="36691" y="16074"/>
                </a:cubicBezTo>
                <a:cubicBezTo>
                  <a:pt x="36691" y="15939"/>
                  <a:pt x="36582" y="15829"/>
                  <a:pt x="36447" y="15829"/>
                </a:cubicBezTo>
                <a:lnTo>
                  <a:pt x="36447" y="15826"/>
                </a:lnTo>
                <a:close/>
                <a:moveTo>
                  <a:pt x="37666" y="15826"/>
                </a:moveTo>
                <a:cubicBezTo>
                  <a:pt x="37443" y="15826"/>
                  <a:pt x="37334" y="16093"/>
                  <a:pt x="37490" y="16249"/>
                </a:cubicBezTo>
                <a:cubicBezTo>
                  <a:pt x="37541" y="16299"/>
                  <a:pt x="37602" y="16321"/>
                  <a:pt x="37663" y="16321"/>
                </a:cubicBezTo>
                <a:cubicBezTo>
                  <a:pt x="37789" y="16321"/>
                  <a:pt x="37910" y="16223"/>
                  <a:pt x="37910" y="16074"/>
                </a:cubicBezTo>
                <a:cubicBezTo>
                  <a:pt x="37910" y="15939"/>
                  <a:pt x="37801" y="15829"/>
                  <a:pt x="37666" y="15829"/>
                </a:cubicBezTo>
                <a:lnTo>
                  <a:pt x="37666" y="15826"/>
                </a:lnTo>
                <a:close/>
                <a:moveTo>
                  <a:pt x="38885" y="15826"/>
                </a:moveTo>
                <a:cubicBezTo>
                  <a:pt x="38666" y="15826"/>
                  <a:pt x="38556" y="16093"/>
                  <a:pt x="38710" y="16249"/>
                </a:cubicBezTo>
                <a:cubicBezTo>
                  <a:pt x="38760" y="16299"/>
                  <a:pt x="38822" y="16321"/>
                  <a:pt x="38882" y="16321"/>
                </a:cubicBezTo>
                <a:cubicBezTo>
                  <a:pt x="39010" y="16321"/>
                  <a:pt x="39133" y="16223"/>
                  <a:pt x="39133" y="16074"/>
                </a:cubicBezTo>
                <a:cubicBezTo>
                  <a:pt x="39133" y="15939"/>
                  <a:pt x="39020" y="15829"/>
                  <a:pt x="38885" y="15829"/>
                </a:cubicBezTo>
                <a:lnTo>
                  <a:pt x="38885" y="15826"/>
                </a:lnTo>
                <a:close/>
                <a:moveTo>
                  <a:pt x="40104" y="15826"/>
                </a:moveTo>
                <a:cubicBezTo>
                  <a:pt x="39885" y="15826"/>
                  <a:pt x="39775" y="16093"/>
                  <a:pt x="39929" y="16249"/>
                </a:cubicBezTo>
                <a:cubicBezTo>
                  <a:pt x="39979" y="16299"/>
                  <a:pt x="40041" y="16321"/>
                  <a:pt x="40101" y="16321"/>
                </a:cubicBezTo>
                <a:cubicBezTo>
                  <a:pt x="40229" y="16321"/>
                  <a:pt x="40352" y="16223"/>
                  <a:pt x="40352" y="16074"/>
                </a:cubicBezTo>
                <a:cubicBezTo>
                  <a:pt x="40352" y="15939"/>
                  <a:pt x="40239" y="15829"/>
                  <a:pt x="40104" y="15829"/>
                </a:cubicBezTo>
                <a:lnTo>
                  <a:pt x="40104" y="15826"/>
                </a:lnTo>
                <a:close/>
                <a:moveTo>
                  <a:pt x="41323" y="15826"/>
                </a:moveTo>
                <a:cubicBezTo>
                  <a:pt x="41104" y="15826"/>
                  <a:pt x="40994" y="16093"/>
                  <a:pt x="41148" y="16249"/>
                </a:cubicBezTo>
                <a:cubicBezTo>
                  <a:pt x="41198" y="16299"/>
                  <a:pt x="41260" y="16321"/>
                  <a:pt x="41321" y="16321"/>
                </a:cubicBezTo>
                <a:cubicBezTo>
                  <a:pt x="41448" y="16321"/>
                  <a:pt x="41571" y="16223"/>
                  <a:pt x="41571" y="16074"/>
                </a:cubicBezTo>
                <a:cubicBezTo>
                  <a:pt x="41571" y="15939"/>
                  <a:pt x="41461" y="15829"/>
                  <a:pt x="41323" y="15829"/>
                </a:cubicBezTo>
                <a:lnTo>
                  <a:pt x="41323" y="15826"/>
                </a:lnTo>
                <a:close/>
                <a:moveTo>
                  <a:pt x="42542" y="15826"/>
                </a:moveTo>
                <a:cubicBezTo>
                  <a:pt x="42323" y="15826"/>
                  <a:pt x="42213" y="16093"/>
                  <a:pt x="42370" y="16249"/>
                </a:cubicBezTo>
                <a:cubicBezTo>
                  <a:pt x="42419" y="16299"/>
                  <a:pt x="42480" y="16321"/>
                  <a:pt x="42541" y="16321"/>
                </a:cubicBezTo>
                <a:cubicBezTo>
                  <a:pt x="42667" y="16321"/>
                  <a:pt x="42790" y="16223"/>
                  <a:pt x="42790" y="16074"/>
                </a:cubicBezTo>
                <a:cubicBezTo>
                  <a:pt x="42790" y="15939"/>
                  <a:pt x="42680" y="15829"/>
                  <a:pt x="42542" y="15829"/>
                </a:cubicBezTo>
                <a:lnTo>
                  <a:pt x="42542" y="15826"/>
                </a:lnTo>
                <a:close/>
                <a:moveTo>
                  <a:pt x="43761" y="15826"/>
                </a:moveTo>
                <a:cubicBezTo>
                  <a:pt x="43542" y="15826"/>
                  <a:pt x="43432" y="16093"/>
                  <a:pt x="43589" y="16249"/>
                </a:cubicBezTo>
                <a:cubicBezTo>
                  <a:pt x="43638" y="16299"/>
                  <a:pt x="43699" y="16321"/>
                  <a:pt x="43760" y="16321"/>
                </a:cubicBezTo>
                <a:cubicBezTo>
                  <a:pt x="43886" y="16321"/>
                  <a:pt x="44009" y="16223"/>
                  <a:pt x="44009" y="16074"/>
                </a:cubicBezTo>
                <a:cubicBezTo>
                  <a:pt x="44009" y="15939"/>
                  <a:pt x="43899" y="15829"/>
                  <a:pt x="43761" y="15829"/>
                </a:cubicBezTo>
                <a:lnTo>
                  <a:pt x="43761" y="15826"/>
                </a:lnTo>
                <a:close/>
                <a:moveTo>
                  <a:pt x="1079" y="15826"/>
                </a:moveTo>
                <a:cubicBezTo>
                  <a:pt x="859" y="15826"/>
                  <a:pt x="750" y="16093"/>
                  <a:pt x="906" y="16249"/>
                </a:cubicBezTo>
                <a:cubicBezTo>
                  <a:pt x="956" y="16300"/>
                  <a:pt x="1017" y="16322"/>
                  <a:pt x="1077" y="16322"/>
                </a:cubicBezTo>
                <a:cubicBezTo>
                  <a:pt x="1204" y="16322"/>
                  <a:pt x="1326" y="16222"/>
                  <a:pt x="1326" y="16074"/>
                </a:cubicBezTo>
                <a:cubicBezTo>
                  <a:pt x="1326" y="15939"/>
                  <a:pt x="1217" y="15829"/>
                  <a:pt x="1079" y="15829"/>
                </a:cubicBezTo>
                <a:lnTo>
                  <a:pt x="1079" y="15826"/>
                </a:lnTo>
                <a:close/>
                <a:moveTo>
                  <a:pt x="2298" y="15826"/>
                </a:moveTo>
                <a:cubicBezTo>
                  <a:pt x="2078" y="15826"/>
                  <a:pt x="1969" y="16093"/>
                  <a:pt x="2125" y="16249"/>
                </a:cubicBezTo>
                <a:cubicBezTo>
                  <a:pt x="2175" y="16300"/>
                  <a:pt x="2236" y="16322"/>
                  <a:pt x="2296" y="16322"/>
                </a:cubicBezTo>
                <a:cubicBezTo>
                  <a:pt x="2423" y="16322"/>
                  <a:pt x="2545" y="16222"/>
                  <a:pt x="2545" y="16074"/>
                </a:cubicBezTo>
                <a:cubicBezTo>
                  <a:pt x="2545" y="15939"/>
                  <a:pt x="2436" y="15829"/>
                  <a:pt x="2301" y="15829"/>
                </a:cubicBezTo>
                <a:lnTo>
                  <a:pt x="2298" y="15826"/>
                </a:lnTo>
                <a:close/>
                <a:moveTo>
                  <a:pt x="3520" y="15826"/>
                </a:moveTo>
                <a:cubicBezTo>
                  <a:pt x="3298" y="15826"/>
                  <a:pt x="3188" y="16093"/>
                  <a:pt x="3345" y="16249"/>
                </a:cubicBezTo>
                <a:cubicBezTo>
                  <a:pt x="3394" y="16300"/>
                  <a:pt x="3455" y="16322"/>
                  <a:pt x="3515" y="16322"/>
                </a:cubicBezTo>
                <a:cubicBezTo>
                  <a:pt x="3642" y="16322"/>
                  <a:pt x="3764" y="16222"/>
                  <a:pt x="3764" y="16074"/>
                </a:cubicBezTo>
                <a:cubicBezTo>
                  <a:pt x="3764" y="15939"/>
                  <a:pt x="3655" y="15829"/>
                  <a:pt x="3520" y="15829"/>
                </a:cubicBezTo>
                <a:lnTo>
                  <a:pt x="3520" y="15826"/>
                </a:lnTo>
                <a:close/>
                <a:moveTo>
                  <a:pt x="4739" y="15826"/>
                </a:moveTo>
                <a:cubicBezTo>
                  <a:pt x="4520" y="15826"/>
                  <a:pt x="4407" y="16093"/>
                  <a:pt x="4564" y="16249"/>
                </a:cubicBezTo>
                <a:cubicBezTo>
                  <a:pt x="4614" y="16300"/>
                  <a:pt x="4676" y="16322"/>
                  <a:pt x="4737" y="16322"/>
                </a:cubicBezTo>
                <a:cubicBezTo>
                  <a:pt x="4864" y="16322"/>
                  <a:pt x="4987" y="16222"/>
                  <a:pt x="4987" y="16074"/>
                </a:cubicBezTo>
                <a:cubicBezTo>
                  <a:pt x="4984" y="15939"/>
                  <a:pt x="4874" y="15829"/>
                  <a:pt x="4739" y="15829"/>
                </a:cubicBezTo>
                <a:lnTo>
                  <a:pt x="4739" y="15826"/>
                </a:lnTo>
                <a:close/>
                <a:moveTo>
                  <a:pt x="5958" y="15826"/>
                </a:moveTo>
                <a:cubicBezTo>
                  <a:pt x="5739" y="15826"/>
                  <a:pt x="5629" y="16093"/>
                  <a:pt x="5783" y="16249"/>
                </a:cubicBezTo>
                <a:cubicBezTo>
                  <a:pt x="5833" y="16300"/>
                  <a:pt x="5895" y="16322"/>
                  <a:pt x="5956" y="16322"/>
                </a:cubicBezTo>
                <a:cubicBezTo>
                  <a:pt x="6083" y="16322"/>
                  <a:pt x="6206" y="16222"/>
                  <a:pt x="6206" y="16074"/>
                </a:cubicBezTo>
                <a:cubicBezTo>
                  <a:pt x="6206" y="15939"/>
                  <a:pt x="6093" y="15829"/>
                  <a:pt x="5958" y="15829"/>
                </a:cubicBezTo>
                <a:lnTo>
                  <a:pt x="5958" y="15826"/>
                </a:lnTo>
                <a:close/>
                <a:moveTo>
                  <a:pt x="7177" y="15826"/>
                </a:moveTo>
                <a:cubicBezTo>
                  <a:pt x="6958" y="15826"/>
                  <a:pt x="6848" y="16093"/>
                  <a:pt x="7002" y="16249"/>
                </a:cubicBezTo>
                <a:cubicBezTo>
                  <a:pt x="7052" y="16300"/>
                  <a:pt x="7114" y="16322"/>
                  <a:pt x="7175" y="16322"/>
                </a:cubicBezTo>
                <a:cubicBezTo>
                  <a:pt x="7302" y="16322"/>
                  <a:pt x="7425" y="16222"/>
                  <a:pt x="7425" y="16074"/>
                </a:cubicBezTo>
                <a:cubicBezTo>
                  <a:pt x="7425" y="15939"/>
                  <a:pt x="7315" y="15829"/>
                  <a:pt x="7177" y="15829"/>
                </a:cubicBezTo>
                <a:lnTo>
                  <a:pt x="7177" y="15826"/>
                </a:lnTo>
                <a:close/>
                <a:moveTo>
                  <a:pt x="8396" y="15826"/>
                </a:moveTo>
                <a:cubicBezTo>
                  <a:pt x="8177" y="15826"/>
                  <a:pt x="8067" y="16093"/>
                  <a:pt x="8224" y="16249"/>
                </a:cubicBezTo>
                <a:cubicBezTo>
                  <a:pt x="8273" y="16300"/>
                  <a:pt x="8334" y="16322"/>
                  <a:pt x="8395" y="16322"/>
                </a:cubicBezTo>
                <a:cubicBezTo>
                  <a:pt x="8521" y="16322"/>
                  <a:pt x="8644" y="16222"/>
                  <a:pt x="8644" y="16074"/>
                </a:cubicBezTo>
                <a:cubicBezTo>
                  <a:pt x="8644" y="15939"/>
                  <a:pt x="8534" y="15829"/>
                  <a:pt x="8396" y="15829"/>
                </a:cubicBezTo>
                <a:lnTo>
                  <a:pt x="8396" y="15826"/>
                </a:lnTo>
                <a:close/>
                <a:moveTo>
                  <a:pt x="9615" y="15826"/>
                </a:moveTo>
                <a:cubicBezTo>
                  <a:pt x="9396" y="15826"/>
                  <a:pt x="9286" y="16093"/>
                  <a:pt x="9443" y="16249"/>
                </a:cubicBezTo>
                <a:cubicBezTo>
                  <a:pt x="9492" y="16300"/>
                  <a:pt x="9554" y="16322"/>
                  <a:pt x="9614" y="16322"/>
                </a:cubicBezTo>
                <a:cubicBezTo>
                  <a:pt x="9740" y="16322"/>
                  <a:pt x="9863" y="16222"/>
                  <a:pt x="9863" y="16074"/>
                </a:cubicBezTo>
                <a:cubicBezTo>
                  <a:pt x="9863" y="15941"/>
                  <a:pt x="9756" y="15829"/>
                  <a:pt x="9621" y="15829"/>
                </a:cubicBezTo>
                <a:cubicBezTo>
                  <a:pt x="9619" y="15829"/>
                  <a:pt x="9617" y="15829"/>
                  <a:pt x="9615" y="15829"/>
                </a:cubicBezTo>
                <a:lnTo>
                  <a:pt x="9615" y="15826"/>
                </a:lnTo>
                <a:close/>
                <a:moveTo>
                  <a:pt x="10834" y="15826"/>
                </a:moveTo>
                <a:cubicBezTo>
                  <a:pt x="10615" y="15826"/>
                  <a:pt x="10505" y="16093"/>
                  <a:pt x="10662" y="16249"/>
                </a:cubicBezTo>
                <a:cubicBezTo>
                  <a:pt x="10711" y="16300"/>
                  <a:pt x="10773" y="16322"/>
                  <a:pt x="10833" y="16322"/>
                </a:cubicBezTo>
                <a:cubicBezTo>
                  <a:pt x="10959" y="16322"/>
                  <a:pt x="11082" y="16222"/>
                  <a:pt x="11082" y="16074"/>
                </a:cubicBezTo>
                <a:cubicBezTo>
                  <a:pt x="11082" y="15939"/>
                  <a:pt x="10972" y="15829"/>
                  <a:pt x="10834" y="15829"/>
                </a:cubicBezTo>
                <a:lnTo>
                  <a:pt x="10834" y="15826"/>
                </a:lnTo>
                <a:close/>
                <a:moveTo>
                  <a:pt x="12057" y="15826"/>
                </a:moveTo>
                <a:cubicBezTo>
                  <a:pt x="11834" y="15826"/>
                  <a:pt x="11724" y="16093"/>
                  <a:pt x="11881" y="16249"/>
                </a:cubicBezTo>
                <a:cubicBezTo>
                  <a:pt x="11931" y="16300"/>
                  <a:pt x="11993" y="16322"/>
                  <a:pt x="12053" y="16322"/>
                </a:cubicBezTo>
                <a:cubicBezTo>
                  <a:pt x="12180" y="16322"/>
                  <a:pt x="12301" y="16222"/>
                  <a:pt x="12301" y="16074"/>
                </a:cubicBezTo>
                <a:cubicBezTo>
                  <a:pt x="12301" y="15939"/>
                  <a:pt x="12191" y="15829"/>
                  <a:pt x="12057" y="15829"/>
                </a:cubicBezTo>
                <a:lnTo>
                  <a:pt x="12057" y="15826"/>
                </a:lnTo>
                <a:close/>
                <a:moveTo>
                  <a:pt x="13276" y="15826"/>
                </a:moveTo>
                <a:cubicBezTo>
                  <a:pt x="13056" y="15826"/>
                  <a:pt x="12943" y="16093"/>
                  <a:pt x="13100" y="16249"/>
                </a:cubicBezTo>
                <a:cubicBezTo>
                  <a:pt x="13151" y="16300"/>
                  <a:pt x="13212" y="16322"/>
                  <a:pt x="13273" y="16322"/>
                </a:cubicBezTo>
                <a:cubicBezTo>
                  <a:pt x="13401" y="16322"/>
                  <a:pt x="13523" y="16222"/>
                  <a:pt x="13523" y="16074"/>
                </a:cubicBezTo>
                <a:cubicBezTo>
                  <a:pt x="13520" y="15939"/>
                  <a:pt x="13410" y="15829"/>
                  <a:pt x="13276" y="15829"/>
                </a:cubicBezTo>
                <a:lnTo>
                  <a:pt x="13276" y="15826"/>
                </a:lnTo>
                <a:close/>
                <a:moveTo>
                  <a:pt x="14495" y="15826"/>
                </a:moveTo>
                <a:cubicBezTo>
                  <a:pt x="14275" y="15826"/>
                  <a:pt x="14166" y="16093"/>
                  <a:pt x="14319" y="16249"/>
                </a:cubicBezTo>
                <a:cubicBezTo>
                  <a:pt x="14370" y="16300"/>
                  <a:pt x="14431" y="16322"/>
                  <a:pt x="14492" y="16322"/>
                </a:cubicBezTo>
                <a:cubicBezTo>
                  <a:pt x="14620" y="16322"/>
                  <a:pt x="14742" y="16222"/>
                  <a:pt x="14742" y="16074"/>
                </a:cubicBezTo>
                <a:cubicBezTo>
                  <a:pt x="14742" y="15939"/>
                  <a:pt x="14629" y="15829"/>
                  <a:pt x="14495" y="15829"/>
                </a:cubicBezTo>
                <a:lnTo>
                  <a:pt x="14495" y="15826"/>
                </a:lnTo>
                <a:close/>
                <a:moveTo>
                  <a:pt x="15714" y="15826"/>
                </a:moveTo>
                <a:cubicBezTo>
                  <a:pt x="15494" y="15826"/>
                  <a:pt x="15385" y="16093"/>
                  <a:pt x="15538" y="16249"/>
                </a:cubicBezTo>
                <a:cubicBezTo>
                  <a:pt x="15589" y="16300"/>
                  <a:pt x="15650" y="16322"/>
                  <a:pt x="15711" y="16322"/>
                </a:cubicBezTo>
                <a:cubicBezTo>
                  <a:pt x="15839" y="16322"/>
                  <a:pt x="15961" y="16222"/>
                  <a:pt x="15961" y="16074"/>
                </a:cubicBezTo>
                <a:cubicBezTo>
                  <a:pt x="15961" y="15939"/>
                  <a:pt x="15852" y="15829"/>
                  <a:pt x="15714" y="15829"/>
                </a:cubicBezTo>
                <a:lnTo>
                  <a:pt x="15714" y="15826"/>
                </a:lnTo>
                <a:close/>
                <a:moveTo>
                  <a:pt x="16933" y="15826"/>
                </a:moveTo>
                <a:cubicBezTo>
                  <a:pt x="16713" y="15826"/>
                  <a:pt x="16604" y="16093"/>
                  <a:pt x="16757" y="16249"/>
                </a:cubicBezTo>
                <a:cubicBezTo>
                  <a:pt x="16808" y="16300"/>
                  <a:pt x="16870" y="16322"/>
                  <a:pt x="16930" y="16322"/>
                </a:cubicBezTo>
                <a:cubicBezTo>
                  <a:pt x="17058" y="16322"/>
                  <a:pt x="17180" y="16222"/>
                  <a:pt x="17180" y="16074"/>
                </a:cubicBezTo>
                <a:cubicBezTo>
                  <a:pt x="17180" y="15939"/>
                  <a:pt x="17071" y="15829"/>
                  <a:pt x="16933" y="15829"/>
                </a:cubicBezTo>
                <a:lnTo>
                  <a:pt x="16933" y="15826"/>
                </a:lnTo>
                <a:close/>
                <a:moveTo>
                  <a:pt x="18152" y="15826"/>
                </a:moveTo>
                <a:cubicBezTo>
                  <a:pt x="17932" y="15826"/>
                  <a:pt x="17823" y="16093"/>
                  <a:pt x="17979" y="16249"/>
                </a:cubicBezTo>
                <a:cubicBezTo>
                  <a:pt x="18029" y="16300"/>
                  <a:pt x="18090" y="16322"/>
                  <a:pt x="18150" y="16322"/>
                </a:cubicBezTo>
                <a:cubicBezTo>
                  <a:pt x="18277" y="16322"/>
                  <a:pt x="18399" y="16222"/>
                  <a:pt x="18399" y="16074"/>
                </a:cubicBezTo>
                <a:cubicBezTo>
                  <a:pt x="18399" y="15939"/>
                  <a:pt x="18290" y="15829"/>
                  <a:pt x="18152" y="15829"/>
                </a:cubicBezTo>
                <a:lnTo>
                  <a:pt x="18152" y="15826"/>
                </a:lnTo>
                <a:close/>
                <a:moveTo>
                  <a:pt x="19374" y="15826"/>
                </a:moveTo>
                <a:cubicBezTo>
                  <a:pt x="19151" y="15826"/>
                  <a:pt x="19042" y="16093"/>
                  <a:pt x="19198" y="16249"/>
                </a:cubicBezTo>
                <a:cubicBezTo>
                  <a:pt x="19248" y="16300"/>
                  <a:pt x="19309" y="16322"/>
                  <a:pt x="19369" y="16322"/>
                </a:cubicBezTo>
                <a:cubicBezTo>
                  <a:pt x="19496" y="16322"/>
                  <a:pt x="19618" y="16222"/>
                  <a:pt x="19618" y="16074"/>
                </a:cubicBezTo>
                <a:cubicBezTo>
                  <a:pt x="19618" y="15939"/>
                  <a:pt x="19509" y="15829"/>
                  <a:pt x="19374" y="15829"/>
                </a:cubicBezTo>
                <a:lnTo>
                  <a:pt x="19374" y="15826"/>
                </a:lnTo>
                <a:close/>
                <a:moveTo>
                  <a:pt x="20593" y="15826"/>
                </a:moveTo>
                <a:cubicBezTo>
                  <a:pt x="20371" y="15826"/>
                  <a:pt x="20261" y="16093"/>
                  <a:pt x="20418" y="16249"/>
                </a:cubicBezTo>
                <a:cubicBezTo>
                  <a:pt x="20467" y="16300"/>
                  <a:pt x="20528" y="16322"/>
                  <a:pt x="20588" y="16322"/>
                </a:cubicBezTo>
                <a:cubicBezTo>
                  <a:pt x="20715" y="16322"/>
                  <a:pt x="20837" y="16222"/>
                  <a:pt x="20837" y="16074"/>
                </a:cubicBezTo>
                <a:cubicBezTo>
                  <a:pt x="20837" y="15939"/>
                  <a:pt x="20728" y="15829"/>
                  <a:pt x="20593" y="15829"/>
                </a:cubicBezTo>
                <a:lnTo>
                  <a:pt x="20593" y="15826"/>
                </a:lnTo>
                <a:close/>
                <a:moveTo>
                  <a:pt x="21812" y="15826"/>
                </a:moveTo>
                <a:cubicBezTo>
                  <a:pt x="21593" y="15826"/>
                  <a:pt x="21480" y="16093"/>
                  <a:pt x="21637" y="16249"/>
                </a:cubicBezTo>
                <a:cubicBezTo>
                  <a:pt x="21687" y="16300"/>
                  <a:pt x="21749" y="16322"/>
                  <a:pt x="21810" y="16322"/>
                </a:cubicBezTo>
                <a:cubicBezTo>
                  <a:pt x="21937" y="16322"/>
                  <a:pt x="22060" y="16222"/>
                  <a:pt x="22060" y="16074"/>
                </a:cubicBezTo>
                <a:cubicBezTo>
                  <a:pt x="22057" y="15941"/>
                  <a:pt x="21950" y="15829"/>
                  <a:pt x="21818" y="15829"/>
                </a:cubicBezTo>
                <a:cubicBezTo>
                  <a:pt x="21816" y="15829"/>
                  <a:pt x="21814" y="15829"/>
                  <a:pt x="21812" y="15829"/>
                </a:cubicBezTo>
                <a:lnTo>
                  <a:pt x="21812" y="15826"/>
                </a:lnTo>
                <a:close/>
                <a:moveTo>
                  <a:pt x="23031" y="15826"/>
                </a:moveTo>
                <a:cubicBezTo>
                  <a:pt x="22812" y="15826"/>
                  <a:pt x="22702" y="16093"/>
                  <a:pt x="22856" y="16249"/>
                </a:cubicBezTo>
                <a:cubicBezTo>
                  <a:pt x="22906" y="16300"/>
                  <a:pt x="22968" y="16322"/>
                  <a:pt x="23029" y="16322"/>
                </a:cubicBezTo>
                <a:cubicBezTo>
                  <a:pt x="23156" y="16322"/>
                  <a:pt x="23279" y="16222"/>
                  <a:pt x="23279" y="16074"/>
                </a:cubicBezTo>
                <a:cubicBezTo>
                  <a:pt x="23279" y="15939"/>
                  <a:pt x="23166" y="15829"/>
                  <a:pt x="23031" y="15829"/>
                </a:cubicBezTo>
                <a:lnTo>
                  <a:pt x="23031" y="15826"/>
                </a:lnTo>
                <a:close/>
                <a:moveTo>
                  <a:pt x="24250" y="15826"/>
                </a:moveTo>
                <a:cubicBezTo>
                  <a:pt x="24031" y="15826"/>
                  <a:pt x="23921" y="16093"/>
                  <a:pt x="24075" y="16249"/>
                </a:cubicBezTo>
                <a:cubicBezTo>
                  <a:pt x="24125" y="16300"/>
                  <a:pt x="24187" y="16322"/>
                  <a:pt x="24248" y="16322"/>
                </a:cubicBezTo>
                <a:cubicBezTo>
                  <a:pt x="24375" y="16322"/>
                  <a:pt x="24498" y="16222"/>
                  <a:pt x="24498" y="16074"/>
                </a:cubicBezTo>
                <a:cubicBezTo>
                  <a:pt x="24498" y="15939"/>
                  <a:pt x="24388" y="15826"/>
                  <a:pt x="24250" y="1582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5212" name="Google Shape;5212;p20"/>
          <p:cNvSpPr txBox="1">
            <a:spLocks noGrp="1"/>
          </p:cNvSpPr>
          <p:nvPr>
            <p:ph type="subTitle" idx="1"/>
          </p:nvPr>
        </p:nvSpPr>
        <p:spPr>
          <a:xfrm>
            <a:off x="1185425" y="2453124"/>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5213" name="Google Shape;5213;p20"/>
          <p:cNvSpPr txBox="1">
            <a:spLocks noGrp="1"/>
          </p:cNvSpPr>
          <p:nvPr>
            <p:ph type="subTitle" idx="2"/>
          </p:nvPr>
        </p:nvSpPr>
        <p:spPr>
          <a:xfrm>
            <a:off x="1185425" y="2022313"/>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sp>
        <p:nvSpPr>
          <p:cNvPr id="5214" name="Google Shape;5214;p20"/>
          <p:cNvSpPr txBox="1">
            <a:spLocks noGrp="1"/>
          </p:cNvSpPr>
          <p:nvPr>
            <p:ph type="subTitle" idx="3"/>
          </p:nvPr>
        </p:nvSpPr>
        <p:spPr>
          <a:xfrm>
            <a:off x="3700650" y="2453124"/>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5215" name="Google Shape;5215;p20"/>
          <p:cNvSpPr txBox="1">
            <a:spLocks noGrp="1"/>
          </p:cNvSpPr>
          <p:nvPr>
            <p:ph type="subTitle" idx="4"/>
          </p:nvPr>
        </p:nvSpPr>
        <p:spPr>
          <a:xfrm>
            <a:off x="3700650" y="2022313"/>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sp>
        <p:nvSpPr>
          <p:cNvPr id="5216" name="Google Shape;5216;p20"/>
          <p:cNvSpPr txBox="1">
            <a:spLocks noGrp="1"/>
          </p:cNvSpPr>
          <p:nvPr>
            <p:ph type="subTitle" idx="5"/>
          </p:nvPr>
        </p:nvSpPr>
        <p:spPr>
          <a:xfrm>
            <a:off x="6215875" y="2453136"/>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5217" name="Google Shape;5217;p20"/>
          <p:cNvSpPr txBox="1">
            <a:spLocks noGrp="1"/>
          </p:cNvSpPr>
          <p:nvPr>
            <p:ph type="subTitle" idx="6"/>
          </p:nvPr>
        </p:nvSpPr>
        <p:spPr>
          <a:xfrm>
            <a:off x="6215875" y="2022313"/>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sp>
        <p:nvSpPr>
          <p:cNvPr id="5218" name="Google Shape;5218;p20"/>
          <p:cNvSpPr txBox="1">
            <a:spLocks noGrp="1"/>
          </p:cNvSpPr>
          <p:nvPr>
            <p:ph type="subTitle" idx="7"/>
          </p:nvPr>
        </p:nvSpPr>
        <p:spPr>
          <a:xfrm>
            <a:off x="1185425" y="4168525"/>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5219" name="Google Shape;5219;p20"/>
          <p:cNvSpPr txBox="1">
            <a:spLocks noGrp="1"/>
          </p:cNvSpPr>
          <p:nvPr>
            <p:ph type="subTitle" idx="8"/>
          </p:nvPr>
        </p:nvSpPr>
        <p:spPr>
          <a:xfrm>
            <a:off x="1185425" y="3737725"/>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sp>
        <p:nvSpPr>
          <p:cNvPr id="5220" name="Google Shape;5220;p20"/>
          <p:cNvSpPr txBox="1">
            <a:spLocks noGrp="1"/>
          </p:cNvSpPr>
          <p:nvPr>
            <p:ph type="subTitle" idx="9"/>
          </p:nvPr>
        </p:nvSpPr>
        <p:spPr>
          <a:xfrm>
            <a:off x="3700650" y="4168525"/>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5221" name="Google Shape;5221;p20"/>
          <p:cNvSpPr txBox="1">
            <a:spLocks noGrp="1"/>
          </p:cNvSpPr>
          <p:nvPr>
            <p:ph type="subTitle" idx="13"/>
          </p:nvPr>
        </p:nvSpPr>
        <p:spPr>
          <a:xfrm>
            <a:off x="3700650" y="3737725"/>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sp>
        <p:nvSpPr>
          <p:cNvPr id="5222" name="Google Shape;5222;p20"/>
          <p:cNvSpPr txBox="1">
            <a:spLocks noGrp="1"/>
          </p:cNvSpPr>
          <p:nvPr>
            <p:ph type="subTitle" idx="14"/>
          </p:nvPr>
        </p:nvSpPr>
        <p:spPr>
          <a:xfrm>
            <a:off x="6215875" y="4168525"/>
            <a:ext cx="1742700" cy="54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5223" name="Google Shape;5223;p20"/>
          <p:cNvSpPr txBox="1">
            <a:spLocks noGrp="1"/>
          </p:cNvSpPr>
          <p:nvPr>
            <p:ph type="subTitle" idx="15"/>
          </p:nvPr>
        </p:nvSpPr>
        <p:spPr>
          <a:xfrm>
            <a:off x="6215875" y="3737725"/>
            <a:ext cx="1742700" cy="42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b="1">
                <a:latin typeface="Rajdhani"/>
                <a:ea typeface="Rajdhani"/>
                <a:cs typeface="Rajdhani"/>
                <a:sym typeface="Rajdhani"/>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sp>
        <p:nvSpPr>
          <p:cNvPr id="5224" name="Google Shape;5224;p20"/>
          <p:cNvSpPr/>
          <p:nvPr/>
        </p:nvSpPr>
        <p:spPr>
          <a:xfrm rot="5400000">
            <a:off x="7763749" y="2132225"/>
            <a:ext cx="2259057" cy="501445"/>
          </a:xfrm>
          <a:custGeom>
            <a:avLst/>
            <a:gdLst/>
            <a:ahLst/>
            <a:cxnLst/>
            <a:rect l="l" t="t" r="r" b="b"/>
            <a:pathLst>
              <a:path w="24769" h="5498" extrusionOk="0">
                <a:moveTo>
                  <a:pt x="1" y="0"/>
                </a:moveTo>
                <a:cubicBezTo>
                  <a:pt x="1" y="0"/>
                  <a:pt x="577" y="1731"/>
                  <a:pt x="1801" y="2841"/>
                </a:cubicBezTo>
                <a:cubicBezTo>
                  <a:pt x="3064" y="3989"/>
                  <a:pt x="4740" y="4431"/>
                  <a:pt x="6163" y="4431"/>
                </a:cubicBezTo>
                <a:cubicBezTo>
                  <a:pt x="7601" y="4431"/>
                  <a:pt x="8781" y="3979"/>
                  <a:pt x="9016" y="3348"/>
                </a:cubicBezTo>
                <a:cubicBezTo>
                  <a:pt x="9273" y="2657"/>
                  <a:pt x="10175" y="2318"/>
                  <a:pt x="11070" y="2318"/>
                </a:cubicBezTo>
                <a:cubicBezTo>
                  <a:pt x="11803" y="2318"/>
                  <a:pt x="12531" y="2545"/>
                  <a:pt x="12900" y="2991"/>
                </a:cubicBezTo>
                <a:cubicBezTo>
                  <a:pt x="13337" y="3520"/>
                  <a:pt x="14119" y="3897"/>
                  <a:pt x="14836" y="3897"/>
                </a:cubicBezTo>
                <a:cubicBezTo>
                  <a:pt x="15463" y="3897"/>
                  <a:pt x="16041" y="3608"/>
                  <a:pt x="16296" y="2879"/>
                </a:cubicBezTo>
                <a:cubicBezTo>
                  <a:pt x="16553" y="2143"/>
                  <a:pt x="17354" y="1745"/>
                  <a:pt x="18142" y="1745"/>
                </a:cubicBezTo>
                <a:cubicBezTo>
                  <a:pt x="19031" y="1745"/>
                  <a:pt x="19904" y="2251"/>
                  <a:pt x="19966" y="3351"/>
                </a:cubicBezTo>
                <a:cubicBezTo>
                  <a:pt x="20058" y="4984"/>
                  <a:pt x="21426" y="5497"/>
                  <a:pt x="22476" y="5497"/>
                </a:cubicBezTo>
                <a:cubicBezTo>
                  <a:pt x="22761" y="5497"/>
                  <a:pt x="23023" y="5459"/>
                  <a:pt x="23229" y="5396"/>
                </a:cubicBezTo>
                <a:cubicBezTo>
                  <a:pt x="24522" y="4996"/>
                  <a:pt x="24769" y="0"/>
                  <a:pt x="24769" y="0"/>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0"/>
          <p:cNvSpPr/>
          <p:nvPr/>
        </p:nvSpPr>
        <p:spPr>
          <a:xfrm rot="5400000" flipH="1">
            <a:off x="-518567" y="2501215"/>
            <a:ext cx="1588234" cy="562166"/>
          </a:xfrm>
          <a:custGeom>
            <a:avLst/>
            <a:gdLst/>
            <a:ahLst/>
            <a:cxnLst/>
            <a:rect l="l" t="t" r="r" b="b"/>
            <a:pathLst>
              <a:path w="16858" h="5967" extrusionOk="0">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BLANK_1">
    <p:spTree>
      <p:nvGrpSpPr>
        <p:cNvPr id="1" name="Shape 6135"/>
        <p:cNvGrpSpPr/>
        <p:nvPr/>
      </p:nvGrpSpPr>
      <p:grpSpPr>
        <a:xfrm>
          <a:off x="0" y="0"/>
          <a:ext cx="0" cy="0"/>
          <a:chOff x="0" y="0"/>
          <a:chExt cx="0" cy="0"/>
        </a:xfrm>
      </p:grpSpPr>
      <p:sp>
        <p:nvSpPr>
          <p:cNvPr id="6136" name="Google Shape;6136;p24"/>
          <p:cNvSpPr txBox="1">
            <a:spLocks noGrp="1"/>
          </p:cNvSpPr>
          <p:nvPr>
            <p:ph type="title"/>
          </p:nvPr>
        </p:nvSpPr>
        <p:spPr>
          <a:xfrm>
            <a:off x="2766150" y="635975"/>
            <a:ext cx="3611700" cy="68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sz="6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137" name="Google Shape;6137;p24"/>
          <p:cNvSpPr txBox="1">
            <a:spLocks noGrp="1"/>
          </p:cNvSpPr>
          <p:nvPr>
            <p:ph type="subTitle" idx="1"/>
          </p:nvPr>
        </p:nvSpPr>
        <p:spPr>
          <a:xfrm>
            <a:off x="2334300" y="1924825"/>
            <a:ext cx="4475400" cy="90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solidFill>
                  <a:schemeClr val="dk1"/>
                </a:solidFill>
              </a:defRPr>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6138" name="Google Shape;6138;p24"/>
          <p:cNvSpPr txBox="1">
            <a:spLocks noGrp="1"/>
          </p:cNvSpPr>
          <p:nvPr>
            <p:ph type="subTitle" idx="2"/>
          </p:nvPr>
        </p:nvSpPr>
        <p:spPr>
          <a:xfrm>
            <a:off x="2793750" y="1530300"/>
            <a:ext cx="3556500" cy="34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1800">
                <a:solidFill>
                  <a:schemeClr val="dk1"/>
                </a:solidFill>
              </a:defRPr>
            </a:lvl1pPr>
            <a:lvl2pPr lvl="1" rtl="0">
              <a:spcBef>
                <a:spcPts val="1600"/>
              </a:spcBef>
              <a:spcAft>
                <a:spcPts val="0"/>
              </a:spcAft>
              <a:buSzPts val="3000"/>
              <a:buNone/>
              <a:defRPr sz="3000"/>
            </a:lvl2pPr>
            <a:lvl3pPr lvl="2" rtl="0">
              <a:spcBef>
                <a:spcPts val="1600"/>
              </a:spcBef>
              <a:spcAft>
                <a:spcPts val="0"/>
              </a:spcAft>
              <a:buSzPts val="3000"/>
              <a:buNone/>
              <a:defRPr sz="3000"/>
            </a:lvl3pPr>
            <a:lvl4pPr lvl="3" rtl="0">
              <a:spcBef>
                <a:spcPts val="1600"/>
              </a:spcBef>
              <a:spcAft>
                <a:spcPts val="0"/>
              </a:spcAft>
              <a:buSzPts val="3000"/>
              <a:buNone/>
              <a:defRPr sz="3000"/>
            </a:lvl4pPr>
            <a:lvl5pPr lvl="4" rtl="0">
              <a:spcBef>
                <a:spcPts val="1600"/>
              </a:spcBef>
              <a:spcAft>
                <a:spcPts val="0"/>
              </a:spcAft>
              <a:buSzPts val="3000"/>
              <a:buNone/>
              <a:defRPr sz="3000"/>
            </a:lvl5pPr>
            <a:lvl6pPr lvl="5" rtl="0">
              <a:spcBef>
                <a:spcPts val="1600"/>
              </a:spcBef>
              <a:spcAft>
                <a:spcPts val="0"/>
              </a:spcAft>
              <a:buSzPts val="3000"/>
              <a:buNone/>
              <a:defRPr sz="3000"/>
            </a:lvl6pPr>
            <a:lvl7pPr lvl="6" rtl="0">
              <a:spcBef>
                <a:spcPts val="1600"/>
              </a:spcBef>
              <a:spcAft>
                <a:spcPts val="0"/>
              </a:spcAft>
              <a:buSzPts val="3000"/>
              <a:buNone/>
              <a:defRPr sz="3000"/>
            </a:lvl7pPr>
            <a:lvl8pPr lvl="7" rtl="0">
              <a:spcBef>
                <a:spcPts val="1600"/>
              </a:spcBef>
              <a:spcAft>
                <a:spcPts val="0"/>
              </a:spcAft>
              <a:buSzPts val="3000"/>
              <a:buNone/>
              <a:defRPr sz="3000"/>
            </a:lvl8pPr>
            <a:lvl9pPr lvl="8" rtl="0">
              <a:spcBef>
                <a:spcPts val="1600"/>
              </a:spcBef>
              <a:spcAft>
                <a:spcPts val="1600"/>
              </a:spcAft>
              <a:buSzPts val="3000"/>
              <a:buNone/>
              <a:defRPr sz="3000"/>
            </a:lvl9pPr>
          </a:lstStyle>
          <a:p>
            <a:endParaRPr/>
          </a:p>
        </p:txBody>
      </p:sp>
      <p:sp>
        <p:nvSpPr>
          <p:cNvPr id="6140" name="Google Shape;6140;p24"/>
          <p:cNvSpPr/>
          <p:nvPr/>
        </p:nvSpPr>
        <p:spPr>
          <a:xfrm rot="5400000">
            <a:off x="587802" y="3215690"/>
            <a:ext cx="1378619" cy="2476977"/>
          </a:xfrm>
          <a:custGeom>
            <a:avLst/>
            <a:gdLst/>
            <a:ahLst/>
            <a:cxnLst/>
            <a:rect l="l" t="t" r="r" b="b"/>
            <a:pathLst>
              <a:path w="4982" h="10569" extrusionOk="0">
                <a:moveTo>
                  <a:pt x="4982" y="0"/>
                </a:moveTo>
                <a:cubicBezTo>
                  <a:pt x="4223" y="161"/>
                  <a:pt x="4159" y="1002"/>
                  <a:pt x="3518" y="1002"/>
                </a:cubicBezTo>
                <a:cubicBezTo>
                  <a:pt x="3403" y="1002"/>
                  <a:pt x="3270" y="975"/>
                  <a:pt x="3111" y="912"/>
                </a:cubicBezTo>
                <a:cubicBezTo>
                  <a:pt x="2817" y="796"/>
                  <a:pt x="2502" y="727"/>
                  <a:pt x="2197" y="727"/>
                </a:cubicBezTo>
                <a:cubicBezTo>
                  <a:pt x="1414" y="727"/>
                  <a:pt x="694" y="1181"/>
                  <a:pt x="550" y="2466"/>
                </a:cubicBezTo>
                <a:cubicBezTo>
                  <a:pt x="349" y="4251"/>
                  <a:pt x="2941" y="5534"/>
                  <a:pt x="1901" y="6387"/>
                </a:cubicBezTo>
                <a:cubicBezTo>
                  <a:pt x="0" y="7947"/>
                  <a:pt x="1278" y="9143"/>
                  <a:pt x="1990" y="10568"/>
                </a:cubicBezTo>
                <a:lnTo>
                  <a:pt x="4982" y="10568"/>
                </a:lnTo>
                <a:lnTo>
                  <a:pt x="49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24"/>
          <p:cNvSpPr/>
          <p:nvPr/>
        </p:nvSpPr>
        <p:spPr>
          <a:xfrm>
            <a:off x="0" y="2906749"/>
            <a:ext cx="1272358" cy="1747910"/>
          </a:xfrm>
          <a:custGeom>
            <a:avLst/>
            <a:gdLst/>
            <a:ahLst/>
            <a:cxnLst/>
            <a:rect l="l" t="t" r="r" b="b"/>
            <a:pathLst>
              <a:path w="10250" h="14081" extrusionOk="0">
                <a:moveTo>
                  <a:pt x="464" y="1"/>
                </a:moveTo>
                <a:cubicBezTo>
                  <a:pt x="311" y="1"/>
                  <a:pt x="156" y="21"/>
                  <a:pt x="0" y="63"/>
                </a:cubicBezTo>
                <a:lnTo>
                  <a:pt x="0" y="14081"/>
                </a:lnTo>
                <a:lnTo>
                  <a:pt x="8372" y="14081"/>
                </a:lnTo>
                <a:cubicBezTo>
                  <a:pt x="10250" y="10505"/>
                  <a:pt x="8261" y="8835"/>
                  <a:pt x="6056" y="8835"/>
                </a:cubicBezTo>
                <a:cubicBezTo>
                  <a:pt x="5843" y="8835"/>
                  <a:pt x="5628" y="8851"/>
                  <a:pt x="5413" y="8882"/>
                </a:cubicBezTo>
                <a:cubicBezTo>
                  <a:pt x="5266" y="8904"/>
                  <a:pt x="5124" y="8914"/>
                  <a:pt x="4988" y="8914"/>
                </a:cubicBezTo>
                <a:cubicBezTo>
                  <a:pt x="2877" y="8914"/>
                  <a:pt x="2084" y="6458"/>
                  <a:pt x="3020" y="4741"/>
                </a:cubicBezTo>
                <a:cubicBezTo>
                  <a:pt x="3943" y="3049"/>
                  <a:pt x="2361" y="1"/>
                  <a:pt x="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24"/>
          <p:cNvSpPr/>
          <p:nvPr/>
        </p:nvSpPr>
        <p:spPr>
          <a:xfrm rot="10800000" flipH="1">
            <a:off x="4125" y="4089397"/>
            <a:ext cx="1590246" cy="1054102"/>
          </a:xfrm>
          <a:custGeom>
            <a:avLst/>
            <a:gdLst/>
            <a:ahLst/>
            <a:cxnLst/>
            <a:rect l="l" t="t" r="r" b="b"/>
            <a:pathLst>
              <a:path w="6285" h="4166" extrusionOk="0">
                <a:moveTo>
                  <a:pt x="0" y="1"/>
                </a:moveTo>
                <a:lnTo>
                  <a:pt x="0" y="4165"/>
                </a:lnTo>
                <a:cubicBezTo>
                  <a:pt x="1196" y="3798"/>
                  <a:pt x="996" y="2045"/>
                  <a:pt x="2096" y="2045"/>
                </a:cubicBezTo>
                <a:cubicBezTo>
                  <a:pt x="2129" y="2045"/>
                  <a:pt x="2163" y="2047"/>
                  <a:pt x="2199" y="2050"/>
                </a:cubicBezTo>
                <a:cubicBezTo>
                  <a:pt x="2774" y="2103"/>
                  <a:pt x="3572" y="2499"/>
                  <a:pt x="4323" y="2499"/>
                </a:cubicBezTo>
                <a:cubicBezTo>
                  <a:pt x="5159" y="2499"/>
                  <a:pt x="5937" y="2008"/>
                  <a:pt x="6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3" name="Google Shape;6143;p24"/>
          <p:cNvGrpSpPr/>
          <p:nvPr/>
        </p:nvGrpSpPr>
        <p:grpSpPr>
          <a:xfrm rot="10800000" flipH="1">
            <a:off x="30533" y="4088932"/>
            <a:ext cx="1192661" cy="1032898"/>
            <a:chOff x="26409" y="15789"/>
            <a:chExt cx="1192661" cy="1032898"/>
          </a:xfrm>
        </p:grpSpPr>
        <p:sp>
          <p:nvSpPr>
            <p:cNvPr id="6144" name="Google Shape;6144;p24"/>
            <p:cNvSpPr/>
            <p:nvPr/>
          </p:nvSpPr>
          <p:spPr>
            <a:xfrm>
              <a:off x="132864" y="1027036"/>
              <a:ext cx="15583" cy="10006"/>
            </a:xfrm>
            <a:custGeom>
              <a:avLst/>
              <a:gdLst/>
              <a:ahLst/>
              <a:cxnLst/>
              <a:rect l="l" t="t" r="r" b="b"/>
              <a:pathLst>
                <a:path w="95" h="61" extrusionOk="0">
                  <a:moveTo>
                    <a:pt x="65" y="0"/>
                  </a:moveTo>
                  <a:cubicBezTo>
                    <a:pt x="33" y="0"/>
                    <a:pt x="4" y="25"/>
                    <a:pt x="0" y="60"/>
                  </a:cubicBezTo>
                  <a:cubicBezTo>
                    <a:pt x="33" y="43"/>
                    <a:pt x="65" y="26"/>
                    <a:pt x="95" y="7"/>
                  </a:cubicBezTo>
                  <a:cubicBezTo>
                    <a:pt x="85" y="2"/>
                    <a:pt x="7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24"/>
            <p:cNvSpPr/>
            <p:nvPr/>
          </p:nvSpPr>
          <p:spPr>
            <a:xfrm>
              <a:off x="79718" y="1027036"/>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24"/>
            <p:cNvSpPr/>
            <p:nvPr/>
          </p:nvSpPr>
          <p:spPr>
            <a:xfrm>
              <a:off x="26409" y="1027036"/>
              <a:ext cx="25261" cy="21652"/>
            </a:xfrm>
            <a:custGeom>
              <a:avLst/>
              <a:gdLst/>
              <a:ahLst/>
              <a:cxnLst/>
              <a:rect l="l" t="t" r="r" b="b"/>
              <a:pathLst>
                <a:path w="154" h="132" extrusionOk="0">
                  <a:moveTo>
                    <a:pt x="66" y="0"/>
                  </a:moveTo>
                  <a:cubicBezTo>
                    <a:pt x="33" y="0"/>
                    <a:pt x="0" y="26"/>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24"/>
            <p:cNvSpPr/>
            <p:nvPr/>
          </p:nvSpPr>
          <p:spPr>
            <a:xfrm>
              <a:off x="186010" y="973726"/>
              <a:ext cx="17387" cy="19027"/>
            </a:xfrm>
            <a:custGeom>
              <a:avLst/>
              <a:gdLst/>
              <a:ahLst/>
              <a:cxnLst/>
              <a:rect l="l" t="t" r="r" b="b"/>
              <a:pathLst>
                <a:path w="106" h="116" extrusionOk="0">
                  <a:moveTo>
                    <a:pt x="66" y="1"/>
                  </a:moveTo>
                  <a:cubicBezTo>
                    <a:pt x="33" y="1"/>
                    <a:pt x="1" y="28"/>
                    <a:pt x="1" y="66"/>
                  </a:cubicBezTo>
                  <a:cubicBezTo>
                    <a:pt x="1" y="85"/>
                    <a:pt x="10" y="103"/>
                    <a:pt x="23" y="115"/>
                  </a:cubicBezTo>
                  <a:cubicBezTo>
                    <a:pt x="51" y="84"/>
                    <a:pt x="79" y="49"/>
                    <a:pt x="105" y="14"/>
                  </a:cubicBezTo>
                  <a:cubicBezTo>
                    <a:pt x="93" y="5"/>
                    <a:pt x="80"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24"/>
            <p:cNvSpPr/>
            <p:nvPr/>
          </p:nvSpPr>
          <p:spPr>
            <a:xfrm>
              <a:off x="132864" y="973562"/>
              <a:ext cx="25261" cy="21980"/>
            </a:xfrm>
            <a:custGeom>
              <a:avLst/>
              <a:gdLst/>
              <a:ahLst/>
              <a:cxnLst/>
              <a:rect l="l" t="t" r="r" b="b"/>
              <a:pathLst>
                <a:path w="154" h="134" extrusionOk="0">
                  <a:moveTo>
                    <a:pt x="66" y="1"/>
                  </a:moveTo>
                  <a:cubicBezTo>
                    <a:pt x="33" y="1"/>
                    <a:pt x="0" y="27"/>
                    <a:pt x="0" y="67"/>
                  </a:cubicBezTo>
                  <a:cubicBezTo>
                    <a:pt x="0" y="104"/>
                    <a:pt x="30" y="133"/>
                    <a:pt x="66" y="133"/>
                  </a:cubicBezTo>
                  <a:cubicBezTo>
                    <a:pt x="124" y="133"/>
                    <a:pt x="153" y="62"/>
                    <a:pt x="112" y="21"/>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24"/>
            <p:cNvSpPr/>
            <p:nvPr/>
          </p:nvSpPr>
          <p:spPr>
            <a:xfrm>
              <a:off x="79718" y="973562"/>
              <a:ext cx="25261" cy="21980"/>
            </a:xfrm>
            <a:custGeom>
              <a:avLst/>
              <a:gdLst/>
              <a:ahLst/>
              <a:cxnLst/>
              <a:rect l="l" t="t" r="r" b="b"/>
              <a:pathLst>
                <a:path w="154" h="134" extrusionOk="0">
                  <a:moveTo>
                    <a:pt x="66" y="1"/>
                  </a:moveTo>
                  <a:cubicBezTo>
                    <a:pt x="32" y="1"/>
                    <a:pt x="0" y="27"/>
                    <a:pt x="0" y="67"/>
                  </a:cubicBezTo>
                  <a:cubicBezTo>
                    <a:pt x="0" y="104"/>
                    <a:pt x="30" y="133"/>
                    <a:pt x="66" y="133"/>
                  </a:cubicBezTo>
                  <a:cubicBezTo>
                    <a:pt x="124" y="133"/>
                    <a:pt x="153" y="62"/>
                    <a:pt x="112" y="21"/>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24"/>
            <p:cNvSpPr/>
            <p:nvPr/>
          </p:nvSpPr>
          <p:spPr>
            <a:xfrm>
              <a:off x="26409" y="973726"/>
              <a:ext cx="21652" cy="21816"/>
            </a:xfrm>
            <a:custGeom>
              <a:avLst/>
              <a:gdLst/>
              <a:ahLst/>
              <a:cxnLst/>
              <a:rect l="l" t="t" r="r" b="b"/>
              <a:pathLst>
                <a:path w="132" h="133" extrusionOk="0">
                  <a:moveTo>
                    <a:pt x="67" y="0"/>
                  </a:moveTo>
                  <a:cubicBezTo>
                    <a:pt x="29" y="0"/>
                    <a:pt x="0" y="30"/>
                    <a:pt x="0" y="66"/>
                  </a:cubicBezTo>
                  <a:cubicBezTo>
                    <a:pt x="0" y="103"/>
                    <a:pt x="29" y="132"/>
                    <a:pt x="67" y="132"/>
                  </a:cubicBezTo>
                  <a:cubicBezTo>
                    <a:pt x="103" y="132"/>
                    <a:pt x="132" y="103"/>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24"/>
            <p:cNvSpPr/>
            <p:nvPr/>
          </p:nvSpPr>
          <p:spPr>
            <a:xfrm>
              <a:off x="186010" y="920580"/>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24"/>
            <p:cNvSpPr/>
            <p:nvPr/>
          </p:nvSpPr>
          <p:spPr>
            <a:xfrm>
              <a:off x="132864" y="920416"/>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24"/>
            <p:cNvSpPr/>
            <p:nvPr/>
          </p:nvSpPr>
          <p:spPr>
            <a:xfrm>
              <a:off x="79718" y="920416"/>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24"/>
            <p:cNvSpPr/>
            <p:nvPr/>
          </p:nvSpPr>
          <p:spPr>
            <a:xfrm>
              <a:off x="26409" y="920580"/>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24"/>
            <p:cNvSpPr/>
            <p:nvPr/>
          </p:nvSpPr>
          <p:spPr>
            <a:xfrm>
              <a:off x="235055" y="867270"/>
              <a:ext cx="15583" cy="20668"/>
            </a:xfrm>
            <a:custGeom>
              <a:avLst/>
              <a:gdLst/>
              <a:ahLst/>
              <a:cxnLst/>
              <a:rect l="l" t="t" r="r" b="b"/>
              <a:pathLst>
                <a:path w="95" h="126" extrusionOk="0">
                  <a:moveTo>
                    <a:pt x="92" y="0"/>
                  </a:moveTo>
                  <a:cubicBezTo>
                    <a:pt x="22" y="0"/>
                    <a:pt x="1" y="95"/>
                    <a:pt x="63" y="125"/>
                  </a:cubicBezTo>
                  <a:cubicBezTo>
                    <a:pt x="75" y="85"/>
                    <a:pt x="85" y="43"/>
                    <a:pt x="94" y="1"/>
                  </a:cubicBezTo>
                  <a:cubicBezTo>
                    <a:pt x="93" y="1"/>
                    <a:pt x="93"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24"/>
            <p:cNvSpPr/>
            <p:nvPr/>
          </p:nvSpPr>
          <p:spPr>
            <a:xfrm>
              <a:off x="186010" y="867270"/>
              <a:ext cx="25425" cy="21652"/>
            </a:xfrm>
            <a:custGeom>
              <a:avLst/>
              <a:gdLst/>
              <a:ahLst/>
              <a:cxnLst/>
              <a:rect l="l" t="t" r="r" b="b"/>
              <a:pathLst>
                <a:path w="155" h="132" extrusionOk="0">
                  <a:moveTo>
                    <a:pt x="67" y="1"/>
                  </a:moveTo>
                  <a:cubicBezTo>
                    <a:pt x="33" y="1"/>
                    <a:pt x="1" y="27"/>
                    <a:pt x="1" y="67"/>
                  </a:cubicBezTo>
                  <a:cubicBezTo>
                    <a:pt x="1" y="103"/>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24"/>
            <p:cNvSpPr/>
            <p:nvPr/>
          </p:nvSpPr>
          <p:spPr>
            <a:xfrm>
              <a:off x="132864" y="867270"/>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24"/>
            <p:cNvSpPr/>
            <p:nvPr/>
          </p:nvSpPr>
          <p:spPr>
            <a:xfrm>
              <a:off x="79718" y="867270"/>
              <a:ext cx="25261" cy="21652"/>
            </a:xfrm>
            <a:custGeom>
              <a:avLst/>
              <a:gdLst/>
              <a:ahLst/>
              <a:cxnLst/>
              <a:rect l="l" t="t" r="r" b="b"/>
              <a:pathLst>
                <a:path w="154" h="132" extrusionOk="0">
                  <a:moveTo>
                    <a:pt x="66" y="1"/>
                  </a:moveTo>
                  <a:cubicBezTo>
                    <a:pt x="32"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24"/>
            <p:cNvSpPr/>
            <p:nvPr/>
          </p:nvSpPr>
          <p:spPr>
            <a:xfrm>
              <a:off x="26409" y="867270"/>
              <a:ext cx="25261" cy="21652"/>
            </a:xfrm>
            <a:custGeom>
              <a:avLst/>
              <a:gdLst/>
              <a:ahLst/>
              <a:cxnLst/>
              <a:rect l="l" t="t" r="r" b="b"/>
              <a:pathLst>
                <a:path w="154" h="132" extrusionOk="0">
                  <a:moveTo>
                    <a:pt x="66" y="1"/>
                  </a:moveTo>
                  <a:cubicBezTo>
                    <a:pt x="33" y="1"/>
                    <a:pt x="0" y="27"/>
                    <a:pt x="0" y="67"/>
                  </a:cubicBezTo>
                  <a:cubicBezTo>
                    <a:pt x="0" y="103"/>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24"/>
            <p:cNvSpPr/>
            <p:nvPr/>
          </p:nvSpPr>
          <p:spPr>
            <a:xfrm>
              <a:off x="237679" y="814124"/>
              <a:ext cx="20340" cy="21652"/>
            </a:xfrm>
            <a:custGeom>
              <a:avLst/>
              <a:gdLst/>
              <a:ahLst/>
              <a:cxnLst/>
              <a:rect l="l" t="t" r="r" b="b"/>
              <a:pathLst>
                <a:path w="124" h="132" extrusionOk="0">
                  <a:moveTo>
                    <a:pt x="76" y="0"/>
                  </a:moveTo>
                  <a:cubicBezTo>
                    <a:pt x="32" y="0"/>
                    <a:pt x="1" y="43"/>
                    <a:pt x="13" y="84"/>
                  </a:cubicBezTo>
                  <a:cubicBezTo>
                    <a:pt x="21" y="114"/>
                    <a:pt x="48" y="132"/>
                    <a:pt x="75" y="132"/>
                  </a:cubicBezTo>
                  <a:cubicBezTo>
                    <a:pt x="88" y="132"/>
                    <a:pt x="100" y="128"/>
                    <a:pt x="112" y="120"/>
                  </a:cubicBezTo>
                  <a:cubicBezTo>
                    <a:pt x="116" y="87"/>
                    <a:pt x="120" y="54"/>
                    <a:pt x="123" y="20"/>
                  </a:cubicBezTo>
                  <a:cubicBezTo>
                    <a:pt x="111" y="8"/>
                    <a:pt x="94"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24"/>
            <p:cNvSpPr/>
            <p:nvPr/>
          </p:nvSpPr>
          <p:spPr>
            <a:xfrm>
              <a:off x="186010" y="814124"/>
              <a:ext cx="21816" cy="21652"/>
            </a:xfrm>
            <a:custGeom>
              <a:avLst/>
              <a:gdLst/>
              <a:ahLst/>
              <a:cxnLst/>
              <a:rect l="l" t="t" r="r" b="b"/>
              <a:pathLst>
                <a:path w="133" h="132" extrusionOk="0">
                  <a:moveTo>
                    <a:pt x="67" y="0"/>
                  </a:moveTo>
                  <a:cubicBezTo>
                    <a:pt x="30" y="0"/>
                    <a:pt x="1" y="29"/>
                    <a:pt x="1" y="65"/>
                  </a:cubicBezTo>
                  <a:cubicBezTo>
                    <a:pt x="1" y="102"/>
                    <a:pt x="30"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24"/>
            <p:cNvSpPr/>
            <p:nvPr/>
          </p:nvSpPr>
          <p:spPr>
            <a:xfrm>
              <a:off x="132864" y="813960"/>
              <a:ext cx="25261" cy="21816"/>
            </a:xfrm>
            <a:custGeom>
              <a:avLst/>
              <a:gdLst/>
              <a:ahLst/>
              <a:cxnLst/>
              <a:rect l="l" t="t" r="r" b="b"/>
              <a:pathLst>
                <a:path w="154" h="133" extrusionOk="0">
                  <a:moveTo>
                    <a:pt x="66" y="1"/>
                  </a:moveTo>
                  <a:cubicBezTo>
                    <a:pt x="33" y="1"/>
                    <a:pt x="0" y="27"/>
                    <a:pt x="0" y="66"/>
                  </a:cubicBezTo>
                  <a:cubicBezTo>
                    <a:pt x="0" y="103"/>
                    <a:pt x="30" y="133"/>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24"/>
            <p:cNvSpPr/>
            <p:nvPr/>
          </p:nvSpPr>
          <p:spPr>
            <a:xfrm>
              <a:off x="79718" y="813960"/>
              <a:ext cx="25261" cy="21816"/>
            </a:xfrm>
            <a:custGeom>
              <a:avLst/>
              <a:gdLst/>
              <a:ahLst/>
              <a:cxnLst/>
              <a:rect l="l" t="t" r="r" b="b"/>
              <a:pathLst>
                <a:path w="154" h="133" extrusionOk="0">
                  <a:moveTo>
                    <a:pt x="66" y="1"/>
                  </a:moveTo>
                  <a:cubicBezTo>
                    <a:pt x="32" y="1"/>
                    <a:pt x="0" y="27"/>
                    <a:pt x="0" y="66"/>
                  </a:cubicBezTo>
                  <a:cubicBezTo>
                    <a:pt x="0" y="103"/>
                    <a:pt x="30" y="133"/>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24"/>
            <p:cNvSpPr/>
            <p:nvPr/>
          </p:nvSpPr>
          <p:spPr>
            <a:xfrm>
              <a:off x="26409" y="814124"/>
              <a:ext cx="21652" cy="21652"/>
            </a:xfrm>
            <a:custGeom>
              <a:avLst/>
              <a:gdLst/>
              <a:ahLst/>
              <a:cxnLst/>
              <a:rect l="l" t="t" r="r" b="b"/>
              <a:pathLst>
                <a:path w="132" h="132" extrusionOk="0">
                  <a:moveTo>
                    <a:pt x="67" y="0"/>
                  </a:moveTo>
                  <a:cubicBezTo>
                    <a:pt x="29" y="0"/>
                    <a:pt x="0" y="29"/>
                    <a:pt x="0" y="65"/>
                  </a:cubicBezTo>
                  <a:cubicBezTo>
                    <a:pt x="0" y="102"/>
                    <a:pt x="29" y="132"/>
                    <a:pt x="67" y="132"/>
                  </a:cubicBezTo>
                  <a:cubicBezTo>
                    <a:pt x="103" y="132"/>
                    <a:pt x="132" y="102"/>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24"/>
            <p:cNvSpPr/>
            <p:nvPr/>
          </p:nvSpPr>
          <p:spPr>
            <a:xfrm>
              <a:off x="239319" y="760815"/>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24"/>
            <p:cNvSpPr/>
            <p:nvPr/>
          </p:nvSpPr>
          <p:spPr>
            <a:xfrm>
              <a:off x="186010" y="760979"/>
              <a:ext cx="21816" cy="21488"/>
            </a:xfrm>
            <a:custGeom>
              <a:avLst/>
              <a:gdLst/>
              <a:ahLst/>
              <a:cxnLst/>
              <a:rect l="l" t="t" r="r" b="b"/>
              <a:pathLst>
                <a:path w="133" h="131" extrusionOk="0">
                  <a:moveTo>
                    <a:pt x="67" y="0"/>
                  </a:moveTo>
                  <a:cubicBezTo>
                    <a:pt x="30" y="0"/>
                    <a:pt x="1" y="29"/>
                    <a:pt x="1" y="65"/>
                  </a:cubicBezTo>
                  <a:cubicBezTo>
                    <a:pt x="1" y="101"/>
                    <a:pt x="30"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24"/>
            <p:cNvSpPr/>
            <p:nvPr/>
          </p:nvSpPr>
          <p:spPr>
            <a:xfrm>
              <a:off x="132864" y="760815"/>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24"/>
            <p:cNvSpPr/>
            <p:nvPr/>
          </p:nvSpPr>
          <p:spPr>
            <a:xfrm>
              <a:off x="79718" y="760815"/>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24"/>
            <p:cNvSpPr/>
            <p:nvPr/>
          </p:nvSpPr>
          <p:spPr>
            <a:xfrm>
              <a:off x="26409" y="760979"/>
              <a:ext cx="21652" cy="21488"/>
            </a:xfrm>
            <a:custGeom>
              <a:avLst/>
              <a:gdLst/>
              <a:ahLst/>
              <a:cxnLst/>
              <a:rect l="l" t="t" r="r" b="b"/>
              <a:pathLst>
                <a:path w="132" h="131" extrusionOk="0">
                  <a:moveTo>
                    <a:pt x="67" y="0"/>
                  </a:moveTo>
                  <a:cubicBezTo>
                    <a:pt x="29" y="0"/>
                    <a:pt x="0" y="29"/>
                    <a:pt x="0" y="65"/>
                  </a:cubicBezTo>
                  <a:cubicBezTo>
                    <a:pt x="0" y="101"/>
                    <a:pt x="29" y="131"/>
                    <a:pt x="67" y="131"/>
                  </a:cubicBezTo>
                  <a:cubicBezTo>
                    <a:pt x="103" y="131"/>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24"/>
            <p:cNvSpPr/>
            <p:nvPr/>
          </p:nvSpPr>
          <p:spPr>
            <a:xfrm>
              <a:off x="239319" y="707669"/>
              <a:ext cx="25261" cy="21652"/>
            </a:xfrm>
            <a:custGeom>
              <a:avLst/>
              <a:gdLst/>
              <a:ahLst/>
              <a:cxnLst/>
              <a:rect l="l" t="t" r="r" b="b"/>
              <a:pathLst>
                <a:path w="154" h="132" extrusionOk="0">
                  <a:moveTo>
                    <a:pt x="67" y="0"/>
                  </a:moveTo>
                  <a:cubicBezTo>
                    <a:pt x="33" y="0"/>
                    <a:pt x="1" y="26"/>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24"/>
            <p:cNvSpPr/>
            <p:nvPr/>
          </p:nvSpPr>
          <p:spPr>
            <a:xfrm>
              <a:off x="186010" y="707505"/>
              <a:ext cx="21816" cy="21816"/>
            </a:xfrm>
            <a:custGeom>
              <a:avLst/>
              <a:gdLst/>
              <a:ahLst/>
              <a:cxnLst/>
              <a:rect l="l" t="t" r="r" b="b"/>
              <a:pathLst>
                <a:path w="133" h="133" extrusionOk="0">
                  <a:moveTo>
                    <a:pt x="67" y="1"/>
                  </a:moveTo>
                  <a:cubicBezTo>
                    <a:pt x="30" y="1"/>
                    <a:pt x="1" y="30"/>
                    <a:pt x="1" y="67"/>
                  </a:cubicBezTo>
                  <a:cubicBezTo>
                    <a:pt x="1" y="103"/>
                    <a:pt x="30"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24"/>
            <p:cNvSpPr/>
            <p:nvPr/>
          </p:nvSpPr>
          <p:spPr>
            <a:xfrm>
              <a:off x="132864" y="707669"/>
              <a:ext cx="25261" cy="21652"/>
            </a:xfrm>
            <a:custGeom>
              <a:avLst/>
              <a:gdLst/>
              <a:ahLst/>
              <a:cxnLst/>
              <a:rect l="l" t="t" r="r" b="b"/>
              <a:pathLst>
                <a:path w="154" h="132" extrusionOk="0">
                  <a:moveTo>
                    <a:pt x="67" y="0"/>
                  </a:moveTo>
                  <a:cubicBezTo>
                    <a:pt x="33" y="0"/>
                    <a:pt x="0" y="26"/>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24"/>
            <p:cNvSpPr/>
            <p:nvPr/>
          </p:nvSpPr>
          <p:spPr>
            <a:xfrm>
              <a:off x="79718" y="707669"/>
              <a:ext cx="25261" cy="21652"/>
            </a:xfrm>
            <a:custGeom>
              <a:avLst/>
              <a:gdLst/>
              <a:ahLst/>
              <a:cxnLst/>
              <a:rect l="l" t="t" r="r" b="b"/>
              <a:pathLst>
                <a:path w="154" h="132" extrusionOk="0">
                  <a:moveTo>
                    <a:pt x="66" y="0"/>
                  </a:moveTo>
                  <a:cubicBezTo>
                    <a:pt x="33" y="0"/>
                    <a:pt x="0" y="26"/>
                    <a:pt x="0" y="66"/>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24"/>
            <p:cNvSpPr/>
            <p:nvPr/>
          </p:nvSpPr>
          <p:spPr>
            <a:xfrm>
              <a:off x="26409" y="707505"/>
              <a:ext cx="21652" cy="21816"/>
            </a:xfrm>
            <a:custGeom>
              <a:avLst/>
              <a:gdLst/>
              <a:ahLst/>
              <a:cxnLst/>
              <a:rect l="l" t="t" r="r" b="b"/>
              <a:pathLst>
                <a:path w="132" h="133" extrusionOk="0">
                  <a:moveTo>
                    <a:pt x="67" y="1"/>
                  </a:moveTo>
                  <a:cubicBezTo>
                    <a:pt x="29" y="1"/>
                    <a:pt x="0" y="30"/>
                    <a:pt x="0" y="67"/>
                  </a:cubicBezTo>
                  <a:cubicBezTo>
                    <a:pt x="0" y="103"/>
                    <a:pt x="29" y="133"/>
                    <a:pt x="67" y="133"/>
                  </a:cubicBezTo>
                  <a:cubicBezTo>
                    <a:pt x="103" y="133"/>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24"/>
            <p:cNvSpPr/>
            <p:nvPr/>
          </p:nvSpPr>
          <p:spPr>
            <a:xfrm>
              <a:off x="239319" y="654359"/>
              <a:ext cx="25261" cy="21816"/>
            </a:xfrm>
            <a:custGeom>
              <a:avLst/>
              <a:gdLst/>
              <a:ahLst/>
              <a:cxnLst/>
              <a:rect l="l" t="t" r="r" b="b"/>
              <a:pathLst>
                <a:path w="154" h="133" extrusionOk="0">
                  <a:moveTo>
                    <a:pt x="66" y="0"/>
                  </a:moveTo>
                  <a:cubicBezTo>
                    <a:pt x="33" y="0"/>
                    <a:pt x="1" y="27"/>
                    <a:pt x="1" y="66"/>
                  </a:cubicBezTo>
                  <a:cubicBezTo>
                    <a:pt x="1" y="103"/>
                    <a:pt x="30" y="132"/>
                    <a:pt x="66" y="132"/>
                  </a:cubicBezTo>
                  <a:cubicBezTo>
                    <a:pt x="124" y="132"/>
                    <a:pt x="154"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24"/>
            <p:cNvSpPr/>
            <p:nvPr/>
          </p:nvSpPr>
          <p:spPr>
            <a:xfrm>
              <a:off x="186010" y="654359"/>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24"/>
            <p:cNvSpPr/>
            <p:nvPr/>
          </p:nvSpPr>
          <p:spPr>
            <a:xfrm>
              <a:off x="132864" y="654359"/>
              <a:ext cx="25261" cy="21816"/>
            </a:xfrm>
            <a:custGeom>
              <a:avLst/>
              <a:gdLst/>
              <a:ahLst/>
              <a:cxnLst/>
              <a:rect l="l" t="t" r="r" b="b"/>
              <a:pathLst>
                <a:path w="154" h="133" extrusionOk="0">
                  <a:moveTo>
                    <a:pt x="66" y="0"/>
                  </a:moveTo>
                  <a:cubicBezTo>
                    <a:pt x="33" y="0"/>
                    <a:pt x="0" y="27"/>
                    <a:pt x="0" y="66"/>
                  </a:cubicBezTo>
                  <a:cubicBezTo>
                    <a:pt x="0" y="103"/>
                    <a:pt x="30" y="132"/>
                    <a:pt x="66" y="132"/>
                  </a:cubicBezTo>
                  <a:cubicBezTo>
                    <a:pt x="124" y="132"/>
                    <a:pt x="153" y="62"/>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24"/>
            <p:cNvSpPr/>
            <p:nvPr/>
          </p:nvSpPr>
          <p:spPr>
            <a:xfrm>
              <a:off x="79718" y="654359"/>
              <a:ext cx="25261" cy="21816"/>
            </a:xfrm>
            <a:custGeom>
              <a:avLst/>
              <a:gdLst/>
              <a:ahLst/>
              <a:cxnLst/>
              <a:rect l="l" t="t" r="r" b="b"/>
              <a:pathLst>
                <a:path w="154" h="133" extrusionOk="0">
                  <a:moveTo>
                    <a:pt x="66" y="0"/>
                  </a:moveTo>
                  <a:cubicBezTo>
                    <a:pt x="32" y="0"/>
                    <a:pt x="0" y="27"/>
                    <a:pt x="0" y="66"/>
                  </a:cubicBezTo>
                  <a:cubicBezTo>
                    <a:pt x="0" y="103"/>
                    <a:pt x="30" y="132"/>
                    <a:pt x="66" y="132"/>
                  </a:cubicBezTo>
                  <a:cubicBezTo>
                    <a:pt x="124" y="132"/>
                    <a:pt x="153" y="62"/>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24"/>
            <p:cNvSpPr/>
            <p:nvPr/>
          </p:nvSpPr>
          <p:spPr>
            <a:xfrm>
              <a:off x="26409" y="654359"/>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24"/>
            <p:cNvSpPr/>
            <p:nvPr/>
          </p:nvSpPr>
          <p:spPr>
            <a:xfrm>
              <a:off x="292465" y="601213"/>
              <a:ext cx="15091" cy="17879"/>
            </a:xfrm>
            <a:custGeom>
              <a:avLst/>
              <a:gdLst/>
              <a:ahLst/>
              <a:cxnLst/>
              <a:rect l="l" t="t" r="r" b="b"/>
              <a:pathLst>
                <a:path w="92" h="109" extrusionOk="0">
                  <a:moveTo>
                    <a:pt x="67" y="0"/>
                  </a:moveTo>
                  <a:cubicBezTo>
                    <a:pt x="32" y="0"/>
                    <a:pt x="1" y="28"/>
                    <a:pt x="1" y="66"/>
                  </a:cubicBezTo>
                  <a:cubicBezTo>
                    <a:pt x="1" y="82"/>
                    <a:pt x="6" y="96"/>
                    <a:pt x="17" y="109"/>
                  </a:cubicBezTo>
                  <a:cubicBezTo>
                    <a:pt x="39" y="73"/>
                    <a:pt x="65" y="38"/>
                    <a:pt x="92" y="5"/>
                  </a:cubicBezTo>
                  <a:cubicBezTo>
                    <a:pt x="84" y="2"/>
                    <a:pt x="75"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24"/>
            <p:cNvSpPr/>
            <p:nvPr/>
          </p:nvSpPr>
          <p:spPr>
            <a:xfrm>
              <a:off x="239319" y="601213"/>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24"/>
            <p:cNvSpPr/>
            <p:nvPr/>
          </p:nvSpPr>
          <p:spPr>
            <a:xfrm>
              <a:off x="186010" y="601213"/>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24"/>
            <p:cNvSpPr/>
            <p:nvPr/>
          </p:nvSpPr>
          <p:spPr>
            <a:xfrm>
              <a:off x="132864" y="601213"/>
              <a:ext cx="25261" cy="21652"/>
            </a:xfrm>
            <a:custGeom>
              <a:avLst/>
              <a:gdLst/>
              <a:ahLst/>
              <a:cxnLst/>
              <a:rect l="l" t="t" r="r" b="b"/>
              <a:pathLst>
                <a:path w="154" h="132"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24"/>
            <p:cNvSpPr/>
            <p:nvPr/>
          </p:nvSpPr>
          <p:spPr>
            <a:xfrm>
              <a:off x="79718" y="601213"/>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24"/>
            <p:cNvSpPr/>
            <p:nvPr/>
          </p:nvSpPr>
          <p:spPr>
            <a:xfrm>
              <a:off x="26409" y="601213"/>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24"/>
            <p:cNvSpPr/>
            <p:nvPr/>
          </p:nvSpPr>
          <p:spPr>
            <a:xfrm>
              <a:off x="341838" y="547903"/>
              <a:ext cx="25589" cy="19520"/>
            </a:xfrm>
            <a:custGeom>
              <a:avLst/>
              <a:gdLst/>
              <a:ahLst/>
              <a:cxnLst/>
              <a:rect l="l" t="t" r="r" b="b"/>
              <a:pathLst>
                <a:path w="156" h="119" extrusionOk="0">
                  <a:moveTo>
                    <a:pt x="90" y="1"/>
                  </a:moveTo>
                  <a:cubicBezTo>
                    <a:pt x="26" y="1"/>
                    <a:pt x="0" y="82"/>
                    <a:pt x="51" y="119"/>
                  </a:cubicBezTo>
                  <a:cubicBezTo>
                    <a:pt x="83" y="101"/>
                    <a:pt x="118" y="83"/>
                    <a:pt x="155" y="67"/>
                  </a:cubicBezTo>
                  <a:cubicBezTo>
                    <a:pt x="155" y="30"/>
                    <a:pt x="126"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24"/>
            <p:cNvSpPr/>
            <p:nvPr/>
          </p:nvSpPr>
          <p:spPr>
            <a:xfrm>
              <a:off x="292465" y="547903"/>
              <a:ext cx="25261" cy="21816"/>
            </a:xfrm>
            <a:custGeom>
              <a:avLst/>
              <a:gdLst/>
              <a:ahLst/>
              <a:cxnLst/>
              <a:rect l="l" t="t" r="r" b="b"/>
              <a:pathLst>
                <a:path w="154" h="133" extrusionOk="0">
                  <a:moveTo>
                    <a:pt x="68" y="1"/>
                  </a:moveTo>
                  <a:cubicBezTo>
                    <a:pt x="34" y="1"/>
                    <a:pt x="1" y="27"/>
                    <a:pt x="1" y="67"/>
                  </a:cubicBezTo>
                  <a:cubicBezTo>
                    <a:pt x="1" y="103"/>
                    <a:pt x="30" y="132"/>
                    <a:pt x="66" y="132"/>
                  </a:cubicBezTo>
                  <a:cubicBezTo>
                    <a:pt x="125" y="132"/>
                    <a:pt x="154" y="61"/>
                    <a:pt x="113" y="20"/>
                  </a:cubicBezTo>
                  <a:cubicBezTo>
                    <a:pt x="100" y="7"/>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24"/>
            <p:cNvSpPr/>
            <p:nvPr/>
          </p:nvSpPr>
          <p:spPr>
            <a:xfrm>
              <a:off x="239319" y="547903"/>
              <a:ext cx="25261" cy="21816"/>
            </a:xfrm>
            <a:custGeom>
              <a:avLst/>
              <a:gdLst/>
              <a:ahLst/>
              <a:cxnLst/>
              <a:rect l="l" t="t" r="r" b="b"/>
              <a:pathLst>
                <a:path w="154" h="133" extrusionOk="0">
                  <a:moveTo>
                    <a:pt x="67" y="1"/>
                  </a:moveTo>
                  <a:cubicBezTo>
                    <a:pt x="33" y="1"/>
                    <a:pt x="1" y="27"/>
                    <a:pt x="1" y="67"/>
                  </a:cubicBezTo>
                  <a:cubicBezTo>
                    <a:pt x="1" y="103"/>
                    <a:pt x="30" y="132"/>
                    <a:pt x="66" y="132"/>
                  </a:cubicBezTo>
                  <a:cubicBezTo>
                    <a:pt x="124"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24"/>
            <p:cNvSpPr/>
            <p:nvPr/>
          </p:nvSpPr>
          <p:spPr>
            <a:xfrm>
              <a:off x="186010" y="547903"/>
              <a:ext cx="21816" cy="21816"/>
            </a:xfrm>
            <a:custGeom>
              <a:avLst/>
              <a:gdLst/>
              <a:ahLst/>
              <a:cxnLst/>
              <a:rect l="l" t="t" r="r" b="b"/>
              <a:pathLst>
                <a:path w="133" h="133" extrusionOk="0">
                  <a:moveTo>
                    <a:pt x="67" y="1"/>
                  </a:moveTo>
                  <a:cubicBezTo>
                    <a:pt x="30" y="1"/>
                    <a:pt x="1" y="30"/>
                    <a:pt x="1" y="67"/>
                  </a:cubicBezTo>
                  <a:cubicBezTo>
                    <a:pt x="1" y="103"/>
                    <a:pt x="30"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24"/>
            <p:cNvSpPr/>
            <p:nvPr/>
          </p:nvSpPr>
          <p:spPr>
            <a:xfrm>
              <a:off x="132864" y="547903"/>
              <a:ext cx="25261" cy="21816"/>
            </a:xfrm>
            <a:custGeom>
              <a:avLst/>
              <a:gdLst/>
              <a:ahLst/>
              <a:cxnLst/>
              <a:rect l="l" t="t" r="r" b="b"/>
              <a:pathLst>
                <a:path w="154" h="133" extrusionOk="0">
                  <a:moveTo>
                    <a:pt x="67" y="1"/>
                  </a:moveTo>
                  <a:cubicBezTo>
                    <a:pt x="33" y="1"/>
                    <a:pt x="0" y="27"/>
                    <a:pt x="0" y="67"/>
                  </a:cubicBezTo>
                  <a:cubicBezTo>
                    <a:pt x="0" y="103"/>
                    <a:pt x="30" y="132"/>
                    <a:pt x="66" y="132"/>
                  </a:cubicBezTo>
                  <a:cubicBezTo>
                    <a:pt x="124" y="132"/>
                    <a:pt x="153"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24"/>
            <p:cNvSpPr/>
            <p:nvPr/>
          </p:nvSpPr>
          <p:spPr>
            <a:xfrm>
              <a:off x="79718" y="547903"/>
              <a:ext cx="25261" cy="21816"/>
            </a:xfrm>
            <a:custGeom>
              <a:avLst/>
              <a:gdLst/>
              <a:ahLst/>
              <a:cxnLst/>
              <a:rect l="l" t="t" r="r" b="b"/>
              <a:pathLst>
                <a:path w="154" h="133" extrusionOk="0">
                  <a:moveTo>
                    <a:pt x="66" y="1"/>
                  </a:moveTo>
                  <a:cubicBezTo>
                    <a:pt x="33" y="1"/>
                    <a:pt x="0" y="27"/>
                    <a:pt x="0" y="67"/>
                  </a:cubicBezTo>
                  <a:cubicBezTo>
                    <a:pt x="0" y="103"/>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24"/>
            <p:cNvSpPr/>
            <p:nvPr/>
          </p:nvSpPr>
          <p:spPr>
            <a:xfrm>
              <a:off x="26409" y="547903"/>
              <a:ext cx="21652" cy="21816"/>
            </a:xfrm>
            <a:custGeom>
              <a:avLst/>
              <a:gdLst/>
              <a:ahLst/>
              <a:cxnLst/>
              <a:rect l="l" t="t" r="r" b="b"/>
              <a:pathLst>
                <a:path w="132" h="133" extrusionOk="0">
                  <a:moveTo>
                    <a:pt x="67" y="1"/>
                  </a:moveTo>
                  <a:cubicBezTo>
                    <a:pt x="29" y="1"/>
                    <a:pt x="0" y="30"/>
                    <a:pt x="0" y="67"/>
                  </a:cubicBezTo>
                  <a:cubicBezTo>
                    <a:pt x="0" y="103"/>
                    <a:pt x="29" y="132"/>
                    <a:pt x="67" y="132"/>
                  </a:cubicBezTo>
                  <a:cubicBezTo>
                    <a:pt x="103" y="132"/>
                    <a:pt x="132" y="103"/>
                    <a:pt x="132" y="67"/>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24"/>
            <p:cNvSpPr/>
            <p:nvPr/>
          </p:nvSpPr>
          <p:spPr>
            <a:xfrm>
              <a:off x="830319" y="494758"/>
              <a:ext cx="5413" cy="1476"/>
            </a:xfrm>
            <a:custGeom>
              <a:avLst/>
              <a:gdLst/>
              <a:ahLst/>
              <a:cxnLst/>
              <a:rect l="l" t="t" r="r" b="b"/>
              <a:pathLst>
                <a:path w="33" h="9" extrusionOk="0">
                  <a:moveTo>
                    <a:pt x="32" y="1"/>
                  </a:moveTo>
                  <a:cubicBezTo>
                    <a:pt x="21" y="1"/>
                    <a:pt x="10" y="4"/>
                    <a:pt x="1" y="8"/>
                  </a:cubicBezTo>
                  <a:cubicBezTo>
                    <a:pt x="11" y="6"/>
                    <a:pt x="22" y="4"/>
                    <a:pt x="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24"/>
            <p:cNvSpPr/>
            <p:nvPr/>
          </p:nvSpPr>
          <p:spPr>
            <a:xfrm>
              <a:off x="769956" y="494758"/>
              <a:ext cx="23128" cy="13614"/>
            </a:xfrm>
            <a:custGeom>
              <a:avLst/>
              <a:gdLst/>
              <a:ahLst/>
              <a:cxnLst/>
              <a:rect l="l" t="t" r="r" b="b"/>
              <a:pathLst>
                <a:path w="141" h="83" extrusionOk="0">
                  <a:moveTo>
                    <a:pt x="73" y="0"/>
                  </a:moveTo>
                  <a:cubicBezTo>
                    <a:pt x="31" y="0"/>
                    <a:pt x="1" y="42"/>
                    <a:pt x="12" y="83"/>
                  </a:cubicBezTo>
                  <a:cubicBezTo>
                    <a:pt x="55" y="76"/>
                    <a:pt x="97" y="69"/>
                    <a:pt x="140" y="61"/>
                  </a:cubicBezTo>
                  <a:cubicBezTo>
                    <a:pt x="138" y="26"/>
                    <a:pt x="110" y="1"/>
                    <a:pt x="75" y="1"/>
                  </a:cubicBezTo>
                  <a:cubicBezTo>
                    <a:pt x="74" y="0"/>
                    <a:pt x="74" y="0"/>
                    <a:pt x="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24"/>
            <p:cNvSpPr/>
            <p:nvPr/>
          </p:nvSpPr>
          <p:spPr>
            <a:xfrm>
              <a:off x="714186" y="494758"/>
              <a:ext cx="29361" cy="19684"/>
            </a:xfrm>
            <a:custGeom>
              <a:avLst/>
              <a:gdLst/>
              <a:ahLst/>
              <a:cxnLst/>
              <a:rect l="l" t="t" r="r" b="b"/>
              <a:pathLst>
                <a:path w="179" h="120" extrusionOk="0">
                  <a:moveTo>
                    <a:pt x="91" y="1"/>
                  </a:moveTo>
                  <a:cubicBezTo>
                    <a:pt x="27" y="1"/>
                    <a:pt x="1" y="83"/>
                    <a:pt x="54" y="120"/>
                  </a:cubicBezTo>
                  <a:cubicBezTo>
                    <a:pt x="82" y="116"/>
                    <a:pt x="110" y="114"/>
                    <a:pt x="138" y="111"/>
                  </a:cubicBezTo>
                  <a:cubicBezTo>
                    <a:pt x="179" y="69"/>
                    <a:pt x="148"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24"/>
            <p:cNvSpPr/>
            <p:nvPr/>
          </p:nvSpPr>
          <p:spPr>
            <a:xfrm>
              <a:off x="664977" y="494758"/>
              <a:ext cx="25425" cy="21816"/>
            </a:xfrm>
            <a:custGeom>
              <a:avLst/>
              <a:gdLst/>
              <a:ahLst/>
              <a:cxnLst/>
              <a:rect l="l" t="t" r="r" b="b"/>
              <a:pathLst>
                <a:path w="155" h="133" extrusionOk="0">
                  <a:moveTo>
                    <a:pt x="67" y="0"/>
                  </a:moveTo>
                  <a:cubicBezTo>
                    <a:pt x="33" y="0"/>
                    <a:pt x="0" y="26"/>
                    <a:pt x="0" y="66"/>
                  </a:cubicBezTo>
                  <a:cubicBezTo>
                    <a:pt x="0" y="102"/>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24"/>
            <p:cNvSpPr/>
            <p:nvPr/>
          </p:nvSpPr>
          <p:spPr>
            <a:xfrm>
              <a:off x="611831"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3" y="132"/>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24"/>
            <p:cNvSpPr/>
            <p:nvPr/>
          </p:nvSpPr>
          <p:spPr>
            <a:xfrm>
              <a:off x="558686"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24"/>
            <p:cNvSpPr/>
            <p:nvPr/>
          </p:nvSpPr>
          <p:spPr>
            <a:xfrm>
              <a:off x="505376" y="494758"/>
              <a:ext cx="21652" cy="21816"/>
            </a:xfrm>
            <a:custGeom>
              <a:avLst/>
              <a:gdLst/>
              <a:ahLst/>
              <a:cxnLst/>
              <a:rect l="l" t="t" r="r" b="b"/>
              <a:pathLst>
                <a:path w="132" h="133" extrusionOk="0">
                  <a:moveTo>
                    <a:pt x="66" y="1"/>
                  </a:moveTo>
                  <a:cubicBezTo>
                    <a:pt x="30" y="1"/>
                    <a:pt x="0" y="30"/>
                    <a:pt x="0" y="66"/>
                  </a:cubicBezTo>
                  <a:cubicBezTo>
                    <a:pt x="0" y="102"/>
                    <a:pt x="30" y="132"/>
                    <a:pt x="66" y="132"/>
                  </a:cubicBezTo>
                  <a:cubicBezTo>
                    <a:pt x="102" y="132"/>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24"/>
            <p:cNvSpPr/>
            <p:nvPr/>
          </p:nvSpPr>
          <p:spPr>
            <a:xfrm>
              <a:off x="452230" y="494758"/>
              <a:ext cx="25261" cy="21816"/>
            </a:xfrm>
            <a:custGeom>
              <a:avLst/>
              <a:gdLst/>
              <a:ahLst/>
              <a:cxnLst/>
              <a:rect l="l" t="t" r="r" b="b"/>
              <a:pathLst>
                <a:path w="154" h="133" extrusionOk="0">
                  <a:moveTo>
                    <a:pt x="66" y="0"/>
                  </a:moveTo>
                  <a:cubicBezTo>
                    <a:pt x="32" y="0"/>
                    <a:pt x="0" y="26"/>
                    <a:pt x="0" y="66"/>
                  </a:cubicBezTo>
                  <a:cubicBezTo>
                    <a:pt x="0" y="102"/>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24"/>
            <p:cNvSpPr/>
            <p:nvPr/>
          </p:nvSpPr>
          <p:spPr>
            <a:xfrm>
              <a:off x="398920" y="494758"/>
              <a:ext cx="25425" cy="21816"/>
            </a:xfrm>
            <a:custGeom>
              <a:avLst/>
              <a:gdLst/>
              <a:ahLst/>
              <a:cxnLst/>
              <a:rect l="l" t="t" r="r" b="b"/>
              <a:pathLst>
                <a:path w="155" h="133" extrusionOk="0">
                  <a:moveTo>
                    <a:pt x="67" y="0"/>
                  </a:moveTo>
                  <a:cubicBezTo>
                    <a:pt x="33" y="0"/>
                    <a:pt x="1" y="26"/>
                    <a:pt x="1" y="66"/>
                  </a:cubicBezTo>
                  <a:cubicBezTo>
                    <a:pt x="1" y="102"/>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24"/>
            <p:cNvSpPr/>
            <p:nvPr/>
          </p:nvSpPr>
          <p:spPr>
            <a:xfrm>
              <a:off x="345611"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24"/>
            <p:cNvSpPr/>
            <p:nvPr/>
          </p:nvSpPr>
          <p:spPr>
            <a:xfrm>
              <a:off x="292465"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24"/>
            <p:cNvSpPr/>
            <p:nvPr/>
          </p:nvSpPr>
          <p:spPr>
            <a:xfrm>
              <a:off x="239319" y="494758"/>
              <a:ext cx="25261" cy="21816"/>
            </a:xfrm>
            <a:custGeom>
              <a:avLst/>
              <a:gdLst/>
              <a:ahLst/>
              <a:cxnLst/>
              <a:rect l="l" t="t" r="r" b="b"/>
              <a:pathLst>
                <a:path w="154" h="133" extrusionOk="0">
                  <a:moveTo>
                    <a:pt x="67" y="0"/>
                  </a:moveTo>
                  <a:cubicBezTo>
                    <a:pt x="33" y="0"/>
                    <a:pt x="1" y="26"/>
                    <a:pt x="1" y="66"/>
                  </a:cubicBezTo>
                  <a:cubicBezTo>
                    <a:pt x="1" y="102"/>
                    <a:pt x="30" y="132"/>
                    <a:pt x="66" y="132"/>
                  </a:cubicBezTo>
                  <a:cubicBezTo>
                    <a:pt x="124"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24"/>
            <p:cNvSpPr/>
            <p:nvPr/>
          </p:nvSpPr>
          <p:spPr>
            <a:xfrm>
              <a:off x="186010" y="494758"/>
              <a:ext cx="21816" cy="21816"/>
            </a:xfrm>
            <a:custGeom>
              <a:avLst/>
              <a:gdLst/>
              <a:ahLst/>
              <a:cxnLst/>
              <a:rect l="l" t="t" r="r" b="b"/>
              <a:pathLst>
                <a:path w="133" h="133" extrusionOk="0">
                  <a:moveTo>
                    <a:pt x="67" y="1"/>
                  </a:moveTo>
                  <a:cubicBezTo>
                    <a:pt x="30" y="1"/>
                    <a:pt x="1" y="30"/>
                    <a:pt x="1" y="66"/>
                  </a:cubicBezTo>
                  <a:cubicBezTo>
                    <a:pt x="1" y="102"/>
                    <a:pt x="30"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24"/>
            <p:cNvSpPr/>
            <p:nvPr/>
          </p:nvSpPr>
          <p:spPr>
            <a:xfrm>
              <a:off x="132864" y="494758"/>
              <a:ext cx="25261" cy="21816"/>
            </a:xfrm>
            <a:custGeom>
              <a:avLst/>
              <a:gdLst/>
              <a:ahLst/>
              <a:cxnLst/>
              <a:rect l="l" t="t" r="r" b="b"/>
              <a:pathLst>
                <a:path w="154" h="133" extrusionOk="0">
                  <a:moveTo>
                    <a:pt x="66" y="0"/>
                  </a:moveTo>
                  <a:cubicBezTo>
                    <a:pt x="33" y="0"/>
                    <a:pt x="0" y="26"/>
                    <a:pt x="0" y="66"/>
                  </a:cubicBezTo>
                  <a:cubicBezTo>
                    <a:pt x="0" y="102"/>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24"/>
            <p:cNvSpPr/>
            <p:nvPr/>
          </p:nvSpPr>
          <p:spPr>
            <a:xfrm>
              <a:off x="79718" y="494758"/>
              <a:ext cx="25261" cy="21816"/>
            </a:xfrm>
            <a:custGeom>
              <a:avLst/>
              <a:gdLst/>
              <a:ahLst/>
              <a:cxnLst/>
              <a:rect l="l" t="t" r="r" b="b"/>
              <a:pathLst>
                <a:path w="154" h="133" extrusionOk="0">
                  <a:moveTo>
                    <a:pt x="66" y="0"/>
                  </a:moveTo>
                  <a:cubicBezTo>
                    <a:pt x="32" y="0"/>
                    <a:pt x="0" y="26"/>
                    <a:pt x="0" y="66"/>
                  </a:cubicBezTo>
                  <a:cubicBezTo>
                    <a:pt x="0" y="102"/>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24"/>
            <p:cNvSpPr/>
            <p:nvPr/>
          </p:nvSpPr>
          <p:spPr>
            <a:xfrm>
              <a:off x="26409" y="494758"/>
              <a:ext cx="21652" cy="21816"/>
            </a:xfrm>
            <a:custGeom>
              <a:avLst/>
              <a:gdLst/>
              <a:ahLst/>
              <a:cxnLst/>
              <a:rect l="l" t="t" r="r" b="b"/>
              <a:pathLst>
                <a:path w="132" h="133" extrusionOk="0">
                  <a:moveTo>
                    <a:pt x="67" y="1"/>
                  </a:moveTo>
                  <a:cubicBezTo>
                    <a:pt x="29" y="1"/>
                    <a:pt x="0" y="30"/>
                    <a:pt x="0" y="66"/>
                  </a:cubicBezTo>
                  <a:cubicBezTo>
                    <a:pt x="0" y="102"/>
                    <a:pt x="29" y="132"/>
                    <a:pt x="67" y="132"/>
                  </a:cubicBezTo>
                  <a:cubicBezTo>
                    <a:pt x="103" y="132"/>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24"/>
            <p:cNvSpPr/>
            <p:nvPr/>
          </p:nvSpPr>
          <p:spPr>
            <a:xfrm>
              <a:off x="928081" y="441612"/>
              <a:ext cx="24440" cy="17387"/>
            </a:xfrm>
            <a:custGeom>
              <a:avLst/>
              <a:gdLst/>
              <a:ahLst/>
              <a:cxnLst/>
              <a:rect l="l" t="t" r="r" b="b"/>
              <a:pathLst>
                <a:path w="149" h="106" extrusionOk="0">
                  <a:moveTo>
                    <a:pt x="84" y="0"/>
                  </a:moveTo>
                  <a:cubicBezTo>
                    <a:pt x="30" y="0"/>
                    <a:pt x="0" y="63"/>
                    <a:pt x="34" y="105"/>
                  </a:cubicBezTo>
                  <a:cubicBezTo>
                    <a:pt x="72" y="88"/>
                    <a:pt x="110" y="69"/>
                    <a:pt x="148" y="51"/>
                  </a:cubicBezTo>
                  <a:cubicBezTo>
                    <a:pt x="142" y="21"/>
                    <a:pt x="116" y="0"/>
                    <a:pt x="85" y="0"/>
                  </a:cubicBezTo>
                  <a:cubicBezTo>
                    <a:pt x="85" y="0"/>
                    <a:pt x="84" y="0"/>
                    <a:pt x="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24"/>
            <p:cNvSpPr/>
            <p:nvPr/>
          </p:nvSpPr>
          <p:spPr>
            <a:xfrm>
              <a:off x="877888"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24"/>
            <p:cNvSpPr/>
            <p:nvPr/>
          </p:nvSpPr>
          <p:spPr>
            <a:xfrm>
              <a:off x="824742"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24"/>
            <p:cNvSpPr/>
            <p:nvPr/>
          </p:nvSpPr>
          <p:spPr>
            <a:xfrm>
              <a:off x="771432"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24"/>
            <p:cNvSpPr/>
            <p:nvPr/>
          </p:nvSpPr>
          <p:spPr>
            <a:xfrm>
              <a:off x="718287"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24"/>
            <p:cNvSpPr/>
            <p:nvPr/>
          </p:nvSpPr>
          <p:spPr>
            <a:xfrm>
              <a:off x="664977" y="441612"/>
              <a:ext cx="25425" cy="21488"/>
            </a:xfrm>
            <a:custGeom>
              <a:avLst/>
              <a:gdLst/>
              <a:ahLst/>
              <a:cxnLst/>
              <a:rect l="l" t="t" r="r" b="b"/>
              <a:pathLst>
                <a:path w="155" h="131" extrusionOk="0">
                  <a:moveTo>
                    <a:pt x="67" y="0"/>
                  </a:moveTo>
                  <a:cubicBezTo>
                    <a:pt x="33" y="0"/>
                    <a:pt x="0" y="26"/>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24"/>
            <p:cNvSpPr/>
            <p:nvPr/>
          </p:nvSpPr>
          <p:spPr>
            <a:xfrm>
              <a:off x="611831"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3" y="131"/>
                    <a:pt x="132" y="102"/>
                    <a:pt x="132" y="66"/>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24"/>
            <p:cNvSpPr/>
            <p:nvPr/>
          </p:nvSpPr>
          <p:spPr>
            <a:xfrm>
              <a:off x="558686"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24"/>
            <p:cNvSpPr/>
            <p:nvPr/>
          </p:nvSpPr>
          <p:spPr>
            <a:xfrm>
              <a:off x="505376" y="441612"/>
              <a:ext cx="21652" cy="21488"/>
            </a:xfrm>
            <a:custGeom>
              <a:avLst/>
              <a:gdLst/>
              <a:ahLst/>
              <a:cxnLst/>
              <a:rect l="l" t="t" r="r" b="b"/>
              <a:pathLst>
                <a:path w="132" h="131" extrusionOk="0">
                  <a:moveTo>
                    <a:pt x="66" y="0"/>
                  </a:moveTo>
                  <a:cubicBezTo>
                    <a:pt x="30" y="0"/>
                    <a:pt x="0" y="30"/>
                    <a:pt x="0" y="66"/>
                  </a:cubicBezTo>
                  <a:cubicBezTo>
                    <a:pt x="0" y="102"/>
                    <a:pt x="30" y="131"/>
                    <a:pt x="66" y="131"/>
                  </a:cubicBezTo>
                  <a:cubicBezTo>
                    <a:pt x="102" y="131"/>
                    <a:pt x="132" y="102"/>
                    <a:pt x="132" y="66"/>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24"/>
            <p:cNvSpPr/>
            <p:nvPr/>
          </p:nvSpPr>
          <p:spPr>
            <a:xfrm>
              <a:off x="452230" y="441612"/>
              <a:ext cx="25261" cy="21488"/>
            </a:xfrm>
            <a:custGeom>
              <a:avLst/>
              <a:gdLst/>
              <a:ahLst/>
              <a:cxnLst/>
              <a:rect l="l" t="t" r="r" b="b"/>
              <a:pathLst>
                <a:path w="154" h="131" extrusionOk="0">
                  <a:moveTo>
                    <a:pt x="66" y="0"/>
                  </a:moveTo>
                  <a:cubicBezTo>
                    <a:pt x="32" y="0"/>
                    <a:pt x="0" y="26"/>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24"/>
            <p:cNvSpPr/>
            <p:nvPr/>
          </p:nvSpPr>
          <p:spPr>
            <a:xfrm>
              <a:off x="398920" y="441612"/>
              <a:ext cx="25425" cy="21488"/>
            </a:xfrm>
            <a:custGeom>
              <a:avLst/>
              <a:gdLst/>
              <a:ahLst/>
              <a:cxnLst/>
              <a:rect l="l" t="t" r="r" b="b"/>
              <a:pathLst>
                <a:path w="155" h="131" extrusionOk="0">
                  <a:moveTo>
                    <a:pt x="66" y="0"/>
                  </a:moveTo>
                  <a:cubicBezTo>
                    <a:pt x="33" y="0"/>
                    <a:pt x="1" y="26"/>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24"/>
            <p:cNvSpPr/>
            <p:nvPr/>
          </p:nvSpPr>
          <p:spPr>
            <a:xfrm>
              <a:off x="345611"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24"/>
            <p:cNvSpPr/>
            <p:nvPr/>
          </p:nvSpPr>
          <p:spPr>
            <a:xfrm>
              <a:off x="292465" y="441612"/>
              <a:ext cx="25261" cy="21488"/>
            </a:xfrm>
            <a:custGeom>
              <a:avLst/>
              <a:gdLst/>
              <a:ahLst/>
              <a:cxnLst/>
              <a:rect l="l" t="t" r="r" b="b"/>
              <a:pathLst>
                <a:path w="154" h="131" extrusionOk="0">
                  <a:moveTo>
                    <a:pt x="67" y="0"/>
                  </a:moveTo>
                  <a:cubicBezTo>
                    <a:pt x="33" y="0"/>
                    <a:pt x="1" y="26"/>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24"/>
            <p:cNvSpPr/>
            <p:nvPr/>
          </p:nvSpPr>
          <p:spPr>
            <a:xfrm>
              <a:off x="239319" y="441612"/>
              <a:ext cx="25261" cy="21488"/>
            </a:xfrm>
            <a:custGeom>
              <a:avLst/>
              <a:gdLst/>
              <a:ahLst/>
              <a:cxnLst/>
              <a:rect l="l" t="t" r="r" b="b"/>
              <a:pathLst>
                <a:path w="154" h="131" extrusionOk="0">
                  <a:moveTo>
                    <a:pt x="66" y="0"/>
                  </a:moveTo>
                  <a:cubicBezTo>
                    <a:pt x="33" y="0"/>
                    <a:pt x="1" y="26"/>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24"/>
            <p:cNvSpPr/>
            <p:nvPr/>
          </p:nvSpPr>
          <p:spPr>
            <a:xfrm>
              <a:off x="186010" y="441612"/>
              <a:ext cx="21816" cy="21488"/>
            </a:xfrm>
            <a:custGeom>
              <a:avLst/>
              <a:gdLst/>
              <a:ahLst/>
              <a:cxnLst/>
              <a:rect l="l" t="t" r="r" b="b"/>
              <a:pathLst>
                <a:path w="133" h="131" extrusionOk="0">
                  <a:moveTo>
                    <a:pt x="67" y="0"/>
                  </a:moveTo>
                  <a:cubicBezTo>
                    <a:pt x="30" y="0"/>
                    <a:pt x="1" y="30"/>
                    <a:pt x="1" y="66"/>
                  </a:cubicBezTo>
                  <a:cubicBezTo>
                    <a:pt x="1" y="102"/>
                    <a:pt x="30"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24"/>
            <p:cNvSpPr/>
            <p:nvPr/>
          </p:nvSpPr>
          <p:spPr>
            <a:xfrm>
              <a:off x="132864" y="441612"/>
              <a:ext cx="25261" cy="21488"/>
            </a:xfrm>
            <a:custGeom>
              <a:avLst/>
              <a:gdLst/>
              <a:ahLst/>
              <a:cxnLst/>
              <a:rect l="l" t="t" r="r" b="b"/>
              <a:pathLst>
                <a:path w="154" h="131" extrusionOk="0">
                  <a:moveTo>
                    <a:pt x="66" y="0"/>
                  </a:moveTo>
                  <a:cubicBezTo>
                    <a:pt x="33" y="0"/>
                    <a:pt x="0" y="26"/>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24"/>
            <p:cNvSpPr/>
            <p:nvPr/>
          </p:nvSpPr>
          <p:spPr>
            <a:xfrm>
              <a:off x="79718" y="441612"/>
              <a:ext cx="25261" cy="21488"/>
            </a:xfrm>
            <a:custGeom>
              <a:avLst/>
              <a:gdLst/>
              <a:ahLst/>
              <a:cxnLst/>
              <a:rect l="l" t="t" r="r" b="b"/>
              <a:pathLst>
                <a:path w="154" h="131" extrusionOk="0">
                  <a:moveTo>
                    <a:pt x="66" y="0"/>
                  </a:moveTo>
                  <a:cubicBezTo>
                    <a:pt x="32" y="0"/>
                    <a:pt x="0" y="26"/>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24"/>
            <p:cNvSpPr/>
            <p:nvPr/>
          </p:nvSpPr>
          <p:spPr>
            <a:xfrm>
              <a:off x="26409" y="441612"/>
              <a:ext cx="21652" cy="21488"/>
            </a:xfrm>
            <a:custGeom>
              <a:avLst/>
              <a:gdLst/>
              <a:ahLst/>
              <a:cxnLst/>
              <a:rect l="l" t="t" r="r" b="b"/>
              <a:pathLst>
                <a:path w="132" h="131" extrusionOk="0">
                  <a:moveTo>
                    <a:pt x="67" y="0"/>
                  </a:moveTo>
                  <a:cubicBezTo>
                    <a:pt x="29" y="0"/>
                    <a:pt x="0" y="30"/>
                    <a:pt x="0" y="66"/>
                  </a:cubicBezTo>
                  <a:cubicBezTo>
                    <a:pt x="0" y="102"/>
                    <a:pt x="29" y="131"/>
                    <a:pt x="67" y="131"/>
                  </a:cubicBezTo>
                  <a:cubicBezTo>
                    <a:pt x="103" y="131"/>
                    <a:pt x="132" y="102"/>
                    <a:pt x="132" y="66"/>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24"/>
            <p:cNvSpPr/>
            <p:nvPr/>
          </p:nvSpPr>
          <p:spPr>
            <a:xfrm>
              <a:off x="1037653" y="388302"/>
              <a:ext cx="15911" cy="12302"/>
            </a:xfrm>
            <a:custGeom>
              <a:avLst/>
              <a:gdLst/>
              <a:ahLst/>
              <a:cxnLst/>
              <a:rect l="l" t="t" r="r" b="b"/>
              <a:pathLst>
                <a:path w="97" h="75" extrusionOk="0">
                  <a:moveTo>
                    <a:pt x="65" y="0"/>
                  </a:moveTo>
                  <a:cubicBezTo>
                    <a:pt x="29" y="0"/>
                    <a:pt x="0" y="30"/>
                    <a:pt x="0" y="67"/>
                  </a:cubicBezTo>
                  <a:cubicBezTo>
                    <a:pt x="0" y="69"/>
                    <a:pt x="0" y="72"/>
                    <a:pt x="1" y="75"/>
                  </a:cubicBezTo>
                  <a:cubicBezTo>
                    <a:pt x="33" y="53"/>
                    <a:pt x="65" y="32"/>
                    <a:pt x="97" y="8"/>
                  </a:cubicBezTo>
                  <a:cubicBezTo>
                    <a:pt x="87" y="4"/>
                    <a:pt x="77"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24"/>
            <p:cNvSpPr/>
            <p:nvPr/>
          </p:nvSpPr>
          <p:spPr>
            <a:xfrm>
              <a:off x="984507" y="388302"/>
              <a:ext cx="25261" cy="21652"/>
            </a:xfrm>
            <a:custGeom>
              <a:avLst/>
              <a:gdLst/>
              <a:ahLst/>
              <a:cxnLst/>
              <a:rect l="l" t="t" r="r" b="b"/>
              <a:pathLst>
                <a:path w="154" h="132" extrusionOk="0">
                  <a:moveTo>
                    <a:pt x="66" y="1"/>
                  </a:moveTo>
                  <a:cubicBezTo>
                    <a:pt x="32" y="1"/>
                    <a:pt x="0" y="27"/>
                    <a:pt x="0" y="67"/>
                  </a:cubicBezTo>
                  <a:cubicBezTo>
                    <a:pt x="0" y="103"/>
                    <a:pt x="29" y="132"/>
                    <a:pt x="65" y="132"/>
                  </a:cubicBezTo>
                  <a:cubicBezTo>
                    <a:pt x="124" y="132"/>
                    <a:pt x="153" y="61"/>
                    <a:pt x="111"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24"/>
            <p:cNvSpPr/>
            <p:nvPr/>
          </p:nvSpPr>
          <p:spPr>
            <a:xfrm>
              <a:off x="931033"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3" y="103"/>
                    <a:pt x="133" y="67"/>
                  </a:cubicBezTo>
                  <a:cubicBezTo>
                    <a:pt x="133"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24"/>
            <p:cNvSpPr/>
            <p:nvPr/>
          </p:nvSpPr>
          <p:spPr>
            <a:xfrm>
              <a:off x="877888" y="388302"/>
              <a:ext cx="25261" cy="21652"/>
            </a:xfrm>
            <a:custGeom>
              <a:avLst/>
              <a:gdLst/>
              <a:ahLst/>
              <a:cxnLst/>
              <a:rect l="l" t="t" r="r" b="b"/>
              <a:pathLst>
                <a:path w="154" h="132" extrusionOk="0">
                  <a:moveTo>
                    <a:pt x="67" y="1"/>
                  </a:moveTo>
                  <a:cubicBezTo>
                    <a:pt x="34"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24"/>
            <p:cNvSpPr/>
            <p:nvPr/>
          </p:nvSpPr>
          <p:spPr>
            <a:xfrm>
              <a:off x="82474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24"/>
            <p:cNvSpPr/>
            <p:nvPr/>
          </p:nvSpPr>
          <p:spPr>
            <a:xfrm>
              <a:off x="771432"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3" y="19"/>
                  </a:cubicBezTo>
                  <a:cubicBezTo>
                    <a:pt x="100" y="6"/>
                    <a:pt x="84"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24"/>
            <p:cNvSpPr/>
            <p:nvPr/>
          </p:nvSpPr>
          <p:spPr>
            <a:xfrm>
              <a:off x="718287"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24"/>
            <p:cNvSpPr/>
            <p:nvPr/>
          </p:nvSpPr>
          <p:spPr>
            <a:xfrm>
              <a:off x="664977" y="388302"/>
              <a:ext cx="25425" cy="21652"/>
            </a:xfrm>
            <a:custGeom>
              <a:avLst/>
              <a:gdLst/>
              <a:ahLst/>
              <a:cxnLst/>
              <a:rect l="l" t="t" r="r" b="b"/>
              <a:pathLst>
                <a:path w="155" h="132" extrusionOk="0">
                  <a:moveTo>
                    <a:pt x="67" y="1"/>
                  </a:moveTo>
                  <a:cubicBezTo>
                    <a:pt x="33" y="1"/>
                    <a:pt x="0" y="27"/>
                    <a:pt x="0" y="67"/>
                  </a:cubicBezTo>
                  <a:cubicBezTo>
                    <a:pt x="0" y="103"/>
                    <a:pt x="31" y="132"/>
                    <a:pt x="67" y="132"/>
                  </a:cubicBezTo>
                  <a:cubicBezTo>
                    <a:pt x="125" y="132"/>
                    <a:pt x="155" y="61"/>
                    <a:pt x="113" y="19"/>
                  </a:cubicBezTo>
                  <a:cubicBezTo>
                    <a:pt x="100"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24"/>
            <p:cNvSpPr/>
            <p:nvPr/>
          </p:nvSpPr>
          <p:spPr>
            <a:xfrm>
              <a:off x="611831"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3" y="132"/>
                    <a:pt x="132" y="103"/>
                    <a:pt x="132" y="67"/>
                  </a:cubicBezTo>
                  <a:cubicBezTo>
                    <a:pt x="132" y="30"/>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24"/>
            <p:cNvSpPr/>
            <p:nvPr/>
          </p:nvSpPr>
          <p:spPr>
            <a:xfrm>
              <a:off x="558686"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24"/>
            <p:cNvSpPr/>
            <p:nvPr/>
          </p:nvSpPr>
          <p:spPr>
            <a:xfrm>
              <a:off x="505376" y="388302"/>
              <a:ext cx="21652" cy="21652"/>
            </a:xfrm>
            <a:custGeom>
              <a:avLst/>
              <a:gdLst/>
              <a:ahLst/>
              <a:cxnLst/>
              <a:rect l="l" t="t" r="r" b="b"/>
              <a:pathLst>
                <a:path w="132" h="132" extrusionOk="0">
                  <a:moveTo>
                    <a:pt x="66" y="0"/>
                  </a:moveTo>
                  <a:cubicBezTo>
                    <a:pt x="30" y="0"/>
                    <a:pt x="0" y="30"/>
                    <a:pt x="0" y="67"/>
                  </a:cubicBezTo>
                  <a:cubicBezTo>
                    <a:pt x="0" y="103"/>
                    <a:pt x="30" y="132"/>
                    <a:pt x="66" y="132"/>
                  </a:cubicBezTo>
                  <a:cubicBezTo>
                    <a:pt x="102" y="132"/>
                    <a:pt x="132" y="103"/>
                    <a:pt x="132" y="67"/>
                  </a:cubicBezTo>
                  <a:cubicBezTo>
                    <a:pt x="132" y="30"/>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24"/>
            <p:cNvSpPr/>
            <p:nvPr/>
          </p:nvSpPr>
          <p:spPr>
            <a:xfrm>
              <a:off x="452230" y="388302"/>
              <a:ext cx="25261" cy="21652"/>
            </a:xfrm>
            <a:custGeom>
              <a:avLst/>
              <a:gdLst/>
              <a:ahLst/>
              <a:cxnLst/>
              <a:rect l="l" t="t" r="r" b="b"/>
              <a:pathLst>
                <a:path w="154" h="132" extrusionOk="0">
                  <a:moveTo>
                    <a:pt x="67" y="1"/>
                  </a:moveTo>
                  <a:cubicBezTo>
                    <a:pt x="33" y="1"/>
                    <a:pt x="0" y="27"/>
                    <a:pt x="0" y="67"/>
                  </a:cubicBezTo>
                  <a:cubicBezTo>
                    <a:pt x="0" y="103"/>
                    <a:pt x="29" y="132"/>
                    <a:pt x="65" y="132"/>
                  </a:cubicBezTo>
                  <a:cubicBezTo>
                    <a:pt x="124" y="132"/>
                    <a:pt x="153" y="61"/>
                    <a:pt x="113"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24"/>
            <p:cNvSpPr/>
            <p:nvPr/>
          </p:nvSpPr>
          <p:spPr>
            <a:xfrm>
              <a:off x="398920" y="388302"/>
              <a:ext cx="25425" cy="21652"/>
            </a:xfrm>
            <a:custGeom>
              <a:avLst/>
              <a:gdLst/>
              <a:ahLst/>
              <a:cxnLst/>
              <a:rect l="l" t="t" r="r" b="b"/>
              <a:pathLst>
                <a:path w="155" h="132" extrusionOk="0">
                  <a:moveTo>
                    <a:pt x="67" y="1"/>
                  </a:moveTo>
                  <a:cubicBezTo>
                    <a:pt x="33" y="1"/>
                    <a:pt x="1" y="27"/>
                    <a:pt x="1" y="67"/>
                  </a:cubicBezTo>
                  <a:cubicBezTo>
                    <a:pt x="1" y="103"/>
                    <a:pt x="30" y="132"/>
                    <a:pt x="66" y="132"/>
                  </a:cubicBezTo>
                  <a:cubicBezTo>
                    <a:pt x="125"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24"/>
            <p:cNvSpPr/>
            <p:nvPr/>
          </p:nvSpPr>
          <p:spPr>
            <a:xfrm>
              <a:off x="345611"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24"/>
            <p:cNvSpPr/>
            <p:nvPr/>
          </p:nvSpPr>
          <p:spPr>
            <a:xfrm>
              <a:off x="292465" y="388302"/>
              <a:ext cx="25261" cy="21652"/>
            </a:xfrm>
            <a:custGeom>
              <a:avLst/>
              <a:gdLst/>
              <a:ahLst/>
              <a:cxnLst/>
              <a:rect l="l" t="t" r="r" b="b"/>
              <a:pathLst>
                <a:path w="154" h="132" extrusionOk="0">
                  <a:moveTo>
                    <a:pt x="68" y="1"/>
                  </a:moveTo>
                  <a:cubicBezTo>
                    <a:pt x="34" y="1"/>
                    <a:pt x="1" y="27"/>
                    <a:pt x="1" y="67"/>
                  </a:cubicBezTo>
                  <a:cubicBezTo>
                    <a:pt x="1" y="103"/>
                    <a:pt x="30" y="132"/>
                    <a:pt x="66" y="132"/>
                  </a:cubicBezTo>
                  <a:cubicBezTo>
                    <a:pt x="125" y="132"/>
                    <a:pt x="154" y="61"/>
                    <a:pt x="113" y="19"/>
                  </a:cubicBezTo>
                  <a:cubicBezTo>
                    <a:pt x="100" y="6"/>
                    <a:pt x="84" y="1"/>
                    <a:pt x="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24"/>
            <p:cNvSpPr/>
            <p:nvPr/>
          </p:nvSpPr>
          <p:spPr>
            <a:xfrm>
              <a:off x="239319" y="388302"/>
              <a:ext cx="25261" cy="21652"/>
            </a:xfrm>
            <a:custGeom>
              <a:avLst/>
              <a:gdLst/>
              <a:ahLst/>
              <a:cxnLst/>
              <a:rect l="l" t="t" r="r" b="b"/>
              <a:pathLst>
                <a:path w="154" h="132" extrusionOk="0">
                  <a:moveTo>
                    <a:pt x="67" y="1"/>
                  </a:moveTo>
                  <a:cubicBezTo>
                    <a:pt x="33" y="1"/>
                    <a:pt x="1" y="27"/>
                    <a:pt x="1" y="67"/>
                  </a:cubicBezTo>
                  <a:cubicBezTo>
                    <a:pt x="1" y="103"/>
                    <a:pt x="30" y="132"/>
                    <a:pt x="66" y="132"/>
                  </a:cubicBezTo>
                  <a:cubicBezTo>
                    <a:pt x="124" y="132"/>
                    <a:pt x="154"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24"/>
            <p:cNvSpPr/>
            <p:nvPr/>
          </p:nvSpPr>
          <p:spPr>
            <a:xfrm>
              <a:off x="186010" y="388302"/>
              <a:ext cx="21816" cy="21652"/>
            </a:xfrm>
            <a:custGeom>
              <a:avLst/>
              <a:gdLst/>
              <a:ahLst/>
              <a:cxnLst/>
              <a:rect l="l" t="t" r="r" b="b"/>
              <a:pathLst>
                <a:path w="133" h="132" extrusionOk="0">
                  <a:moveTo>
                    <a:pt x="67" y="0"/>
                  </a:moveTo>
                  <a:cubicBezTo>
                    <a:pt x="30" y="0"/>
                    <a:pt x="1" y="30"/>
                    <a:pt x="1" y="67"/>
                  </a:cubicBezTo>
                  <a:cubicBezTo>
                    <a:pt x="1" y="103"/>
                    <a:pt x="30"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24"/>
            <p:cNvSpPr/>
            <p:nvPr/>
          </p:nvSpPr>
          <p:spPr>
            <a:xfrm>
              <a:off x="132864" y="388302"/>
              <a:ext cx="25261" cy="21652"/>
            </a:xfrm>
            <a:custGeom>
              <a:avLst/>
              <a:gdLst/>
              <a:ahLst/>
              <a:cxnLst/>
              <a:rect l="l" t="t" r="r" b="b"/>
              <a:pathLst>
                <a:path w="154" h="132" extrusionOk="0">
                  <a:moveTo>
                    <a:pt x="67" y="1"/>
                  </a:moveTo>
                  <a:cubicBezTo>
                    <a:pt x="33" y="1"/>
                    <a:pt x="0" y="27"/>
                    <a:pt x="0" y="67"/>
                  </a:cubicBezTo>
                  <a:cubicBezTo>
                    <a:pt x="0" y="103"/>
                    <a:pt x="30" y="132"/>
                    <a:pt x="66" y="132"/>
                  </a:cubicBezTo>
                  <a:cubicBezTo>
                    <a:pt x="124" y="132"/>
                    <a:pt x="153" y="61"/>
                    <a:pt x="112" y="19"/>
                  </a:cubicBezTo>
                  <a:cubicBezTo>
                    <a:pt x="99" y="6"/>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24"/>
            <p:cNvSpPr/>
            <p:nvPr/>
          </p:nvSpPr>
          <p:spPr>
            <a:xfrm>
              <a:off x="79718" y="388302"/>
              <a:ext cx="25261" cy="21652"/>
            </a:xfrm>
            <a:custGeom>
              <a:avLst/>
              <a:gdLst/>
              <a:ahLst/>
              <a:cxnLst/>
              <a:rect l="l" t="t" r="r" b="b"/>
              <a:pathLst>
                <a:path w="154" h="132" extrusionOk="0">
                  <a:moveTo>
                    <a:pt x="66" y="1"/>
                  </a:moveTo>
                  <a:cubicBezTo>
                    <a:pt x="33" y="1"/>
                    <a:pt x="0" y="27"/>
                    <a:pt x="0" y="67"/>
                  </a:cubicBezTo>
                  <a:cubicBezTo>
                    <a:pt x="0" y="103"/>
                    <a:pt x="30" y="132"/>
                    <a:pt x="66" y="132"/>
                  </a:cubicBezTo>
                  <a:cubicBezTo>
                    <a:pt x="124" y="132"/>
                    <a:pt x="153" y="61"/>
                    <a:pt x="112" y="19"/>
                  </a:cubicBezTo>
                  <a:cubicBezTo>
                    <a:pt x="98" y="6"/>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24"/>
            <p:cNvSpPr/>
            <p:nvPr/>
          </p:nvSpPr>
          <p:spPr>
            <a:xfrm>
              <a:off x="26409" y="388302"/>
              <a:ext cx="21652" cy="21652"/>
            </a:xfrm>
            <a:custGeom>
              <a:avLst/>
              <a:gdLst/>
              <a:ahLst/>
              <a:cxnLst/>
              <a:rect l="l" t="t" r="r" b="b"/>
              <a:pathLst>
                <a:path w="132" h="132" extrusionOk="0">
                  <a:moveTo>
                    <a:pt x="67" y="0"/>
                  </a:moveTo>
                  <a:cubicBezTo>
                    <a:pt x="29" y="0"/>
                    <a:pt x="0" y="30"/>
                    <a:pt x="0" y="67"/>
                  </a:cubicBezTo>
                  <a:cubicBezTo>
                    <a:pt x="0" y="103"/>
                    <a:pt x="29" y="132"/>
                    <a:pt x="67" y="132"/>
                  </a:cubicBezTo>
                  <a:cubicBezTo>
                    <a:pt x="103" y="132"/>
                    <a:pt x="132" y="103"/>
                    <a:pt x="132" y="67"/>
                  </a:cubicBezTo>
                  <a:cubicBezTo>
                    <a:pt x="132" y="30"/>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24"/>
            <p:cNvSpPr/>
            <p:nvPr/>
          </p:nvSpPr>
          <p:spPr>
            <a:xfrm>
              <a:off x="1086533" y="335156"/>
              <a:ext cx="25425" cy="20668"/>
            </a:xfrm>
            <a:custGeom>
              <a:avLst/>
              <a:gdLst/>
              <a:ahLst/>
              <a:cxnLst/>
              <a:rect l="l" t="t" r="r" b="b"/>
              <a:pathLst>
                <a:path w="155" h="126" extrusionOk="0">
                  <a:moveTo>
                    <a:pt x="93" y="0"/>
                  </a:moveTo>
                  <a:cubicBezTo>
                    <a:pt x="22" y="0"/>
                    <a:pt x="0" y="97"/>
                    <a:pt x="66" y="125"/>
                  </a:cubicBezTo>
                  <a:cubicBezTo>
                    <a:pt x="96" y="100"/>
                    <a:pt x="125" y="74"/>
                    <a:pt x="154" y="47"/>
                  </a:cubicBezTo>
                  <a:cubicBezTo>
                    <a:pt x="147" y="19"/>
                    <a:pt x="122"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24"/>
            <p:cNvSpPr/>
            <p:nvPr/>
          </p:nvSpPr>
          <p:spPr>
            <a:xfrm>
              <a:off x="1037653"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24"/>
            <p:cNvSpPr/>
            <p:nvPr/>
          </p:nvSpPr>
          <p:spPr>
            <a:xfrm>
              <a:off x="984507" y="334992"/>
              <a:ext cx="25261" cy="21816"/>
            </a:xfrm>
            <a:custGeom>
              <a:avLst/>
              <a:gdLst/>
              <a:ahLst/>
              <a:cxnLst/>
              <a:rect l="l" t="t" r="r" b="b"/>
              <a:pathLst>
                <a:path w="154" h="133" extrusionOk="0">
                  <a:moveTo>
                    <a:pt x="65" y="1"/>
                  </a:moveTo>
                  <a:cubicBezTo>
                    <a:pt x="32" y="1"/>
                    <a:pt x="0" y="27"/>
                    <a:pt x="0" y="66"/>
                  </a:cubicBezTo>
                  <a:cubicBezTo>
                    <a:pt x="0" y="102"/>
                    <a:pt x="29" y="132"/>
                    <a:pt x="65" y="133"/>
                  </a:cubicBezTo>
                  <a:cubicBezTo>
                    <a:pt x="124" y="133"/>
                    <a:pt x="153" y="62"/>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24"/>
            <p:cNvSpPr/>
            <p:nvPr/>
          </p:nvSpPr>
          <p:spPr>
            <a:xfrm>
              <a:off x="931033"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3" y="101"/>
                    <a:pt x="133" y="65"/>
                  </a:cubicBezTo>
                  <a:cubicBezTo>
                    <a:pt x="133"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24"/>
            <p:cNvSpPr/>
            <p:nvPr/>
          </p:nvSpPr>
          <p:spPr>
            <a:xfrm>
              <a:off x="877888"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24"/>
            <p:cNvSpPr/>
            <p:nvPr/>
          </p:nvSpPr>
          <p:spPr>
            <a:xfrm>
              <a:off x="824742"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24"/>
            <p:cNvSpPr/>
            <p:nvPr/>
          </p:nvSpPr>
          <p:spPr>
            <a:xfrm>
              <a:off x="771432"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4"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24"/>
            <p:cNvSpPr/>
            <p:nvPr/>
          </p:nvSpPr>
          <p:spPr>
            <a:xfrm>
              <a:off x="718287"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24"/>
            <p:cNvSpPr/>
            <p:nvPr/>
          </p:nvSpPr>
          <p:spPr>
            <a:xfrm>
              <a:off x="664977" y="334992"/>
              <a:ext cx="25425" cy="21816"/>
            </a:xfrm>
            <a:custGeom>
              <a:avLst/>
              <a:gdLst/>
              <a:ahLst/>
              <a:cxnLst/>
              <a:rect l="l" t="t" r="r" b="b"/>
              <a:pathLst>
                <a:path w="155" h="133" extrusionOk="0">
                  <a:moveTo>
                    <a:pt x="67" y="1"/>
                  </a:moveTo>
                  <a:cubicBezTo>
                    <a:pt x="33" y="1"/>
                    <a:pt x="0" y="27"/>
                    <a:pt x="0" y="66"/>
                  </a:cubicBezTo>
                  <a:cubicBezTo>
                    <a:pt x="0" y="102"/>
                    <a:pt x="31" y="132"/>
                    <a:pt x="67" y="133"/>
                  </a:cubicBezTo>
                  <a:cubicBezTo>
                    <a:pt x="125" y="133"/>
                    <a:pt x="155" y="62"/>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24"/>
            <p:cNvSpPr/>
            <p:nvPr/>
          </p:nvSpPr>
          <p:spPr>
            <a:xfrm>
              <a:off x="611831"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3" y="132"/>
                    <a:pt x="132" y="101"/>
                    <a:pt x="132" y="65"/>
                  </a:cubicBezTo>
                  <a:cubicBezTo>
                    <a:pt x="132" y="29"/>
                    <a:pt x="10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24"/>
            <p:cNvSpPr/>
            <p:nvPr/>
          </p:nvSpPr>
          <p:spPr>
            <a:xfrm>
              <a:off x="558686"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24"/>
            <p:cNvSpPr/>
            <p:nvPr/>
          </p:nvSpPr>
          <p:spPr>
            <a:xfrm>
              <a:off x="505376" y="335156"/>
              <a:ext cx="21652" cy="21652"/>
            </a:xfrm>
            <a:custGeom>
              <a:avLst/>
              <a:gdLst/>
              <a:ahLst/>
              <a:cxnLst/>
              <a:rect l="l" t="t" r="r" b="b"/>
              <a:pathLst>
                <a:path w="132" h="132" extrusionOk="0">
                  <a:moveTo>
                    <a:pt x="66" y="0"/>
                  </a:moveTo>
                  <a:cubicBezTo>
                    <a:pt x="30" y="0"/>
                    <a:pt x="0" y="29"/>
                    <a:pt x="0" y="65"/>
                  </a:cubicBezTo>
                  <a:cubicBezTo>
                    <a:pt x="0" y="101"/>
                    <a:pt x="30" y="132"/>
                    <a:pt x="66" y="132"/>
                  </a:cubicBezTo>
                  <a:cubicBezTo>
                    <a:pt x="102" y="132"/>
                    <a:pt x="132" y="101"/>
                    <a:pt x="132" y="65"/>
                  </a:cubicBezTo>
                  <a:cubicBezTo>
                    <a:pt x="132" y="29"/>
                    <a:pt x="10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24"/>
            <p:cNvSpPr/>
            <p:nvPr/>
          </p:nvSpPr>
          <p:spPr>
            <a:xfrm>
              <a:off x="452230" y="334992"/>
              <a:ext cx="25261" cy="21816"/>
            </a:xfrm>
            <a:custGeom>
              <a:avLst/>
              <a:gdLst/>
              <a:ahLst/>
              <a:cxnLst/>
              <a:rect l="l" t="t" r="r" b="b"/>
              <a:pathLst>
                <a:path w="154" h="133" extrusionOk="0">
                  <a:moveTo>
                    <a:pt x="66" y="1"/>
                  </a:moveTo>
                  <a:cubicBezTo>
                    <a:pt x="32" y="1"/>
                    <a:pt x="0" y="27"/>
                    <a:pt x="0" y="66"/>
                  </a:cubicBezTo>
                  <a:cubicBezTo>
                    <a:pt x="0" y="102"/>
                    <a:pt x="29" y="133"/>
                    <a:pt x="65" y="133"/>
                  </a:cubicBezTo>
                  <a:cubicBezTo>
                    <a:pt x="124" y="133"/>
                    <a:pt x="153" y="62"/>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24"/>
            <p:cNvSpPr/>
            <p:nvPr/>
          </p:nvSpPr>
          <p:spPr>
            <a:xfrm>
              <a:off x="398920" y="334992"/>
              <a:ext cx="25425" cy="21816"/>
            </a:xfrm>
            <a:custGeom>
              <a:avLst/>
              <a:gdLst/>
              <a:ahLst/>
              <a:cxnLst/>
              <a:rect l="l" t="t" r="r" b="b"/>
              <a:pathLst>
                <a:path w="155" h="133" extrusionOk="0">
                  <a:moveTo>
                    <a:pt x="66" y="1"/>
                  </a:moveTo>
                  <a:cubicBezTo>
                    <a:pt x="33" y="1"/>
                    <a:pt x="1" y="27"/>
                    <a:pt x="1" y="66"/>
                  </a:cubicBezTo>
                  <a:cubicBezTo>
                    <a:pt x="1" y="102"/>
                    <a:pt x="30" y="132"/>
                    <a:pt x="66" y="133"/>
                  </a:cubicBezTo>
                  <a:cubicBezTo>
                    <a:pt x="125"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24"/>
            <p:cNvSpPr/>
            <p:nvPr/>
          </p:nvSpPr>
          <p:spPr>
            <a:xfrm>
              <a:off x="345611"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24"/>
            <p:cNvSpPr/>
            <p:nvPr/>
          </p:nvSpPr>
          <p:spPr>
            <a:xfrm>
              <a:off x="292465" y="334992"/>
              <a:ext cx="25261" cy="21816"/>
            </a:xfrm>
            <a:custGeom>
              <a:avLst/>
              <a:gdLst/>
              <a:ahLst/>
              <a:cxnLst/>
              <a:rect l="l" t="t" r="r" b="b"/>
              <a:pathLst>
                <a:path w="154" h="133" extrusionOk="0">
                  <a:moveTo>
                    <a:pt x="67" y="1"/>
                  </a:moveTo>
                  <a:cubicBezTo>
                    <a:pt x="33" y="1"/>
                    <a:pt x="1" y="27"/>
                    <a:pt x="1" y="66"/>
                  </a:cubicBezTo>
                  <a:cubicBezTo>
                    <a:pt x="1" y="102"/>
                    <a:pt x="30" y="133"/>
                    <a:pt x="66" y="133"/>
                  </a:cubicBezTo>
                  <a:cubicBezTo>
                    <a:pt x="125" y="133"/>
                    <a:pt x="154" y="62"/>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24"/>
            <p:cNvSpPr/>
            <p:nvPr/>
          </p:nvSpPr>
          <p:spPr>
            <a:xfrm>
              <a:off x="239319" y="334992"/>
              <a:ext cx="25261" cy="21816"/>
            </a:xfrm>
            <a:custGeom>
              <a:avLst/>
              <a:gdLst/>
              <a:ahLst/>
              <a:cxnLst/>
              <a:rect l="l" t="t" r="r" b="b"/>
              <a:pathLst>
                <a:path w="154" h="133" extrusionOk="0">
                  <a:moveTo>
                    <a:pt x="66" y="1"/>
                  </a:moveTo>
                  <a:cubicBezTo>
                    <a:pt x="33" y="1"/>
                    <a:pt x="1" y="27"/>
                    <a:pt x="1" y="66"/>
                  </a:cubicBezTo>
                  <a:cubicBezTo>
                    <a:pt x="1" y="102"/>
                    <a:pt x="30" y="132"/>
                    <a:pt x="66" y="133"/>
                  </a:cubicBezTo>
                  <a:cubicBezTo>
                    <a:pt x="124" y="133"/>
                    <a:pt x="154"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24"/>
            <p:cNvSpPr/>
            <p:nvPr/>
          </p:nvSpPr>
          <p:spPr>
            <a:xfrm>
              <a:off x="186010" y="335156"/>
              <a:ext cx="21816" cy="21652"/>
            </a:xfrm>
            <a:custGeom>
              <a:avLst/>
              <a:gdLst/>
              <a:ahLst/>
              <a:cxnLst/>
              <a:rect l="l" t="t" r="r" b="b"/>
              <a:pathLst>
                <a:path w="133" h="132" extrusionOk="0">
                  <a:moveTo>
                    <a:pt x="67" y="0"/>
                  </a:moveTo>
                  <a:cubicBezTo>
                    <a:pt x="30" y="0"/>
                    <a:pt x="1" y="29"/>
                    <a:pt x="1" y="65"/>
                  </a:cubicBezTo>
                  <a:cubicBezTo>
                    <a:pt x="1" y="101"/>
                    <a:pt x="30"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24"/>
            <p:cNvSpPr/>
            <p:nvPr/>
          </p:nvSpPr>
          <p:spPr>
            <a:xfrm>
              <a:off x="132864" y="334992"/>
              <a:ext cx="25261" cy="21816"/>
            </a:xfrm>
            <a:custGeom>
              <a:avLst/>
              <a:gdLst/>
              <a:ahLst/>
              <a:cxnLst/>
              <a:rect l="l" t="t" r="r" b="b"/>
              <a:pathLst>
                <a:path w="154" h="133" extrusionOk="0">
                  <a:moveTo>
                    <a:pt x="66" y="1"/>
                  </a:moveTo>
                  <a:cubicBezTo>
                    <a:pt x="33" y="1"/>
                    <a:pt x="0" y="27"/>
                    <a:pt x="0" y="66"/>
                  </a:cubicBezTo>
                  <a:cubicBezTo>
                    <a:pt x="0" y="102"/>
                    <a:pt x="30" y="132"/>
                    <a:pt x="66" y="133"/>
                  </a:cubicBezTo>
                  <a:cubicBezTo>
                    <a:pt x="124" y="133"/>
                    <a:pt x="153" y="62"/>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24"/>
            <p:cNvSpPr/>
            <p:nvPr/>
          </p:nvSpPr>
          <p:spPr>
            <a:xfrm>
              <a:off x="79718" y="334992"/>
              <a:ext cx="25261" cy="21816"/>
            </a:xfrm>
            <a:custGeom>
              <a:avLst/>
              <a:gdLst/>
              <a:ahLst/>
              <a:cxnLst/>
              <a:rect l="l" t="t" r="r" b="b"/>
              <a:pathLst>
                <a:path w="154" h="133" extrusionOk="0">
                  <a:moveTo>
                    <a:pt x="66" y="1"/>
                  </a:moveTo>
                  <a:cubicBezTo>
                    <a:pt x="32" y="1"/>
                    <a:pt x="0" y="27"/>
                    <a:pt x="0" y="66"/>
                  </a:cubicBezTo>
                  <a:cubicBezTo>
                    <a:pt x="0" y="102"/>
                    <a:pt x="30" y="132"/>
                    <a:pt x="66" y="133"/>
                  </a:cubicBezTo>
                  <a:cubicBezTo>
                    <a:pt x="124" y="133"/>
                    <a:pt x="153" y="62"/>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24"/>
            <p:cNvSpPr/>
            <p:nvPr/>
          </p:nvSpPr>
          <p:spPr>
            <a:xfrm>
              <a:off x="26409" y="335156"/>
              <a:ext cx="21652" cy="21652"/>
            </a:xfrm>
            <a:custGeom>
              <a:avLst/>
              <a:gdLst/>
              <a:ahLst/>
              <a:cxnLst/>
              <a:rect l="l" t="t" r="r" b="b"/>
              <a:pathLst>
                <a:path w="132" h="132" extrusionOk="0">
                  <a:moveTo>
                    <a:pt x="67" y="0"/>
                  </a:moveTo>
                  <a:cubicBezTo>
                    <a:pt x="29" y="0"/>
                    <a:pt x="0" y="29"/>
                    <a:pt x="0" y="65"/>
                  </a:cubicBezTo>
                  <a:cubicBezTo>
                    <a:pt x="0" y="101"/>
                    <a:pt x="29" y="132"/>
                    <a:pt x="67" y="132"/>
                  </a:cubicBezTo>
                  <a:cubicBezTo>
                    <a:pt x="103" y="132"/>
                    <a:pt x="132" y="101"/>
                    <a:pt x="132" y="65"/>
                  </a:cubicBezTo>
                  <a:cubicBezTo>
                    <a:pt x="132" y="29"/>
                    <a:pt x="10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24"/>
            <p:cNvSpPr/>
            <p:nvPr/>
          </p:nvSpPr>
          <p:spPr>
            <a:xfrm>
              <a:off x="1139843" y="282010"/>
              <a:ext cx="24933" cy="21160"/>
            </a:xfrm>
            <a:custGeom>
              <a:avLst/>
              <a:gdLst/>
              <a:ahLst/>
              <a:cxnLst/>
              <a:rect l="l" t="t" r="r" b="b"/>
              <a:pathLst>
                <a:path w="152" h="129" extrusionOk="0">
                  <a:moveTo>
                    <a:pt x="90" y="0"/>
                  </a:moveTo>
                  <a:cubicBezTo>
                    <a:pt x="15" y="0"/>
                    <a:pt x="1" y="108"/>
                    <a:pt x="75" y="128"/>
                  </a:cubicBezTo>
                  <a:cubicBezTo>
                    <a:pt x="101" y="99"/>
                    <a:pt x="127" y="69"/>
                    <a:pt x="151" y="40"/>
                  </a:cubicBezTo>
                  <a:cubicBezTo>
                    <a:pt x="141" y="15"/>
                    <a:pt x="118" y="0"/>
                    <a:pt x="92" y="0"/>
                  </a:cubicBezTo>
                  <a:cubicBezTo>
                    <a:pt x="91" y="0"/>
                    <a:pt x="91"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24"/>
            <p:cNvSpPr/>
            <p:nvPr/>
          </p:nvSpPr>
          <p:spPr>
            <a:xfrm>
              <a:off x="1090798" y="281846"/>
              <a:ext cx="25425" cy="21652"/>
            </a:xfrm>
            <a:custGeom>
              <a:avLst/>
              <a:gdLst/>
              <a:ahLst/>
              <a:cxnLst/>
              <a:rect l="l" t="t" r="r" b="b"/>
              <a:pathLst>
                <a:path w="155" h="132" extrusionOk="0">
                  <a:moveTo>
                    <a:pt x="66" y="1"/>
                  </a:moveTo>
                  <a:cubicBezTo>
                    <a:pt x="33" y="1"/>
                    <a:pt x="0" y="27"/>
                    <a:pt x="0" y="66"/>
                  </a:cubicBezTo>
                  <a:cubicBezTo>
                    <a:pt x="0" y="102"/>
                    <a:pt x="29" y="132"/>
                    <a:pt x="67"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24"/>
            <p:cNvSpPr/>
            <p:nvPr/>
          </p:nvSpPr>
          <p:spPr>
            <a:xfrm>
              <a:off x="1037653"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24"/>
            <p:cNvSpPr/>
            <p:nvPr/>
          </p:nvSpPr>
          <p:spPr>
            <a:xfrm>
              <a:off x="984507" y="281846"/>
              <a:ext cx="25261" cy="21652"/>
            </a:xfrm>
            <a:custGeom>
              <a:avLst/>
              <a:gdLst/>
              <a:ahLst/>
              <a:cxnLst/>
              <a:rect l="l" t="t" r="r" b="b"/>
              <a:pathLst>
                <a:path w="154" h="132" extrusionOk="0">
                  <a:moveTo>
                    <a:pt x="65" y="1"/>
                  </a:moveTo>
                  <a:cubicBezTo>
                    <a:pt x="32" y="1"/>
                    <a:pt x="0" y="27"/>
                    <a:pt x="0" y="66"/>
                  </a:cubicBezTo>
                  <a:cubicBezTo>
                    <a:pt x="0" y="102"/>
                    <a:pt x="29" y="132"/>
                    <a:pt x="65" y="132"/>
                  </a:cubicBezTo>
                  <a:cubicBezTo>
                    <a:pt x="124" y="132"/>
                    <a:pt x="153" y="61"/>
                    <a:pt x="111" y="20"/>
                  </a:cubicBezTo>
                  <a:cubicBezTo>
                    <a:pt x="98" y="7"/>
                    <a:pt x="82"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24"/>
            <p:cNvSpPr/>
            <p:nvPr/>
          </p:nvSpPr>
          <p:spPr>
            <a:xfrm>
              <a:off x="931033" y="281846"/>
              <a:ext cx="25589" cy="21652"/>
            </a:xfrm>
            <a:custGeom>
              <a:avLst/>
              <a:gdLst/>
              <a:ahLst/>
              <a:cxnLst/>
              <a:rect l="l" t="t" r="r" b="b"/>
              <a:pathLst>
                <a:path w="156"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24"/>
            <p:cNvSpPr/>
            <p:nvPr/>
          </p:nvSpPr>
          <p:spPr>
            <a:xfrm>
              <a:off x="877888"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2"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24"/>
            <p:cNvSpPr/>
            <p:nvPr/>
          </p:nvSpPr>
          <p:spPr>
            <a:xfrm>
              <a:off x="824742"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24"/>
            <p:cNvSpPr/>
            <p:nvPr/>
          </p:nvSpPr>
          <p:spPr>
            <a:xfrm>
              <a:off x="771432"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4"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24"/>
            <p:cNvSpPr/>
            <p:nvPr/>
          </p:nvSpPr>
          <p:spPr>
            <a:xfrm>
              <a:off x="718287"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24"/>
            <p:cNvSpPr/>
            <p:nvPr/>
          </p:nvSpPr>
          <p:spPr>
            <a:xfrm>
              <a:off x="664977" y="281846"/>
              <a:ext cx="25425" cy="21652"/>
            </a:xfrm>
            <a:custGeom>
              <a:avLst/>
              <a:gdLst/>
              <a:ahLst/>
              <a:cxnLst/>
              <a:rect l="l" t="t" r="r" b="b"/>
              <a:pathLst>
                <a:path w="155" h="132" extrusionOk="0">
                  <a:moveTo>
                    <a:pt x="67" y="1"/>
                  </a:moveTo>
                  <a:cubicBezTo>
                    <a:pt x="33" y="1"/>
                    <a:pt x="0" y="27"/>
                    <a:pt x="0" y="66"/>
                  </a:cubicBezTo>
                  <a:cubicBezTo>
                    <a:pt x="0" y="102"/>
                    <a:pt x="31" y="132"/>
                    <a:pt x="67" y="132"/>
                  </a:cubicBezTo>
                  <a:cubicBezTo>
                    <a:pt x="125" y="132"/>
                    <a:pt x="155" y="61"/>
                    <a:pt x="113" y="20"/>
                  </a:cubicBezTo>
                  <a:cubicBezTo>
                    <a:pt x="99"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24"/>
            <p:cNvSpPr/>
            <p:nvPr/>
          </p:nvSpPr>
          <p:spPr>
            <a:xfrm>
              <a:off x="611831"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24"/>
            <p:cNvSpPr/>
            <p:nvPr/>
          </p:nvSpPr>
          <p:spPr>
            <a:xfrm>
              <a:off x="558686"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24"/>
            <p:cNvSpPr/>
            <p:nvPr/>
          </p:nvSpPr>
          <p:spPr>
            <a:xfrm>
              <a:off x="505376" y="281846"/>
              <a:ext cx="25425" cy="21652"/>
            </a:xfrm>
            <a:custGeom>
              <a:avLst/>
              <a:gdLst/>
              <a:ahLst/>
              <a:cxnLst/>
              <a:rect l="l" t="t" r="r" b="b"/>
              <a:pathLst>
                <a:path w="155" h="132" extrusionOk="0">
                  <a:moveTo>
                    <a:pt x="66" y="1"/>
                  </a:moveTo>
                  <a:cubicBezTo>
                    <a:pt x="32" y="1"/>
                    <a:pt x="0" y="27"/>
                    <a:pt x="0" y="66"/>
                  </a:cubicBezTo>
                  <a:cubicBezTo>
                    <a:pt x="0" y="102"/>
                    <a:pt x="30" y="132"/>
                    <a:pt x="66" y="132"/>
                  </a:cubicBezTo>
                  <a:cubicBezTo>
                    <a:pt x="125" y="132"/>
                    <a:pt x="154"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24"/>
            <p:cNvSpPr/>
            <p:nvPr/>
          </p:nvSpPr>
          <p:spPr>
            <a:xfrm>
              <a:off x="452230" y="281846"/>
              <a:ext cx="25261" cy="21652"/>
            </a:xfrm>
            <a:custGeom>
              <a:avLst/>
              <a:gdLst/>
              <a:ahLst/>
              <a:cxnLst/>
              <a:rect l="l" t="t" r="r" b="b"/>
              <a:pathLst>
                <a:path w="154" h="132" extrusionOk="0">
                  <a:moveTo>
                    <a:pt x="66" y="1"/>
                  </a:moveTo>
                  <a:cubicBezTo>
                    <a:pt x="32" y="1"/>
                    <a:pt x="0" y="27"/>
                    <a:pt x="0" y="66"/>
                  </a:cubicBezTo>
                  <a:cubicBezTo>
                    <a:pt x="0" y="102"/>
                    <a:pt x="29" y="132"/>
                    <a:pt x="65" y="132"/>
                  </a:cubicBezTo>
                  <a:cubicBezTo>
                    <a:pt x="124" y="132"/>
                    <a:pt x="153" y="61"/>
                    <a:pt x="113"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24"/>
            <p:cNvSpPr/>
            <p:nvPr/>
          </p:nvSpPr>
          <p:spPr>
            <a:xfrm>
              <a:off x="398920" y="281846"/>
              <a:ext cx="25425" cy="21652"/>
            </a:xfrm>
            <a:custGeom>
              <a:avLst/>
              <a:gdLst/>
              <a:ahLst/>
              <a:cxnLst/>
              <a:rect l="l" t="t" r="r" b="b"/>
              <a:pathLst>
                <a:path w="155" h="132" extrusionOk="0">
                  <a:moveTo>
                    <a:pt x="66" y="1"/>
                  </a:moveTo>
                  <a:cubicBezTo>
                    <a:pt x="33" y="1"/>
                    <a:pt x="1" y="27"/>
                    <a:pt x="1" y="66"/>
                  </a:cubicBezTo>
                  <a:cubicBezTo>
                    <a:pt x="1" y="102"/>
                    <a:pt x="30" y="132"/>
                    <a:pt x="66" y="132"/>
                  </a:cubicBezTo>
                  <a:cubicBezTo>
                    <a:pt x="125"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24"/>
            <p:cNvSpPr/>
            <p:nvPr/>
          </p:nvSpPr>
          <p:spPr>
            <a:xfrm>
              <a:off x="345611"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6"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24"/>
            <p:cNvSpPr/>
            <p:nvPr/>
          </p:nvSpPr>
          <p:spPr>
            <a:xfrm>
              <a:off x="292465" y="281846"/>
              <a:ext cx="25261" cy="21652"/>
            </a:xfrm>
            <a:custGeom>
              <a:avLst/>
              <a:gdLst/>
              <a:ahLst/>
              <a:cxnLst/>
              <a:rect l="l" t="t" r="r" b="b"/>
              <a:pathLst>
                <a:path w="154" h="132" extrusionOk="0">
                  <a:moveTo>
                    <a:pt x="67" y="1"/>
                  </a:moveTo>
                  <a:cubicBezTo>
                    <a:pt x="33" y="1"/>
                    <a:pt x="1" y="27"/>
                    <a:pt x="1" y="66"/>
                  </a:cubicBezTo>
                  <a:cubicBezTo>
                    <a:pt x="1" y="102"/>
                    <a:pt x="30" y="132"/>
                    <a:pt x="66" y="132"/>
                  </a:cubicBezTo>
                  <a:cubicBezTo>
                    <a:pt x="125" y="132"/>
                    <a:pt x="154"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24"/>
            <p:cNvSpPr/>
            <p:nvPr/>
          </p:nvSpPr>
          <p:spPr>
            <a:xfrm>
              <a:off x="239319" y="281846"/>
              <a:ext cx="25261" cy="21652"/>
            </a:xfrm>
            <a:custGeom>
              <a:avLst/>
              <a:gdLst/>
              <a:ahLst/>
              <a:cxnLst/>
              <a:rect l="l" t="t" r="r" b="b"/>
              <a:pathLst>
                <a:path w="154" h="132" extrusionOk="0">
                  <a:moveTo>
                    <a:pt x="66" y="1"/>
                  </a:moveTo>
                  <a:cubicBezTo>
                    <a:pt x="33" y="1"/>
                    <a:pt x="1" y="27"/>
                    <a:pt x="1" y="66"/>
                  </a:cubicBezTo>
                  <a:cubicBezTo>
                    <a:pt x="1" y="102"/>
                    <a:pt x="30" y="132"/>
                    <a:pt x="66" y="132"/>
                  </a:cubicBezTo>
                  <a:cubicBezTo>
                    <a:pt x="124" y="132"/>
                    <a:pt x="154"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24"/>
            <p:cNvSpPr/>
            <p:nvPr/>
          </p:nvSpPr>
          <p:spPr>
            <a:xfrm>
              <a:off x="186010" y="281846"/>
              <a:ext cx="25425" cy="21652"/>
            </a:xfrm>
            <a:custGeom>
              <a:avLst/>
              <a:gdLst/>
              <a:ahLst/>
              <a:cxnLst/>
              <a:rect l="l" t="t" r="r" b="b"/>
              <a:pathLst>
                <a:path w="155" h="132" extrusionOk="0">
                  <a:moveTo>
                    <a:pt x="67" y="1"/>
                  </a:moveTo>
                  <a:cubicBezTo>
                    <a:pt x="33" y="1"/>
                    <a:pt x="1" y="27"/>
                    <a:pt x="1" y="66"/>
                  </a:cubicBezTo>
                  <a:cubicBezTo>
                    <a:pt x="1" y="102"/>
                    <a:pt x="30" y="132"/>
                    <a:pt x="67" y="132"/>
                  </a:cubicBezTo>
                  <a:cubicBezTo>
                    <a:pt x="125" y="132"/>
                    <a:pt x="155" y="61"/>
                    <a:pt x="113" y="20"/>
                  </a:cubicBezTo>
                  <a:cubicBezTo>
                    <a:pt x="100" y="7"/>
                    <a:pt x="8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24"/>
            <p:cNvSpPr/>
            <p:nvPr/>
          </p:nvSpPr>
          <p:spPr>
            <a:xfrm>
              <a:off x="132864" y="281846"/>
              <a:ext cx="25261" cy="21652"/>
            </a:xfrm>
            <a:custGeom>
              <a:avLst/>
              <a:gdLst/>
              <a:ahLst/>
              <a:cxnLst/>
              <a:rect l="l" t="t" r="r" b="b"/>
              <a:pathLst>
                <a:path w="154" h="132" extrusionOk="0">
                  <a:moveTo>
                    <a:pt x="66" y="1"/>
                  </a:moveTo>
                  <a:cubicBezTo>
                    <a:pt x="33" y="1"/>
                    <a:pt x="0" y="27"/>
                    <a:pt x="0" y="66"/>
                  </a:cubicBezTo>
                  <a:cubicBezTo>
                    <a:pt x="0" y="102"/>
                    <a:pt x="30" y="132"/>
                    <a:pt x="66" y="132"/>
                  </a:cubicBezTo>
                  <a:cubicBezTo>
                    <a:pt x="124" y="132"/>
                    <a:pt x="153" y="61"/>
                    <a:pt x="112" y="20"/>
                  </a:cubicBezTo>
                  <a:cubicBezTo>
                    <a:pt x="99"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24"/>
            <p:cNvSpPr/>
            <p:nvPr/>
          </p:nvSpPr>
          <p:spPr>
            <a:xfrm>
              <a:off x="79718" y="281846"/>
              <a:ext cx="25261" cy="21652"/>
            </a:xfrm>
            <a:custGeom>
              <a:avLst/>
              <a:gdLst/>
              <a:ahLst/>
              <a:cxnLst/>
              <a:rect l="l" t="t" r="r" b="b"/>
              <a:pathLst>
                <a:path w="154" h="132" extrusionOk="0">
                  <a:moveTo>
                    <a:pt x="66" y="1"/>
                  </a:moveTo>
                  <a:cubicBezTo>
                    <a:pt x="32" y="1"/>
                    <a:pt x="0" y="27"/>
                    <a:pt x="0" y="66"/>
                  </a:cubicBezTo>
                  <a:cubicBezTo>
                    <a:pt x="0" y="102"/>
                    <a:pt x="30" y="132"/>
                    <a:pt x="66" y="132"/>
                  </a:cubicBezTo>
                  <a:cubicBezTo>
                    <a:pt x="124" y="132"/>
                    <a:pt x="153" y="61"/>
                    <a:pt x="112" y="20"/>
                  </a:cubicBezTo>
                  <a:cubicBezTo>
                    <a:pt x="98" y="7"/>
                    <a:pt x="8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24"/>
            <p:cNvSpPr/>
            <p:nvPr/>
          </p:nvSpPr>
          <p:spPr>
            <a:xfrm>
              <a:off x="26409" y="281846"/>
              <a:ext cx="25261" cy="21652"/>
            </a:xfrm>
            <a:custGeom>
              <a:avLst/>
              <a:gdLst/>
              <a:ahLst/>
              <a:cxnLst/>
              <a:rect l="l" t="t" r="r" b="b"/>
              <a:pathLst>
                <a:path w="154" h="132" extrusionOk="0">
                  <a:moveTo>
                    <a:pt x="66" y="1"/>
                  </a:moveTo>
                  <a:cubicBezTo>
                    <a:pt x="33" y="1"/>
                    <a:pt x="0" y="27"/>
                    <a:pt x="0" y="66"/>
                  </a:cubicBezTo>
                  <a:cubicBezTo>
                    <a:pt x="0" y="102"/>
                    <a:pt x="29" y="132"/>
                    <a:pt x="67" y="132"/>
                  </a:cubicBezTo>
                  <a:cubicBezTo>
                    <a:pt x="124" y="132"/>
                    <a:pt x="153" y="61"/>
                    <a:pt x="113" y="20"/>
                  </a:cubicBezTo>
                  <a:cubicBezTo>
                    <a:pt x="99" y="7"/>
                    <a:pt x="8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24"/>
            <p:cNvSpPr/>
            <p:nvPr/>
          </p:nvSpPr>
          <p:spPr>
            <a:xfrm>
              <a:off x="1197254" y="228865"/>
              <a:ext cx="9678" cy="14599"/>
            </a:xfrm>
            <a:custGeom>
              <a:avLst/>
              <a:gdLst/>
              <a:ahLst/>
              <a:cxnLst/>
              <a:rect l="l" t="t" r="r" b="b"/>
              <a:pathLst>
                <a:path w="59" h="89" extrusionOk="0">
                  <a:moveTo>
                    <a:pt x="59" y="0"/>
                  </a:moveTo>
                  <a:lnTo>
                    <a:pt x="59" y="0"/>
                  </a:lnTo>
                  <a:cubicBezTo>
                    <a:pt x="26" y="3"/>
                    <a:pt x="0" y="32"/>
                    <a:pt x="0" y="65"/>
                  </a:cubicBezTo>
                  <a:cubicBezTo>
                    <a:pt x="0" y="73"/>
                    <a:pt x="2" y="81"/>
                    <a:pt x="5" y="89"/>
                  </a:cubicBezTo>
                  <a:cubicBezTo>
                    <a:pt x="24" y="59"/>
                    <a:pt x="42" y="29"/>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24"/>
            <p:cNvSpPr/>
            <p:nvPr/>
          </p:nvSpPr>
          <p:spPr>
            <a:xfrm>
              <a:off x="1140335" y="228537"/>
              <a:ext cx="25261" cy="21816"/>
            </a:xfrm>
            <a:custGeom>
              <a:avLst/>
              <a:gdLst/>
              <a:ahLst/>
              <a:cxnLst/>
              <a:rect l="l" t="t" r="r" b="b"/>
              <a:pathLst>
                <a:path w="154" h="133"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24"/>
            <p:cNvSpPr/>
            <p:nvPr/>
          </p:nvSpPr>
          <p:spPr>
            <a:xfrm>
              <a:off x="1090798"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24"/>
            <p:cNvSpPr/>
            <p:nvPr/>
          </p:nvSpPr>
          <p:spPr>
            <a:xfrm>
              <a:off x="1037653" y="228701"/>
              <a:ext cx="25261" cy="21652"/>
            </a:xfrm>
            <a:custGeom>
              <a:avLst/>
              <a:gdLst/>
              <a:ahLst/>
              <a:cxnLst/>
              <a:rect l="l" t="t" r="r" b="b"/>
              <a:pathLst>
                <a:path w="154" h="132" extrusionOk="0">
                  <a:moveTo>
                    <a:pt x="66" y="0"/>
                  </a:moveTo>
                  <a:cubicBezTo>
                    <a:pt x="33" y="0"/>
                    <a:pt x="0" y="26"/>
                    <a:pt x="0" y="65"/>
                  </a:cubicBezTo>
                  <a:cubicBezTo>
                    <a:pt x="0" y="102"/>
                    <a:pt x="29" y="132"/>
                    <a:pt x="65" y="132"/>
                  </a:cubicBezTo>
                  <a:cubicBezTo>
                    <a:pt x="124" y="132"/>
                    <a:pt x="153" y="61"/>
                    <a:pt x="112" y="19"/>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24"/>
            <p:cNvSpPr/>
            <p:nvPr/>
          </p:nvSpPr>
          <p:spPr>
            <a:xfrm>
              <a:off x="984507" y="228701"/>
              <a:ext cx="25261" cy="21652"/>
            </a:xfrm>
            <a:custGeom>
              <a:avLst/>
              <a:gdLst/>
              <a:ahLst/>
              <a:cxnLst/>
              <a:rect l="l" t="t" r="r" b="b"/>
              <a:pathLst>
                <a:path w="154" h="132" extrusionOk="0">
                  <a:moveTo>
                    <a:pt x="66" y="0"/>
                  </a:moveTo>
                  <a:cubicBezTo>
                    <a:pt x="32" y="0"/>
                    <a:pt x="0" y="26"/>
                    <a:pt x="0" y="65"/>
                  </a:cubicBezTo>
                  <a:cubicBezTo>
                    <a:pt x="0" y="102"/>
                    <a:pt x="29" y="132"/>
                    <a:pt x="65" y="132"/>
                  </a:cubicBezTo>
                  <a:cubicBezTo>
                    <a:pt x="124" y="132"/>
                    <a:pt x="153" y="61"/>
                    <a:pt x="111"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24"/>
            <p:cNvSpPr/>
            <p:nvPr/>
          </p:nvSpPr>
          <p:spPr>
            <a:xfrm>
              <a:off x="931033"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24"/>
            <p:cNvSpPr/>
            <p:nvPr/>
          </p:nvSpPr>
          <p:spPr>
            <a:xfrm>
              <a:off x="877888" y="228701"/>
              <a:ext cx="25261" cy="21652"/>
            </a:xfrm>
            <a:custGeom>
              <a:avLst/>
              <a:gdLst/>
              <a:ahLst/>
              <a:cxnLst/>
              <a:rect l="l" t="t" r="r" b="b"/>
              <a:pathLst>
                <a:path w="154" h="132" extrusionOk="0">
                  <a:moveTo>
                    <a:pt x="67" y="0"/>
                  </a:moveTo>
                  <a:cubicBezTo>
                    <a:pt x="34" y="0"/>
                    <a:pt x="1" y="27"/>
                    <a:pt x="1" y="66"/>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24"/>
            <p:cNvSpPr/>
            <p:nvPr/>
          </p:nvSpPr>
          <p:spPr>
            <a:xfrm>
              <a:off x="82474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24"/>
            <p:cNvSpPr/>
            <p:nvPr/>
          </p:nvSpPr>
          <p:spPr>
            <a:xfrm>
              <a:off x="771432"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24"/>
            <p:cNvSpPr/>
            <p:nvPr/>
          </p:nvSpPr>
          <p:spPr>
            <a:xfrm>
              <a:off x="718287" y="228701"/>
              <a:ext cx="25261" cy="21652"/>
            </a:xfrm>
            <a:custGeom>
              <a:avLst/>
              <a:gdLst/>
              <a:ahLst/>
              <a:cxnLst/>
              <a:rect l="l" t="t" r="r" b="b"/>
              <a:pathLst>
                <a:path w="154" h="132" extrusionOk="0">
                  <a:moveTo>
                    <a:pt x="67" y="0"/>
                  </a:moveTo>
                  <a:cubicBezTo>
                    <a:pt x="33" y="0"/>
                    <a:pt x="1" y="26"/>
                    <a:pt x="1" y="65"/>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24"/>
            <p:cNvSpPr/>
            <p:nvPr/>
          </p:nvSpPr>
          <p:spPr>
            <a:xfrm>
              <a:off x="664977" y="228701"/>
              <a:ext cx="25425" cy="21652"/>
            </a:xfrm>
            <a:custGeom>
              <a:avLst/>
              <a:gdLst/>
              <a:ahLst/>
              <a:cxnLst/>
              <a:rect l="l" t="t" r="r" b="b"/>
              <a:pathLst>
                <a:path w="155" h="132" extrusionOk="0">
                  <a:moveTo>
                    <a:pt x="67" y="0"/>
                  </a:moveTo>
                  <a:cubicBezTo>
                    <a:pt x="33" y="0"/>
                    <a:pt x="0" y="26"/>
                    <a:pt x="0" y="65"/>
                  </a:cubicBezTo>
                  <a:cubicBezTo>
                    <a:pt x="0" y="102"/>
                    <a:pt x="31" y="132"/>
                    <a:pt x="67" y="132"/>
                  </a:cubicBezTo>
                  <a:cubicBezTo>
                    <a:pt x="125" y="132"/>
                    <a:pt x="155" y="61"/>
                    <a:pt x="113" y="19"/>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24"/>
            <p:cNvSpPr/>
            <p:nvPr/>
          </p:nvSpPr>
          <p:spPr>
            <a:xfrm>
              <a:off x="611831"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3" y="133"/>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24"/>
            <p:cNvSpPr/>
            <p:nvPr/>
          </p:nvSpPr>
          <p:spPr>
            <a:xfrm>
              <a:off x="558686" y="228701"/>
              <a:ext cx="25261" cy="21652"/>
            </a:xfrm>
            <a:custGeom>
              <a:avLst/>
              <a:gdLst/>
              <a:ahLst/>
              <a:cxnLst/>
              <a:rect l="l" t="t" r="r" b="b"/>
              <a:pathLst>
                <a:path w="154" h="132" extrusionOk="0">
                  <a:moveTo>
                    <a:pt x="67" y="0"/>
                  </a:moveTo>
                  <a:cubicBezTo>
                    <a:pt x="33" y="0"/>
                    <a:pt x="0" y="27"/>
                    <a:pt x="0" y="66"/>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24"/>
            <p:cNvSpPr/>
            <p:nvPr/>
          </p:nvSpPr>
          <p:spPr>
            <a:xfrm>
              <a:off x="505376" y="228537"/>
              <a:ext cx="21652" cy="21816"/>
            </a:xfrm>
            <a:custGeom>
              <a:avLst/>
              <a:gdLst/>
              <a:ahLst/>
              <a:cxnLst/>
              <a:rect l="l" t="t" r="r" b="b"/>
              <a:pathLst>
                <a:path w="132" h="133" extrusionOk="0">
                  <a:moveTo>
                    <a:pt x="66" y="1"/>
                  </a:moveTo>
                  <a:cubicBezTo>
                    <a:pt x="30" y="1"/>
                    <a:pt x="0" y="30"/>
                    <a:pt x="0" y="66"/>
                  </a:cubicBezTo>
                  <a:cubicBezTo>
                    <a:pt x="0" y="103"/>
                    <a:pt x="30" y="133"/>
                    <a:pt x="66" y="133"/>
                  </a:cubicBezTo>
                  <a:cubicBezTo>
                    <a:pt x="102" y="133"/>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24"/>
            <p:cNvSpPr/>
            <p:nvPr/>
          </p:nvSpPr>
          <p:spPr>
            <a:xfrm>
              <a:off x="452230" y="228701"/>
              <a:ext cx="25261" cy="21652"/>
            </a:xfrm>
            <a:custGeom>
              <a:avLst/>
              <a:gdLst/>
              <a:ahLst/>
              <a:cxnLst/>
              <a:rect l="l" t="t" r="r" b="b"/>
              <a:pathLst>
                <a:path w="154" h="132" extrusionOk="0">
                  <a:moveTo>
                    <a:pt x="67" y="0"/>
                  </a:moveTo>
                  <a:cubicBezTo>
                    <a:pt x="33" y="0"/>
                    <a:pt x="0" y="27"/>
                    <a:pt x="0" y="66"/>
                  </a:cubicBezTo>
                  <a:cubicBezTo>
                    <a:pt x="0" y="102"/>
                    <a:pt x="29" y="132"/>
                    <a:pt x="65" y="132"/>
                  </a:cubicBezTo>
                  <a:cubicBezTo>
                    <a:pt x="124" y="132"/>
                    <a:pt x="153" y="61"/>
                    <a:pt x="113"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24"/>
            <p:cNvSpPr/>
            <p:nvPr/>
          </p:nvSpPr>
          <p:spPr>
            <a:xfrm>
              <a:off x="398920" y="228701"/>
              <a:ext cx="25425" cy="21652"/>
            </a:xfrm>
            <a:custGeom>
              <a:avLst/>
              <a:gdLst/>
              <a:ahLst/>
              <a:cxnLst/>
              <a:rect l="l" t="t" r="r" b="b"/>
              <a:pathLst>
                <a:path w="155" h="132" extrusionOk="0">
                  <a:moveTo>
                    <a:pt x="67" y="0"/>
                  </a:moveTo>
                  <a:cubicBezTo>
                    <a:pt x="33" y="0"/>
                    <a:pt x="1" y="26"/>
                    <a:pt x="1" y="65"/>
                  </a:cubicBezTo>
                  <a:cubicBezTo>
                    <a:pt x="1" y="102"/>
                    <a:pt x="30" y="132"/>
                    <a:pt x="66" y="132"/>
                  </a:cubicBezTo>
                  <a:cubicBezTo>
                    <a:pt x="125"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24"/>
            <p:cNvSpPr/>
            <p:nvPr/>
          </p:nvSpPr>
          <p:spPr>
            <a:xfrm>
              <a:off x="345611"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24"/>
            <p:cNvSpPr/>
            <p:nvPr/>
          </p:nvSpPr>
          <p:spPr>
            <a:xfrm>
              <a:off x="292465" y="228701"/>
              <a:ext cx="25261" cy="21652"/>
            </a:xfrm>
            <a:custGeom>
              <a:avLst/>
              <a:gdLst/>
              <a:ahLst/>
              <a:cxnLst/>
              <a:rect l="l" t="t" r="r" b="b"/>
              <a:pathLst>
                <a:path w="154" h="132" extrusionOk="0">
                  <a:moveTo>
                    <a:pt x="68" y="0"/>
                  </a:moveTo>
                  <a:cubicBezTo>
                    <a:pt x="34" y="0"/>
                    <a:pt x="1" y="27"/>
                    <a:pt x="1" y="66"/>
                  </a:cubicBezTo>
                  <a:cubicBezTo>
                    <a:pt x="1" y="102"/>
                    <a:pt x="30" y="132"/>
                    <a:pt x="66" y="132"/>
                  </a:cubicBezTo>
                  <a:cubicBezTo>
                    <a:pt x="125" y="132"/>
                    <a:pt x="154" y="61"/>
                    <a:pt x="113" y="19"/>
                  </a:cubicBezTo>
                  <a:cubicBezTo>
                    <a:pt x="100" y="6"/>
                    <a:pt x="84" y="0"/>
                    <a:pt x="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24"/>
            <p:cNvSpPr/>
            <p:nvPr/>
          </p:nvSpPr>
          <p:spPr>
            <a:xfrm>
              <a:off x="239319" y="228701"/>
              <a:ext cx="25261" cy="21652"/>
            </a:xfrm>
            <a:custGeom>
              <a:avLst/>
              <a:gdLst/>
              <a:ahLst/>
              <a:cxnLst/>
              <a:rect l="l" t="t" r="r" b="b"/>
              <a:pathLst>
                <a:path w="154" h="132" extrusionOk="0">
                  <a:moveTo>
                    <a:pt x="67" y="0"/>
                  </a:moveTo>
                  <a:cubicBezTo>
                    <a:pt x="33" y="0"/>
                    <a:pt x="1" y="27"/>
                    <a:pt x="1" y="66"/>
                  </a:cubicBezTo>
                  <a:cubicBezTo>
                    <a:pt x="1" y="102"/>
                    <a:pt x="30" y="132"/>
                    <a:pt x="66" y="132"/>
                  </a:cubicBezTo>
                  <a:cubicBezTo>
                    <a:pt x="124" y="132"/>
                    <a:pt x="154"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24"/>
            <p:cNvSpPr/>
            <p:nvPr/>
          </p:nvSpPr>
          <p:spPr>
            <a:xfrm>
              <a:off x="186010" y="228537"/>
              <a:ext cx="21816" cy="21816"/>
            </a:xfrm>
            <a:custGeom>
              <a:avLst/>
              <a:gdLst/>
              <a:ahLst/>
              <a:cxnLst/>
              <a:rect l="l" t="t" r="r" b="b"/>
              <a:pathLst>
                <a:path w="133" h="133" extrusionOk="0">
                  <a:moveTo>
                    <a:pt x="67" y="1"/>
                  </a:moveTo>
                  <a:cubicBezTo>
                    <a:pt x="30" y="1"/>
                    <a:pt x="1" y="30"/>
                    <a:pt x="1" y="66"/>
                  </a:cubicBezTo>
                  <a:cubicBezTo>
                    <a:pt x="1" y="103"/>
                    <a:pt x="30"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24"/>
            <p:cNvSpPr/>
            <p:nvPr/>
          </p:nvSpPr>
          <p:spPr>
            <a:xfrm>
              <a:off x="132864" y="228701"/>
              <a:ext cx="25261" cy="21652"/>
            </a:xfrm>
            <a:custGeom>
              <a:avLst/>
              <a:gdLst/>
              <a:ahLst/>
              <a:cxnLst/>
              <a:rect l="l" t="t" r="r" b="b"/>
              <a:pathLst>
                <a:path w="154" h="132" extrusionOk="0">
                  <a:moveTo>
                    <a:pt x="67" y="0"/>
                  </a:moveTo>
                  <a:cubicBezTo>
                    <a:pt x="33" y="0"/>
                    <a:pt x="0" y="26"/>
                    <a:pt x="0" y="65"/>
                  </a:cubicBezTo>
                  <a:cubicBezTo>
                    <a:pt x="0" y="102"/>
                    <a:pt x="30" y="132"/>
                    <a:pt x="66" y="132"/>
                  </a:cubicBezTo>
                  <a:cubicBezTo>
                    <a:pt x="124" y="132"/>
                    <a:pt x="153" y="61"/>
                    <a:pt x="112" y="19"/>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24"/>
            <p:cNvSpPr/>
            <p:nvPr/>
          </p:nvSpPr>
          <p:spPr>
            <a:xfrm>
              <a:off x="79718" y="228701"/>
              <a:ext cx="25261" cy="21652"/>
            </a:xfrm>
            <a:custGeom>
              <a:avLst/>
              <a:gdLst/>
              <a:ahLst/>
              <a:cxnLst/>
              <a:rect l="l" t="t" r="r" b="b"/>
              <a:pathLst>
                <a:path w="154" h="132" extrusionOk="0">
                  <a:moveTo>
                    <a:pt x="66" y="0"/>
                  </a:moveTo>
                  <a:cubicBezTo>
                    <a:pt x="33" y="0"/>
                    <a:pt x="0" y="26"/>
                    <a:pt x="0" y="65"/>
                  </a:cubicBezTo>
                  <a:cubicBezTo>
                    <a:pt x="0" y="102"/>
                    <a:pt x="30" y="132"/>
                    <a:pt x="66" y="132"/>
                  </a:cubicBezTo>
                  <a:cubicBezTo>
                    <a:pt x="124" y="132"/>
                    <a:pt x="153" y="61"/>
                    <a:pt x="112" y="19"/>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24"/>
            <p:cNvSpPr/>
            <p:nvPr/>
          </p:nvSpPr>
          <p:spPr>
            <a:xfrm>
              <a:off x="26409" y="228537"/>
              <a:ext cx="21652" cy="21816"/>
            </a:xfrm>
            <a:custGeom>
              <a:avLst/>
              <a:gdLst/>
              <a:ahLst/>
              <a:cxnLst/>
              <a:rect l="l" t="t" r="r" b="b"/>
              <a:pathLst>
                <a:path w="132" h="133" extrusionOk="0">
                  <a:moveTo>
                    <a:pt x="67" y="1"/>
                  </a:moveTo>
                  <a:cubicBezTo>
                    <a:pt x="29" y="1"/>
                    <a:pt x="0" y="30"/>
                    <a:pt x="0" y="66"/>
                  </a:cubicBezTo>
                  <a:cubicBezTo>
                    <a:pt x="0" y="103"/>
                    <a:pt x="29" y="133"/>
                    <a:pt x="67" y="133"/>
                  </a:cubicBezTo>
                  <a:cubicBezTo>
                    <a:pt x="103" y="133"/>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24"/>
            <p:cNvSpPr/>
            <p:nvPr/>
          </p:nvSpPr>
          <p:spPr>
            <a:xfrm>
              <a:off x="1193481" y="175391"/>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24"/>
            <p:cNvSpPr/>
            <p:nvPr/>
          </p:nvSpPr>
          <p:spPr>
            <a:xfrm>
              <a:off x="1140335" y="175391"/>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24"/>
            <p:cNvSpPr/>
            <p:nvPr/>
          </p:nvSpPr>
          <p:spPr>
            <a:xfrm>
              <a:off x="1090798"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24"/>
            <p:cNvSpPr/>
            <p:nvPr/>
          </p:nvSpPr>
          <p:spPr>
            <a:xfrm>
              <a:off x="1037653"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24"/>
            <p:cNvSpPr/>
            <p:nvPr/>
          </p:nvSpPr>
          <p:spPr>
            <a:xfrm>
              <a:off x="984507" y="175391"/>
              <a:ext cx="25261" cy="21816"/>
            </a:xfrm>
            <a:custGeom>
              <a:avLst/>
              <a:gdLst/>
              <a:ahLst/>
              <a:cxnLst/>
              <a:rect l="l" t="t" r="r" b="b"/>
              <a:pathLst>
                <a:path w="154" h="133" extrusionOk="0">
                  <a:moveTo>
                    <a:pt x="65" y="0"/>
                  </a:moveTo>
                  <a:cubicBezTo>
                    <a:pt x="32" y="0"/>
                    <a:pt x="0" y="27"/>
                    <a:pt x="0" y="66"/>
                  </a:cubicBezTo>
                  <a:cubicBezTo>
                    <a:pt x="0" y="102"/>
                    <a:pt x="29" y="131"/>
                    <a:pt x="65" y="133"/>
                  </a:cubicBezTo>
                  <a:cubicBezTo>
                    <a:pt x="124" y="133"/>
                    <a:pt x="153" y="62"/>
                    <a:pt x="111" y="20"/>
                  </a:cubicBezTo>
                  <a:cubicBezTo>
                    <a:pt x="98" y="7"/>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24"/>
            <p:cNvSpPr/>
            <p:nvPr/>
          </p:nvSpPr>
          <p:spPr>
            <a:xfrm>
              <a:off x="931033"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24"/>
            <p:cNvSpPr/>
            <p:nvPr/>
          </p:nvSpPr>
          <p:spPr>
            <a:xfrm>
              <a:off x="877888"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2"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24"/>
            <p:cNvSpPr/>
            <p:nvPr/>
          </p:nvSpPr>
          <p:spPr>
            <a:xfrm>
              <a:off x="824742"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24"/>
            <p:cNvSpPr/>
            <p:nvPr/>
          </p:nvSpPr>
          <p:spPr>
            <a:xfrm>
              <a:off x="771432" y="175391"/>
              <a:ext cx="25261" cy="21816"/>
            </a:xfrm>
            <a:custGeom>
              <a:avLst/>
              <a:gdLst/>
              <a:ahLst/>
              <a:cxnLst/>
              <a:rect l="l" t="t" r="r" b="b"/>
              <a:pathLst>
                <a:path w="154" h="133" extrusionOk="0">
                  <a:moveTo>
                    <a:pt x="67" y="0"/>
                  </a:moveTo>
                  <a:cubicBezTo>
                    <a:pt x="33" y="0"/>
                    <a:pt x="1" y="27"/>
                    <a:pt x="1" y="66"/>
                  </a:cubicBezTo>
                  <a:cubicBezTo>
                    <a:pt x="1" y="102"/>
                    <a:pt x="30" y="131"/>
                    <a:pt x="66" y="133"/>
                  </a:cubicBezTo>
                  <a:cubicBezTo>
                    <a:pt x="124"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24"/>
            <p:cNvSpPr/>
            <p:nvPr/>
          </p:nvSpPr>
          <p:spPr>
            <a:xfrm>
              <a:off x="718287"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24"/>
            <p:cNvSpPr/>
            <p:nvPr/>
          </p:nvSpPr>
          <p:spPr>
            <a:xfrm>
              <a:off x="664977" y="175391"/>
              <a:ext cx="25425" cy="21816"/>
            </a:xfrm>
            <a:custGeom>
              <a:avLst/>
              <a:gdLst/>
              <a:ahLst/>
              <a:cxnLst/>
              <a:rect l="l" t="t" r="r" b="b"/>
              <a:pathLst>
                <a:path w="155" h="133" extrusionOk="0">
                  <a:moveTo>
                    <a:pt x="67" y="0"/>
                  </a:moveTo>
                  <a:cubicBezTo>
                    <a:pt x="33" y="0"/>
                    <a:pt x="0" y="27"/>
                    <a:pt x="0" y="66"/>
                  </a:cubicBezTo>
                  <a:cubicBezTo>
                    <a:pt x="0" y="102"/>
                    <a:pt x="31" y="131"/>
                    <a:pt x="67" y="133"/>
                  </a:cubicBezTo>
                  <a:cubicBezTo>
                    <a:pt x="125" y="133"/>
                    <a:pt x="155" y="62"/>
                    <a:pt x="113" y="20"/>
                  </a:cubicBezTo>
                  <a:cubicBezTo>
                    <a:pt x="99"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24"/>
            <p:cNvSpPr/>
            <p:nvPr/>
          </p:nvSpPr>
          <p:spPr>
            <a:xfrm>
              <a:off x="611831"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24"/>
            <p:cNvSpPr/>
            <p:nvPr/>
          </p:nvSpPr>
          <p:spPr>
            <a:xfrm>
              <a:off x="558686"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24"/>
            <p:cNvSpPr/>
            <p:nvPr/>
          </p:nvSpPr>
          <p:spPr>
            <a:xfrm>
              <a:off x="505376" y="175391"/>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24"/>
            <p:cNvSpPr/>
            <p:nvPr/>
          </p:nvSpPr>
          <p:spPr>
            <a:xfrm>
              <a:off x="452230" y="175391"/>
              <a:ext cx="25261" cy="21816"/>
            </a:xfrm>
            <a:custGeom>
              <a:avLst/>
              <a:gdLst/>
              <a:ahLst/>
              <a:cxnLst/>
              <a:rect l="l" t="t" r="r" b="b"/>
              <a:pathLst>
                <a:path w="154" h="133" extrusionOk="0">
                  <a:moveTo>
                    <a:pt x="66" y="0"/>
                  </a:moveTo>
                  <a:cubicBezTo>
                    <a:pt x="32" y="0"/>
                    <a:pt x="0" y="27"/>
                    <a:pt x="0" y="66"/>
                  </a:cubicBezTo>
                  <a:cubicBezTo>
                    <a:pt x="0" y="102"/>
                    <a:pt x="29" y="133"/>
                    <a:pt x="65" y="133"/>
                  </a:cubicBezTo>
                  <a:cubicBezTo>
                    <a:pt x="124" y="131"/>
                    <a:pt x="153" y="62"/>
                    <a:pt x="113"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24"/>
            <p:cNvSpPr/>
            <p:nvPr/>
          </p:nvSpPr>
          <p:spPr>
            <a:xfrm>
              <a:off x="398920" y="175391"/>
              <a:ext cx="25425" cy="21816"/>
            </a:xfrm>
            <a:custGeom>
              <a:avLst/>
              <a:gdLst/>
              <a:ahLst/>
              <a:cxnLst/>
              <a:rect l="l" t="t" r="r" b="b"/>
              <a:pathLst>
                <a:path w="155" h="133" extrusionOk="0">
                  <a:moveTo>
                    <a:pt x="66" y="0"/>
                  </a:moveTo>
                  <a:cubicBezTo>
                    <a:pt x="33" y="0"/>
                    <a:pt x="1" y="27"/>
                    <a:pt x="1" y="66"/>
                  </a:cubicBezTo>
                  <a:cubicBezTo>
                    <a:pt x="1" y="102"/>
                    <a:pt x="30" y="131"/>
                    <a:pt x="66" y="133"/>
                  </a:cubicBezTo>
                  <a:cubicBezTo>
                    <a:pt x="125"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24"/>
            <p:cNvSpPr/>
            <p:nvPr/>
          </p:nvSpPr>
          <p:spPr>
            <a:xfrm>
              <a:off x="345611"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24"/>
            <p:cNvSpPr/>
            <p:nvPr/>
          </p:nvSpPr>
          <p:spPr>
            <a:xfrm>
              <a:off x="292465" y="175391"/>
              <a:ext cx="25261" cy="21816"/>
            </a:xfrm>
            <a:custGeom>
              <a:avLst/>
              <a:gdLst/>
              <a:ahLst/>
              <a:cxnLst/>
              <a:rect l="l" t="t" r="r" b="b"/>
              <a:pathLst>
                <a:path w="154" h="133" extrusionOk="0">
                  <a:moveTo>
                    <a:pt x="67" y="0"/>
                  </a:moveTo>
                  <a:cubicBezTo>
                    <a:pt x="33" y="0"/>
                    <a:pt x="1" y="27"/>
                    <a:pt x="1" y="66"/>
                  </a:cubicBezTo>
                  <a:cubicBezTo>
                    <a:pt x="1" y="102"/>
                    <a:pt x="30" y="133"/>
                    <a:pt x="66" y="133"/>
                  </a:cubicBezTo>
                  <a:cubicBezTo>
                    <a:pt x="125" y="133"/>
                    <a:pt x="154" y="62"/>
                    <a:pt x="113" y="20"/>
                  </a:cubicBezTo>
                  <a:cubicBezTo>
                    <a:pt x="100" y="7"/>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24"/>
            <p:cNvSpPr/>
            <p:nvPr/>
          </p:nvSpPr>
          <p:spPr>
            <a:xfrm>
              <a:off x="239319" y="175391"/>
              <a:ext cx="25261" cy="21816"/>
            </a:xfrm>
            <a:custGeom>
              <a:avLst/>
              <a:gdLst/>
              <a:ahLst/>
              <a:cxnLst/>
              <a:rect l="l" t="t" r="r" b="b"/>
              <a:pathLst>
                <a:path w="154" h="133" extrusionOk="0">
                  <a:moveTo>
                    <a:pt x="66" y="0"/>
                  </a:moveTo>
                  <a:cubicBezTo>
                    <a:pt x="33" y="0"/>
                    <a:pt x="1" y="27"/>
                    <a:pt x="1" y="66"/>
                  </a:cubicBezTo>
                  <a:cubicBezTo>
                    <a:pt x="1" y="102"/>
                    <a:pt x="30" y="131"/>
                    <a:pt x="66" y="133"/>
                  </a:cubicBezTo>
                  <a:cubicBezTo>
                    <a:pt x="124" y="133"/>
                    <a:pt x="154"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24"/>
            <p:cNvSpPr/>
            <p:nvPr/>
          </p:nvSpPr>
          <p:spPr>
            <a:xfrm>
              <a:off x="186010" y="175391"/>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24"/>
            <p:cNvSpPr/>
            <p:nvPr/>
          </p:nvSpPr>
          <p:spPr>
            <a:xfrm>
              <a:off x="132864" y="175391"/>
              <a:ext cx="25261" cy="21816"/>
            </a:xfrm>
            <a:custGeom>
              <a:avLst/>
              <a:gdLst/>
              <a:ahLst/>
              <a:cxnLst/>
              <a:rect l="l" t="t" r="r" b="b"/>
              <a:pathLst>
                <a:path w="154" h="133" extrusionOk="0">
                  <a:moveTo>
                    <a:pt x="66" y="0"/>
                  </a:moveTo>
                  <a:cubicBezTo>
                    <a:pt x="33" y="0"/>
                    <a:pt x="0" y="27"/>
                    <a:pt x="0" y="66"/>
                  </a:cubicBezTo>
                  <a:cubicBezTo>
                    <a:pt x="0" y="102"/>
                    <a:pt x="30" y="131"/>
                    <a:pt x="66" y="133"/>
                  </a:cubicBezTo>
                  <a:cubicBezTo>
                    <a:pt x="124" y="133"/>
                    <a:pt x="153" y="62"/>
                    <a:pt x="112" y="20"/>
                  </a:cubicBezTo>
                  <a:cubicBezTo>
                    <a:pt x="99"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24"/>
            <p:cNvSpPr/>
            <p:nvPr/>
          </p:nvSpPr>
          <p:spPr>
            <a:xfrm>
              <a:off x="79718" y="175391"/>
              <a:ext cx="25261" cy="21816"/>
            </a:xfrm>
            <a:custGeom>
              <a:avLst/>
              <a:gdLst/>
              <a:ahLst/>
              <a:cxnLst/>
              <a:rect l="l" t="t" r="r" b="b"/>
              <a:pathLst>
                <a:path w="154" h="133" extrusionOk="0">
                  <a:moveTo>
                    <a:pt x="66" y="0"/>
                  </a:moveTo>
                  <a:cubicBezTo>
                    <a:pt x="32" y="0"/>
                    <a:pt x="0" y="27"/>
                    <a:pt x="0" y="66"/>
                  </a:cubicBezTo>
                  <a:cubicBezTo>
                    <a:pt x="0" y="102"/>
                    <a:pt x="30" y="131"/>
                    <a:pt x="66" y="133"/>
                  </a:cubicBezTo>
                  <a:cubicBezTo>
                    <a:pt x="124" y="133"/>
                    <a:pt x="153" y="62"/>
                    <a:pt x="112" y="20"/>
                  </a:cubicBezTo>
                  <a:cubicBezTo>
                    <a:pt x="98" y="7"/>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24"/>
            <p:cNvSpPr/>
            <p:nvPr/>
          </p:nvSpPr>
          <p:spPr>
            <a:xfrm>
              <a:off x="26409" y="175391"/>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24"/>
            <p:cNvSpPr/>
            <p:nvPr/>
          </p:nvSpPr>
          <p:spPr>
            <a:xfrm>
              <a:off x="1193481" y="122245"/>
              <a:ext cx="25589" cy="21652"/>
            </a:xfrm>
            <a:custGeom>
              <a:avLst/>
              <a:gdLst/>
              <a:ahLst/>
              <a:cxnLst/>
              <a:rect l="l" t="t" r="r" b="b"/>
              <a:pathLst>
                <a:path w="156" h="132" extrusionOk="0">
                  <a:moveTo>
                    <a:pt x="89" y="1"/>
                  </a:moveTo>
                  <a:cubicBezTo>
                    <a:pt x="30" y="1"/>
                    <a:pt x="1" y="71"/>
                    <a:pt x="43" y="112"/>
                  </a:cubicBezTo>
                  <a:cubicBezTo>
                    <a:pt x="56" y="126"/>
                    <a:pt x="73" y="132"/>
                    <a:pt x="89" y="132"/>
                  </a:cubicBezTo>
                  <a:cubicBezTo>
                    <a:pt x="123"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24"/>
            <p:cNvSpPr/>
            <p:nvPr/>
          </p:nvSpPr>
          <p:spPr>
            <a:xfrm>
              <a:off x="1140335" y="122245"/>
              <a:ext cx="25261" cy="21652"/>
            </a:xfrm>
            <a:custGeom>
              <a:avLst/>
              <a:gdLst/>
              <a:ahLst/>
              <a:cxnLst/>
              <a:rect l="l" t="t" r="r" b="b"/>
              <a:pathLst>
                <a:path w="154" h="132" extrusionOk="0">
                  <a:moveTo>
                    <a:pt x="89" y="1"/>
                  </a:moveTo>
                  <a:cubicBezTo>
                    <a:pt x="30" y="1"/>
                    <a:pt x="1" y="71"/>
                    <a:pt x="43" y="112"/>
                  </a:cubicBezTo>
                  <a:cubicBezTo>
                    <a:pt x="56" y="126"/>
                    <a:pt x="72" y="132"/>
                    <a:pt x="88" y="132"/>
                  </a:cubicBezTo>
                  <a:cubicBezTo>
                    <a:pt x="122"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24"/>
            <p:cNvSpPr/>
            <p:nvPr/>
          </p:nvSpPr>
          <p:spPr>
            <a:xfrm>
              <a:off x="1090798" y="122245"/>
              <a:ext cx="25425" cy="21652"/>
            </a:xfrm>
            <a:custGeom>
              <a:avLst/>
              <a:gdLst/>
              <a:ahLst/>
              <a:cxnLst/>
              <a:rect l="l" t="t" r="r" b="b"/>
              <a:pathLst>
                <a:path w="155" h="132" extrusionOk="0">
                  <a:moveTo>
                    <a:pt x="66" y="0"/>
                  </a:moveTo>
                  <a:cubicBezTo>
                    <a:pt x="33" y="0"/>
                    <a:pt x="0" y="27"/>
                    <a:pt x="0" y="66"/>
                  </a:cubicBezTo>
                  <a:cubicBezTo>
                    <a:pt x="0" y="102"/>
                    <a:pt x="29" y="131"/>
                    <a:pt x="67"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24"/>
            <p:cNvSpPr/>
            <p:nvPr/>
          </p:nvSpPr>
          <p:spPr>
            <a:xfrm>
              <a:off x="1037653"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24"/>
            <p:cNvSpPr/>
            <p:nvPr/>
          </p:nvSpPr>
          <p:spPr>
            <a:xfrm>
              <a:off x="984507" y="122245"/>
              <a:ext cx="25261" cy="21652"/>
            </a:xfrm>
            <a:custGeom>
              <a:avLst/>
              <a:gdLst/>
              <a:ahLst/>
              <a:cxnLst/>
              <a:rect l="l" t="t" r="r" b="b"/>
              <a:pathLst>
                <a:path w="154" h="132" extrusionOk="0">
                  <a:moveTo>
                    <a:pt x="65" y="0"/>
                  </a:moveTo>
                  <a:cubicBezTo>
                    <a:pt x="32" y="0"/>
                    <a:pt x="0" y="27"/>
                    <a:pt x="0" y="66"/>
                  </a:cubicBezTo>
                  <a:cubicBezTo>
                    <a:pt x="0" y="102"/>
                    <a:pt x="29" y="131"/>
                    <a:pt x="65" y="131"/>
                  </a:cubicBezTo>
                  <a:cubicBezTo>
                    <a:pt x="124" y="131"/>
                    <a:pt x="153" y="60"/>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24"/>
            <p:cNvSpPr/>
            <p:nvPr/>
          </p:nvSpPr>
          <p:spPr>
            <a:xfrm>
              <a:off x="931033" y="122245"/>
              <a:ext cx="25589" cy="21652"/>
            </a:xfrm>
            <a:custGeom>
              <a:avLst/>
              <a:gdLst/>
              <a:ahLst/>
              <a:cxnLst/>
              <a:rect l="l" t="t" r="r" b="b"/>
              <a:pathLst>
                <a:path w="156"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24"/>
            <p:cNvSpPr/>
            <p:nvPr/>
          </p:nvSpPr>
          <p:spPr>
            <a:xfrm>
              <a:off x="877888"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24"/>
            <p:cNvSpPr/>
            <p:nvPr/>
          </p:nvSpPr>
          <p:spPr>
            <a:xfrm>
              <a:off x="824742"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24"/>
            <p:cNvSpPr/>
            <p:nvPr/>
          </p:nvSpPr>
          <p:spPr>
            <a:xfrm>
              <a:off x="771432"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4"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24"/>
            <p:cNvSpPr/>
            <p:nvPr/>
          </p:nvSpPr>
          <p:spPr>
            <a:xfrm>
              <a:off x="718287"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24"/>
            <p:cNvSpPr/>
            <p:nvPr/>
          </p:nvSpPr>
          <p:spPr>
            <a:xfrm>
              <a:off x="664977" y="122245"/>
              <a:ext cx="25425" cy="21652"/>
            </a:xfrm>
            <a:custGeom>
              <a:avLst/>
              <a:gdLst/>
              <a:ahLst/>
              <a:cxnLst/>
              <a:rect l="l" t="t" r="r" b="b"/>
              <a:pathLst>
                <a:path w="155" h="132" extrusionOk="0">
                  <a:moveTo>
                    <a:pt x="67" y="0"/>
                  </a:moveTo>
                  <a:cubicBezTo>
                    <a:pt x="33" y="0"/>
                    <a:pt x="0" y="27"/>
                    <a:pt x="0" y="66"/>
                  </a:cubicBezTo>
                  <a:cubicBezTo>
                    <a:pt x="0" y="102"/>
                    <a:pt x="31" y="131"/>
                    <a:pt x="67" y="131"/>
                  </a:cubicBezTo>
                  <a:cubicBezTo>
                    <a:pt x="125" y="131"/>
                    <a:pt x="155" y="60"/>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24"/>
            <p:cNvSpPr/>
            <p:nvPr/>
          </p:nvSpPr>
          <p:spPr>
            <a:xfrm>
              <a:off x="611831"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24"/>
            <p:cNvSpPr/>
            <p:nvPr/>
          </p:nvSpPr>
          <p:spPr>
            <a:xfrm>
              <a:off x="558686"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24"/>
            <p:cNvSpPr/>
            <p:nvPr/>
          </p:nvSpPr>
          <p:spPr>
            <a:xfrm>
              <a:off x="505376" y="122245"/>
              <a:ext cx="25425" cy="21652"/>
            </a:xfrm>
            <a:custGeom>
              <a:avLst/>
              <a:gdLst/>
              <a:ahLst/>
              <a:cxnLst/>
              <a:rect l="l" t="t" r="r" b="b"/>
              <a:pathLst>
                <a:path w="155" h="132" extrusionOk="0">
                  <a:moveTo>
                    <a:pt x="66" y="0"/>
                  </a:moveTo>
                  <a:cubicBezTo>
                    <a:pt x="32" y="0"/>
                    <a:pt x="0" y="27"/>
                    <a:pt x="0" y="66"/>
                  </a:cubicBezTo>
                  <a:cubicBezTo>
                    <a:pt x="0" y="102"/>
                    <a:pt x="30" y="131"/>
                    <a:pt x="66" y="131"/>
                  </a:cubicBezTo>
                  <a:cubicBezTo>
                    <a:pt x="125" y="131"/>
                    <a:pt x="154"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24"/>
            <p:cNvSpPr/>
            <p:nvPr/>
          </p:nvSpPr>
          <p:spPr>
            <a:xfrm>
              <a:off x="452230" y="122245"/>
              <a:ext cx="25261" cy="21652"/>
            </a:xfrm>
            <a:custGeom>
              <a:avLst/>
              <a:gdLst/>
              <a:ahLst/>
              <a:cxnLst/>
              <a:rect l="l" t="t" r="r" b="b"/>
              <a:pathLst>
                <a:path w="154" h="132" extrusionOk="0">
                  <a:moveTo>
                    <a:pt x="66" y="0"/>
                  </a:moveTo>
                  <a:cubicBezTo>
                    <a:pt x="32" y="0"/>
                    <a:pt x="0" y="27"/>
                    <a:pt x="0" y="66"/>
                  </a:cubicBezTo>
                  <a:cubicBezTo>
                    <a:pt x="0" y="102"/>
                    <a:pt x="29" y="131"/>
                    <a:pt x="65" y="131"/>
                  </a:cubicBezTo>
                  <a:cubicBezTo>
                    <a:pt x="124" y="131"/>
                    <a:pt x="153" y="60"/>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24"/>
            <p:cNvSpPr/>
            <p:nvPr/>
          </p:nvSpPr>
          <p:spPr>
            <a:xfrm>
              <a:off x="398920" y="122245"/>
              <a:ext cx="25425" cy="21652"/>
            </a:xfrm>
            <a:custGeom>
              <a:avLst/>
              <a:gdLst/>
              <a:ahLst/>
              <a:cxnLst/>
              <a:rect l="l" t="t" r="r" b="b"/>
              <a:pathLst>
                <a:path w="155" h="132" extrusionOk="0">
                  <a:moveTo>
                    <a:pt x="66" y="0"/>
                  </a:moveTo>
                  <a:cubicBezTo>
                    <a:pt x="33" y="0"/>
                    <a:pt x="1" y="27"/>
                    <a:pt x="1" y="66"/>
                  </a:cubicBezTo>
                  <a:cubicBezTo>
                    <a:pt x="1" y="102"/>
                    <a:pt x="30" y="131"/>
                    <a:pt x="66" y="131"/>
                  </a:cubicBezTo>
                  <a:cubicBezTo>
                    <a:pt x="125"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24"/>
            <p:cNvSpPr/>
            <p:nvPr/>
          </p:nvSpPr>
          <p:spPr>
            <a:xfrm>
              <a:off x="345611"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6"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24"/>
            <p:cNvSpPr/>
            <p:nvPr/>
          </p:nvSpPr>
          <p:spPr>
            <a:xfrm>
              <a:off x="292465" y="122245"/>
              <a:ext cx="25261" cy="21652"/>
            </a:xfrm>
            <a:custGeom>
              <a:avLst/>
              <a:gdLst/>
              <a:ahLst/>
              <a:cxnLst/>
              <a:rect l="l" t="t" r="r" b="b"/>
              <a:pathLst>
                <a:path w="154" h="132" extrusionOk="0">
                  <a:moveTo>
                    <a:pt x="67" y="0"/>
                  </a:moveTo>
                  <a:cubicBezTo>
                    <a:pt x="33" y="0"/>
                    <a:pt x="1" y="27"/>
                    <a:pt x="1" y="66"/>
                  </a:cubicBezTo>
                  <a:cubicBezTo>
                    <a:pt x="1" y="102"/>
                    <a:pt x="30" y="131"/>
                    <a:pt x="66" y="131"/>
                  </a:cubicBezTo>
                  <a:cubicBezTo>
                    <a:pt x="125" y="131"/>
                    <a:pt x="154"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24"/>
            <p:cNvSpPr/>
            <p:nvPr/>
          </p:nvSpPr>
          <p:spPr>
            <a:xfrm>
              <a:off x="239319" y="122245"/>
              <a:ext cx="25261" cy="21652"/>
            </a:xfrm>
            <a:custGeom>
              <a:avLst/>
              <a:gdLst/>
              <a:ahLst/>
              <a:cxnLst/>
              <a:rect l="l" t="t" r="r" b="b"/>
              <a:pathLst>
                <a:path w="154" h="132" extrusionOk="0">
                  <a:moveTo>
                    <a:pt x="66" y="0"/>
                  </a:moveTo>
                  <a:cubicBezTo>
                    <a:pt x="33" y="0"/>
                    <a:pt x="1" y="27"/>
                    <a:pt x="1" y="66"/>
                  </a:cubicBezTo>
                  <a:cubicBezTo>
                    <a:pt x="1" y="102"/>
                    <a:pt x="30" y="131"/>
                    <a:pt x="66" y="131"/>
                  </a:cubicBezTo>
                  <a:cubicBezTo>
                    <a:pt x="124" y="131"/>
                    <a:pt x="154"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24"/>
            <p:cNvSpPr/>
            <p:nvPr/>
          </p:nvSpPr>
          <p:spPr>
            <a:xfrm>
              <a:off x="186010" y="122245"/>
              <a:ext cx="25425" cy="21652"/>
            </a:xfrm>
            <a:custGeom>
              <a:avLst/>
              <a:gdLst/>
              <a:ahLst/>
              <a:cxnLst/>
              <a:rect l="l" t="t" r="r" b="b"/>
              <a:pathLst>
                <a:path w="155" h="132" extrusionOk="0">
                  <a:moveTo>
                    <a:pt x="67" y="0"/>
                  </a:moveTo>
                  <a:cubicBezTo>
                    <a:pt x="33" y="0"/>
                    <a:pt x="1" y="27"/>
                    <a:pt x="1" y="66"/>
                  </a:cubicBezTo>
                  <a:cubicBezTo>
                    <a:pt x="1" y="102"/>
                    <a:pt x="30" y="131"/>
                    <a:pt x="67" y="131"/>
                  </a:cubicBezTo>
                  <a:cubicBezTo>
                    <a:pt x="125" y="131"/>
                    <a:pt x="155" y="60"/>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24"/>
            <p:cNvSpPr/>
            <p:nvPr/>
          </p:nvSpPr>
          <p:spPr>
            <a:xfrm>
              <a:off x="132864" y="122245"/>
              <a:ext cx="25261" cy="21652"/>
            </a:xfrm>
            <a:custGeom>
              <a:avLst/>
              <a:gdLst/>
              <a:ahLst/>
              <a:cxnLst/>
              <a:rect l="l" t="t" r="r" b="b"/>
              <a:pathLst>
                <a:path w="154" h="132" extrusionOk="0">
                  <a:moveTo>
                    <a:pt x="66" y="0"/>
                  </a:moveTo>
                  <a:cubicBezTo>
                    <a:pt x="33" y="0"/>
                    <a:pt x="0" y="27"/>
                    <a:pt x="0" y="66"/>
                  </a:cubicBezTo>
                  <a:cubicBezTo>
                    <a:pt x="0" y="102"/>
                    <a:pt x="30" y="131"/>
                    <a:pt x="66" y="131"/>
                  </a:cubicBezTo>
                  <a:cubicBezTo>
                    <a:pt x="124" y="131"/>
                    <a:pt x="153" y="60"/>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24"/>
            <p:cNvSpPr/>
            <p:nvPr/>
          </p:nvSpPr>
          <p:spPr>
            <a:xfrm>
              <a:off x="79718" y="122245"/>
              <a:ext cx="25261" cy="21652"/>
            </a:xfrm>
            <a:custGeom>
              <a:avLst/>
              <a:gdLst/>
              <a:ahLst/>
              <a:cxnLst/>
              <a:rect l="l" t="t" r="r" b="b"/>
              <a:pathLst>
                <a:path w="154" h="132" extrusionOk="0">
                  <a:moveTo>
                    <a:pt x="66" y="0"/>
                  </a:moveTo>
                  <a:cubicBezTo>
                    <a:pt x="32" y="0"/>
                    <a:pt x="0" y="27"/>
                    <a:pt x="0" y="66"/>
                  </a:cubicBezTo>
                  <a:cubicBezTo>
                    <a:pt x="0" y="102"/>
                    <a:pt x="30" y="131"/>
                    <a:pt x="66" y="131"/>
                  </a:cubicBezTo>
                  <a:cubicBezTo>
                    <a:pt x="124" y="131"/>
                    <a:pt x="153" y="60"/>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24"/>
            <p:cNvSpPr/>
            <p:nvPr/>
          </p:nvSpPr>
          <p:spPr>
            <a:xfrm>
              <a:off x="26409" y="122245"/>
              <a:ext cx="25261" cy="21652"/>
            </a:xfrm>
            <a:custGeom>
              <a:avLst/>
              <a:gdLst/>
              <a:ahLst/>
              <a:cxnLst/>
              <a:rect l="l" t="t" r="r" b="b"/>
              <a:pathLst>
                <a:path w="154" h="132" extrusionOk="0">
                  <a:moveTo>
                    <a:pt x="66" y="0"/>
                  </a:moveTo>
                  <a:cubicBezTo>
                    <a:pt x="33" y="0"/>
                    <a:pt x="0" y="27"/>
                    <a:pt x="0" y="66"/>
                  </a:cubicBezTo>
                  <a:cubicBezTo>
                    <a:pt x="0" y="102"/>
                    <a:pt x="29" y="131"/>
                    <a:pt x="67" y="131"/>
                  </a:cubicBezTo>
                  <a:cubicBezTo>
                    <a:pt x="124" y="131"/>
                    <a:pt x="153" y="60"/>
                    <a:pt x="113" y="20"/>
                  </a:cubicBezTo>
                  <a:cubicBezTo>
                    <a:pt x="99" y="6"/>
                    <a:pt x="83"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24"/>
            <p:cNvSpPr/>
            <p:nvPr/>
          </p:nvSpPr>
          <p:spPr>
            <a:xfrm>
              <a:off x="1193481" y="68935"/>
              <a:ext cx="25589" cy="21652"/>
            </a:xfrm>
            <a:custGeom>
              <a:avLst/>
              <a:gdLst/>
              <a:ahLst/>
              <a:cxnLst/>
              <a:rect l="l" t="t" r="r" b="b"/>
              <a:pathLst>
                <a:path w="156" h="132" extrusionOk="0">
                  <a:moveTo>
                    <a:pt x="89" y="1"/>
                  </a:moveTo>
                  <a:cubicBezTo>
                    <a:pt x="30" y="1"/>
                    <a:pt x="1" y="72"/>
                    <a:pt x="43" y="113"/>
                  </a:cubicBezTo>
                  <a:cubicBezTo>
                    <a:pt x="56" y="126"/>
                    <a:pt x="72" y="132"/>
                    <a:pt x="88" y="132"/>
                  </a:cubicBezTo>
                  <a:cubicBezTo>
                    <a:pt x="122" y="132"/>
                    <a:pt x="155" y="106"/>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24"/>
            <p:cNvSpPr/>
            <p:nvPr/>
          </p:nvSpPr>
          <p:spPr>
            <a:xfrm>
              <a:off x="1140335" y="68935"/>
              <a:ext cx="25261" cy="21652"/>
            </a:xfrm>
            <a:custGeom>
              <a:avLst/>
              <a:gdLst/>
              <a:ahLst/>
              <a:cxnLst/>
              <a:rect l="l" t="t" r="r" b="b"/>
              <a:pathLst>
                <a:path w="154" h="132" extrusionOk="0">
                  <a:moveTo>
                    <a:pt x="89" y="1"/>
                  </a:moveTo>
                  <a:cubicBezTo>
                    <a:pt x="30" y="1"/>
                    <a:pt x="1" y="72"/>
                    <a:pt x="43" y="113"/>
                  </a:cubicBezTo>
                  <a:cubicBezTo>
                    <a:pt x="55" y="126"/>
                    <a:pt x="72" y="132"/>
                    <a:pt x="87" y="132"/>
                  </a:cubicBezTo>
                  <a:cubicBezTo>
                    <a:pt x="121" y="132"/>
                    <a:pt x="154" y="106"/>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24"/>
            <p:cNvSpPr/>
            <p:nvPr/>
          </p:nvSpPr>
          <p:spPr>
            <a:xfrm>
              <a:off x="1090798"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24"/>
            <p:cNvSpPr/>
            <p:nvPr/>
          </p:nvSpPr>
          <p:spPr>
            <a:xfrm>
              <a:off x="1037653"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24"/>
            <p:cNvSpPr/>
            <p:nvPr/>
          </p:nvSpPr>
          <p:spPr>
            <a:xfrm>
              <a:off x="984507" y="68935"/>
              <a:ext cx="25261" cy="21816"/>
            </a:xfrm>
            <a:custGeom>
              <a:avLst/>
              <a:gdLst/>
              <a:ahLst/>
              <a:cxnLst/>
              <a:rect l="l" t="t" r="r" b="b"/>
              <a:pathLst>
                <a:path w="154" h="133" extrusionOk="0">
                  <a:moveTo>
                    <a:pt x="65" y="0"/>
                  </a:moveTo>
                  <a:cubicBezTo>
                    <a:pt x="32" y="0"/>
                    <a:pt x="0" y="26"/>
                    <a:pt x="0" y="66"/>
                  </a:cubicBezTo>
                  <a:cubicBezTo>
                    <a:pt x="0" y="103"/>
                    <a:pt x="29" y="132"/>
                    <a:pt x="65" y="132"/>
                  </a:cubicBezTo>
                  <a:cubicBezTo>
                    <a:pt x="124" y="132"/>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24"/>
            <p:cNvSpPr/>
            <p:nvPr/>
          </p:nvSpPr>
          <p:spPr>
            <a:xfrm>
              <a:off x="931033"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3" y="103"/>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24"/>
            <p:cNvSpPr/>
            <p:nvPr/>
          </p:nvSpPr>
          <p:spPr>
            <a:xfrm>
              <a:off x="877888"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24"/>
            <p:cNvSpPr/>
            <p:nvPr/>
          </p:nvSpPr>
          <p:spPr>
            <a:xfrm>
              <a:off x="824742"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24"/>
            <p:cNvSpPr/>
            <p:nvPr/>
          </p:nvSpPr>
          <p:spPr>
            <a:xfrm>
              <a:off x="771432"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4"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24"/>
            <p:cNvSpPr/>
            <p:nvPr/>
          </p:nvSpPr>
          <p:spPr>
            <a:xfrm>
              <a:off x="718287"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24"/>
            <p:cNvSpPr/>
            <p:nvPr/>
          </p:nvSpPr>
          <p:spPr>
            <a:xfrm>
              <a:off x="664977" y="68935"/>
              <a:ext cx="25425" cy="21816"/>
            </a:xfrm>
            <a:custGeom>
              <a:avLst/>
              <a:gdLst/>
              <a:ahLst/>
              <a:cxnLst/>
              <a:rect l="l" t="t" r="r" b="b"/>
              <a:pathLst>
                <a:path w="155" h="133" extrusionOk="0">
                  <a:moveTo>
                    <a:pt x="67" y="0"/>
                  </a:moveTo>
                  <a:cubicBezTo>
                    <a:pt x="33" y="0"/>
                    <a:pt x="0" y="26"/>
                    <a:pt x="0" y="66"/>
                  </a:cubicBezTo>
                  <a:cubicBezTo>
                    <a:pt x="0" y="103"/>
                    <a:pt x="31" y="132"/>
                    <a:pt x="67" y="132"/>
                  </a:cubicBezTo>
                  <a:cubicBezTo>
                    <a:pt x="125" y="132"/>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24"/>
            <p:cNvSpPr/>
            <p:nvPr/>
          </p:nvSpPr>
          <p:spPr>
            <a:xfrm>
              <a:off x="611831"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3" y="132"/>
                    <a:pt x="132" y="103"/>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24"/>
            <p:cNvSpPr/>
            <p:nvPr/>
          </p:nvSpPr>
          <p:spPr>
            <a:xfrm>
              <a:off x="558686"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24"/>
            <p:cNvSpPr/>
            <p:nvPr/>
          </p:nvSpPr>
          <p:spPr>
            <a:xfrm>
              <a:off x="505376" y="68935"/>
              <a:ext cx="21652" cy="21816"/>
            </a:xfrm>
            <a:custGeom>
              <a:avLst/>
              <a:gdLst/>
              <a:ahLst/>
              <a:cxnLst/>
              <a:rect l="l" t="t" r="r" b="b"/>
              <a:pathLst>
                <a:path w="132" h="133" extrusionOk="0">
                  <a:moveTo>
                    <a:pt x="66" y="1"/>
                  </a:moveTo>
                  <a:cubicBezTo>
                    <a:pt x="30" y="1"/>
                    <a:pt x="0" y="30"/>
                    <a:pt x="0" y="66"/>
                  </a:cubicBezTo>
                  <a:cubicBezTo>
                    <a:pt x="0" y="103"/>
                    <a:pt x="30" y="132"/>
                    <a:pt x="66" y="132"/>
                  </a:cubicBezTo>
                  <a:cubicBezTo>
                    <a:pt x="102" y="132"/>
                    <a:pt x="132" y="103"/>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24"/>
            <p:cNvSpPr/>
            <p:nvPr/>
          </p:nvSpPr>
          <p:spPr>
            <a:xfrm>
              <a:off x="452230" y="68935"/>
              <a:ext cx="25261" cy="21816"/>
            </a:xfrm>
            <a:custGeom>
              <a:avLst/>
              <a:gdLst/>
              <a:ahLst/>
              <a:cxnLst/>
              <a:rect l="l" t="t" r="r" b="b"/>
              <a:pathLst>
                <a:path w="154" h="133" extrusionOk="0">
                  <a:moveTo>
                    <a:pt x="66" y="0"/>
                  </a:moveTo>
                  <a:cubicBezTo>
                    <a:pt x="32" y="0"/>
                    <a:pt x="0" y="26"/>
                    <a:pt x="0" y="66"/>
                  </a:cubicBezTo>
                  <a:cubicBezTo>
                    <a:pt x="0" y="103"/>
                    <a:pt x="29" y="132"/>
                    <a:pt x="65" y="132"/>
                  </a:cubicBezTo>
                  <a:cubicBezTo>
                    <a:pt x="124" y="132"/>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24"/>
            <p:cNvSpPr/>
            <p:nvPr/>
          </p:nvSpPr>
          <p:spPr>
            <a:xfrm>
              <a:off x="398920" y="68935"/>
              <a:ext cx="25425" cy="21816"/>
            </a:xfrm>
            <a:custGeom>
              <a:avLst/>
              <a:gdLst/>
              <a:ahLst/>
              <a:cxnLst/>
              <a:rect l="l" t="t" r="r" b="b"/>
              <a:pathLst>
                <a:path w="155" h="133" extrusionOk="0">
                  <a:moveTo>
                    <a:pt x="66" y="0"/>
                  </a:moveTo>
                  <a:cubicBezTo>
                    <a:pt x="33" y="0"/>
                    <a:pt x="1" y="26"/>
                    <a:pt x="1" y="66"/>
                  </a:cubicBezTo>
                  <a:cubicBezTo>
                    <a:pt x="1" y="103"/>
                    <a:pt x="30" y="132"/>
                    <a:pt x="66" y="132"/>
                  </a:cubicBezTo>
                  <a:cubicBezTo>
                    <a:pt x="125"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24"/>
            <p:cNvSpPr/>
            <p:nvPr/>
          </p:nvSpPr>
          <p:spPr>
            <a:xfrm>
              <a:off x="345611"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24"/>
            <p:cNvSpPr/>
            <p:nvPr/>
          </p:nvSpPr>
          <p:spPr>
            <a:xfrm>
              <a:off x="292465" y="68935"/>
              <a:ext cx="25261" cy="21816"/>
            </a:xfrm>
            <a:custGeom>
              <a:avLst/>
              <a:gdLst/>
              <a:ahLst/>
              <a:cxnLst/>
              <a:rect l="l" t="t" r="r" b="b"/>
              <a:pathLst>
                <a:path w="154" h="133" extrusionOk="0">
                  <a:moveTo>
                    <a:pt x="67" y="0"/>
                  </a:moveTo>
                  <a:cubicBezTo>
                    <a:pt x="33" y="0"/>
                    <a:pt x="1" y="26"/>
                    <a:pt x="1" y="66"/>
                  </a:cubicBezTo>
                  <a:cubicBezTo>
                    <a:pt x="1" y="103"/>
                    <a:pt x="30" y="132"/>
                    <a:pt x="66" y="132"/>
                  </a:cubicBezTo>
                  <a:cubicBezTo>
                    <a:pt x="125" y="132"/>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24"/>
            <p:cNvSpPr/>
            <p:nvPr/>
          </p:nvSpPr>
          <p:spPr>
            <a:xfrm>
              <a:off x="239319" y="68935"/>
              <a:ext cx="25261" cy="21816"/>
            </a:xfrm>
            <a:custGeom>
              <a:avLst/>
              <a:gdLst/>
              <a:ahLst/>
              <a:cxnLst/>
              <a:rect l="l" t="t" r="r" b="b"/>
              <a:pathLst>
                <a:path w="154" h="133" extrusionOk="0">
                  <a:moveTo>
                    <a:pt x="66" y="0"/>
                  </a:moveTo>
                  <a:cubicBezTo>
                    <a:pt x="33" y="0"/>
                    <a:pt x="1" y="26"/>
                    <a:pt x="1" y="66"/>
                  </a:cubicBezTo>
                  <a:cubicBezTo>
                    <a:pt x="1" y="103"/>
                    <a:pt x="30" y="132"/>
                    <a:pt x="66" y="132"/>
                  </a:cubicBezTo>
                  <a:cubicBezTo>
                    <a:pt x="124" y="132"/>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24"/>
            <p:cNvSpPr/>
            <p:nvPr/>
          </p:nvSpPr>
          <p:spPr>
            <a:xfrm>
              <a:off x="186010" y="68935"/>
              <a:ext cx="21816" cy="21816"/>
            </a:xfrm>
            <a:custGeom>
              <a:avLst/>
              <a:gdLst/>
              <a:ahLst/>
              <a:cxnLst/>
              <a:rect l="l" t="t" r="r" b="b"/>
              <a:pathLst>
                <a:path w="133" h="133" extrusionOk="0">
                  <a:moveTo>
                    <a:pt x="67" y="1"/>
                  </a:moveTo>
                  <a:cubicBezTo>
                    <a:pt x="30" y="1"/>
                    <a:pt x="1" y="30"/>
                    <a:pt x="1" y="66"/>
                  </a:cubicBezTo>
                  <a:cubicBezTo>
                    <a:pt x="1" y="103"/>
                    <a:pt x="30"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24"/>
            <p:cNvSpPr/>
            <p:nvPr/>
          </p:nvSpPr>
          <p:spPr>
            <a:xfrm>
              <a:off x="132864" y="68935"/>
              <a:ext cx="25261" cy="21816"/>
            </a:xfrm>
            <a:custGeom>
              <a:avLst/>
              <a:gdLst/>
              <a:ahLst/>
              <a:cxnLst/>
              <a:rect l="l" t="t" r="r" b="b"/>
              <a:pathLst>
                <a:path w="154" h="133" extrusionOk="0">
                  <a:moveTo>
                    <a:pt x="66" y="0"/>
                  </a:moveTo>
                  <a:cubicBezTo>
                    <a:pt x="33" y="0"/>
                    <a:pt x="0" y="26"/>
                    <a:pt x="0" y="66"/>
                  </a:cubicBezTo>
                  <a:cubicBezTo>
                    <a:pt x="0" y="103"/>
                    <a:pt x="30" y="132"/>
                    <a:pt x="66" y="132"/>
                  </a:cubicBezTo>
                  <a:cubicBezTo>
                    <a:pt x="124" y="132"/>
                    <a:pt x="153"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24"/>
            <p:cNvSpPr/>
            <p:nvPr/>
          </p:nvSpPr>
          <p:spPr>
            <a:xfrm>
              <a:off x="79718" y="68935"/>
              <a:ext cx="25261" cy="21816"/>
            </a:xfrm>
            <a:custGeom>
              <a:avLst/>
              <a:gdLst/>
              <a:ahLst/>
              <a:cxnLst/>
              <a:rect l="l" t="t" r="r" b="b"/>
              <a:pathLst>
                <a:path w="154" h="133" extrusionOk="0">
                  <a:moveTo>
                    <a:pt x="66" y="0"/>
                  </a:moveTo>
                  <a:cubicBezTo>
                    <a:pt x="32" y="0"/>
                    <a:pt x="0" y="26"/>
                    <a:pt x="0" y="66"/>
                  </a:cubicBezTo>
                  <a:cubicBezTo>
                    <a:pt x="0" y="103"/>
                    <a:pt x="30" y="132"/>
                    <a:pt x="66" y="132"/>
                  </a:cubicBezTo>
                  <a:cubicBezTo>
                    <a:pt x="124" y="132"/>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24"/>
            <p:cNvSpPr/>
            <p:nvPr/>
          </p:nvSpPr>
          <p:spPr>
            <a:xfrm>
              <a:off x="26409" y="68935"/>
              <a:ext cx="21652" cy="21816"/>
            </a:xfrm>
            <a:custGeom>
              <a:avLst/>
              <a:gdLst/>
              <a:ahLst/>
              <a:cxnLst/>
              <a:rect l="l" t="t" r="r" b="b"/>
              <a:pathLst>
                <a:path w="132" h="133" extrusionOk="0">
                  <a:moveTo>
                    <a:pt x="67" y="1"/>
                  </a:moveTo>
                  <a:cubicBezTo>
                    <a:pt x="29" y="1"/>
                    <a:pt x="0" y="30"/>
                    <a:pt x="0" y="66"/>
                  </a:cubicBezTo>
                  <a:cubicBezTo>
                    <a:pt x="0" y="103"/>
                    <a:pt x="29" y="132"/>
                    <a:pt x="67" y="132"/>
                  </a:cubicBezTo>
                  <a:cubicBezTo>
                    <a:pt x="103" y="132"/>
                    <a:pt x="132" y="103"/>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24"/>
            <p:cNvSpPr/>
            <p:nvPr/>
          </p:nvSpPr>
          <p:spPr>
            <a:xfrm>
              <a:off x="119348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6"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24"/>
            <p:cNvSpPr/>
            <p:nvPr/>
          </p:nvSpPr>
          <p:spPr>
            <a:xfrm>
              <a:off x="1140335" y="15789"/>
              <a:ext cx="25261" cy="21652"/>
            </a:xfrm>
            <a:custGeom>
              <a:avLst/>
              <a:gdLst/>
              <a:ahLst/>
              <a:cxnLst/>
              <a:rect l="l" t="t" r="r" b="b"/>
              <a:pathLst>
                <a:path w="154" h="132" extrusionOk="0">
                  <a:moveTo>
                    <a:pt x="89" y="1"/>
                  </a:moveTo>
                  <a:cubicBezTo>
                    <a:pt x="30" y="1"/>
                    <a:pt x="1" y="72"/>
                    <a:pt x="43" y="112"/>
                  </a:cubicBezTo>
                  <a:cubicBezTo>
                    <a:pt x="56" y="126"/>
                    <a:pt x="72" y="132"/>
                    <a:pt x="88" y="132"/>
                  </a:cubicBezTo>
                  <a:cubicBezTo>
                    <a:pt x="122" y="132"/>
                    <a:pt x="154" y="105"/>
                    <a:pt x="154" y="66"/>
                  </a:cubicBezTo>
                  <a:cubicBezTo>
                    <a:pt x="154"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24"/>
            <p:cNvSpPr/>
            <p:nvPr/>
          </p:nvSpPr>
          <p:spPr>
            <a:xfrm>
              <a:off x="1090798"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24"/>
            <p:cNvSpPr/>
            <p:nvPr/>
          </p:nvSpPr>
          <p:spPr>
            <a:xfrm>
              <a:off x="1037653"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24"/>
            <p:cNvSpPr/>
            <p:nvPr/>
          </p:nvSpPr>
          <p:spPr>
            <a:xfrm>
              <a:off x="984507" y="15789"/>
              <a:ext cx="25261" cy="21652"/>
            </a:xfrm>
            <a:custGeom>
              <a:avLst/>
              <a:gdLst/>
              <a:ahLst/>
              <a:cxnLst/>
              <a:rect l="l" t="t" r="r" b="b"/>
              <a:pathLst>
                <a:path w="154" h="132" extrusionOk="0">
                  <a:moveTo>
                    <a:pt x="65" y="0"/>
                  </a:moveTo>
                  <a:cubicBezTo>
                    <a:pt x="32" y="0"/>
                    <a:pt x="0" y="26"/>
                    <a:pt x="0" y="66"/>
                  </a:cubicBezTo>
                  <a:cubicBezTo>
                    <a:pt x="0" y="102"/>
                    <a:pt x="29" y="131"/>
                    <a:pt x="65" y="131"/>
                  </a:cubicBezTo>
                  <a:cubicBezTo>
                    <a:pt x="124" y="131"/>
                    <a:pt x="153" y="61"/>
                    <a:pt x="111" y="20"/>
                  </a:cubicBezTo>
                  <a:cubicBezTo>
                    <a:pt x="98" y="6"/>
                    <a:pt x="82"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24"/>
            <p:cNvSpPr/>
            <p:nvPr/>
          </p:nvSpPr>
          <p:spPr>
            <a:xfrm>
              <a:off x="931033"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3" y="102"/>
                    <a:pt x="133" y="66"/>
                  </a:cubicBezTo>
                  <a:cubicBezTo>
                    <a:pt x="133"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24"/>
            <p:cNvSpPr/>
            <p:nvPr/>
          </p:nvSpPr>
          <p:spPr>
            <a:xfrm>
              <a:off x="877888"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5" y="131"/>
                    <a:pt x="154" y="61"/>
                    <a:pt x="112"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24"/>
            <p:cNvSpPr/>
            <p:nvPr/>
          </p:nvSpPr>
          <p:spPr>
            <a:xfrm>
              <a:off x="824742"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24"/>
            <p:cNvSpPr/>
            <p:nvPr/>
          </p:nvSpPr>
          <p:spPr>
            <a:xfrm>
              <a:off x="771432" y="15789"/>
              <a:ext cx="25261" cy="21652"/>
            </a:xfrm>
            <a:custGeom>
              <a:avLst/>
              <a:gdLst/>
              <a:ahLst/>
              <a:cxnLst/>
              <a:rect l="l" t="t" r="r" b="b"/>
              <a:pathLst>
                <a:path w="154" h="132" extrusionOk="0">
                  <a:moveTo>
                    <a:pt x="67" y="0"/>
                  </a:moveTo>
                  <a:cubicBezTo>
                    <a:pt x="33" y="0"/>
                    <a:pt x="1" y="26"/>
                    <a:pt x="1" y="66"/>
                  </a:cubicBezTo>
                  <a:cubicBezTo>
                    <a:pt x="1" y="102"/>
                    <a:pt x="30" y="131"/>
                    <a:pt x="66" y="131"/>
                  </a:cubicBezTo>
                  <a:cubicBezTo>
                    <a:pt x="124" y="131"/>
                    <a:pt x="154" y="61"/>
                    <a:pt x="113" y="20"/>
                  </a:cubicBezTo>
                  <a:cubicBezTo>
                    <a:pt x="100"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24"/>
            <p:cNvSpPr/>
            <p:nvPr/>
          </p:nvSpPr>
          <p:spPr>
            <a:xfrm>
              <a:off x="718287"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24"/>
            <p:cNvSpPr/>
            <p:nvPr/>
          </p:nvSpPr>
          <p:spPr>
            <a:xfrm>
              <a:off x="664977" y="15789"/>
              <a:ext cx="25425" cy="21652"/>
            </a:xfrm>
            <a:custGeom>
              <a:avLst/>
              <a:gdLst/>
              <a:ahLst/>
              <a:cxnLst/>
              <a:rect l="l" t="t" r="r" b="b"/>
              <a:pathLst>
                <a:path w="155" h="132" extrusionOk="0">
                  <a:moveTo>
                    <a:pt x="67" y="0"/>
                  </a:moveTo>
                  <a:cubicBezTo>
                    <a:pt x="33" y="0"/>
                    <a:pt x="0" y="26"/>
                    <a:pt x="0" y="66"/>
                  </a:cubicBezTo>
                  <a:cubicBezTo>
                    <a:pt x="0" y="102"/>
                    <a:pt x="31" y="131"/>
                    <a:pt x="67" y="131"/>
                  </a:cubicBezTo>
                  <a:cubicBezTo>
                    <a:pt x="125" y="131"/>
                    <a:pt x="155" y="61"/>
                    <a:pt x="113" y="20"/>
                  </a:cubicBezTo>
                  <a:cubicBezTo>
                    <a:pt x="99" y="6"/>
                    <a:pt x="83" y="0"/>
                    <a:pt x="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24"/>
            <p:cNvSpPr/>
            <p:nvPr/>
          </p:nvSpPr>
          <p:spPr>
            <a:xfrm>
              <a:off x="611831"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3" y="131"/>
                    <a:pt x="132" y="102"/>
                    <a:pt x="132" y="66"/>
                  </a:cubicBezTo>
                  <a:cubicBezTo>
                    <a:pt x="132" y="30"/>
                    <a:pt x="103"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24"/>
            <p:cNvSpPr/>
            <p:nvPr/>
          </p:nvSpPr>
          <p:spPr>
            <a:xfrm>
              <a:off x="558686"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24"/>
            <p:cNvSpPr/>
            <p:nvPr/>
          </p:nvSpPr>
          <p:spPr>
            <a:xfrm>
              <a:off x="505376" y="15789"/>
              <a:ext cx="21652" cy="21652"/>
            </a:xfrm>
            <a:custGeom>
              <a:avLst/>
              <a:gdLst/>
              <a:ahLst/>
              <a:cxnLst/>
              <a:rect l="l" t="t" r="r" b="b"/>
              <a:pathLst>
                <a:path w="132" h="132" extrusionOk="0">
                  <a:moveTo>
                    <a:pt x="66" y="1"/>
                  </a:moveTo>
                  <a:cubicBezTo>
                    <a:pt x="30" y="1"/>
                    <a:pt x="0" y="30"/>
                    <a:pt x="0" y="66"/>
                  </a:cubicBezTo>
                  <a:cubicBezTo>
                    <a:pt x="0" y="102"/>
                    <a:pt x="30" y="131"/>
                    <a:pt x="66" y="131"/>
                  </a:cubicBezTo>
                  <a:cubicBezTo>
                    <a:pt x="102" y="131"/>
                    <a:pt x="132" y="102"/>
                    <a:pt x="132" y="66"/>
                  </a:cubicBezTo>
                  <a:cubicBezTo>
                    <a:pt x="132" y="30"/>
                    <a:pt x="102" y="1"/>
                    <a:pt x="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24"/>
            <p:cNvSpPr/>
            <p:nvPr/>
          </p:nvSpPr>
          <p:spPr>
            <a:xfrm>
              <a:off x="452230" y="15789"/>
              <a:ext cx="25261" cy="21652"/>
            </a:xfrm>
            <a:custGeom>
              <a:avLst/>
              <a:gdLst/>
              <a:ahLst/>
              <a:cxnLst/>
              <a:rect l="l" t="t" r="r" b="b"/>
              <a:pathLst>
                <a:path w="154" h="132" extrusionOk="0">
                  <a:moveTo>
                    <a:pt x="66" y="0"/>
                  </a:moveTo>
                  <a:cubicBezTo>
                    <a:pt x="32" y="0"/>
                    <a:pt x="0" y="26"/>
                    <a:pt x="0" y="66"/>
                  </a:cubicBezTo>
                  <a:cubicBezTo>
                    <a:pt x="0" y="102"/>
                    <a:pt x="29" y="131"/>
                    <a:pt x="65" y="131"/>
                  </a:cubicBezTo>
                  <a:cubicBezTo>
                    <a:pt x="124" y="131"/>
                    <a:pt x="153" y="61"/>
                    <a:pt x="113"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24"/>
            <p:cNvSpPr/>
            <p:nvPr/>
          </p:nvSpPr>
          <p:spPr>
            <a:xfrm>
              <a:off x="398920" y="15789"/>
              <a:ext cx="25425" cy="21652"/>
            </a:xfrm>
            <a:custGeom>
              <a:avLst/>
              <a:gdLst/>
              <a:ahLst/>
              <a:cxnLst/>
              <a:rect l="l" t="t" r="r" b="b"/>
              <a:pathLst>
                <a:path w="155" h="132" extrusionOk="0">
                  <a:moveTo>
                    <a:pt x="66" y="0"/>
                  </a:moveTo>
                  <a:cubicBezTo>
                    <a:pt x="33" y="0"/>
                    <a:pt x="1" y="26"/>
                    <a:pt x="1" y="66"/>
                  </a:cubicBezTo>
                  <a:cubicBezTo>
                    <a:pt x="1" y="102"/>
                    <a:pt x="30" y="131"/>
                    <a:pt x="66" y="131"/>
                  </a:cubicBezTo>
                  <a:cubicBezTo>
                    <a:pt x="125"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24"/>
            <p:cNvSpPr/>
            <p:nvPr/>
          </p:nvSpPr>
          <p:spPr>
            <a:xfrm>
              <a:off x="345611"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24"/>
            <p:cNvSpPr/>
            <p:nvPr/>
          </p:nvSpPr>
          <p:spPr>
            <a:xfrm>
              <a:off x="288856" y="15789"/>
              <a:ext cx="25425" cy="21652"/>
            </a:xfrm>
            <a:custGeom>
              <a:avLst/>
              <a:gdLst/>
              <a:ahLst/>
              <a:cxnLst/>
              <a:rect l="l" t="t" r="r" b="b"/>
              <a:pathLst>
                <a:path w="155" h="132" extrusionOk="0">
                  <a:moveTo>
                    <a:pt x="88" y="1"/>
                  </a:moveTo>
                  <a:cubicBezTo>
                    <a:pt x="29" y="1"/>
                    <a:pt x="0" y="72"/>
                    <a:pt x="42" y="112"/>
                  </a:cubicBezTo>
                  <a:cubicBezTo>
                    <a:pt x="55" y="126"/>
                    <a:pt x="72" y="132"/>
                    <a:pt x="88" y="132"/>
                  </a:cubicBezTo>
                  <a:cubicBezTo>
                    <a:pt x="122" y="132"/>
                    <a:pt x="154" y="105"/>
                    <a:pt x="154" y="66"/>
                  </a:cubicBezTo>
                  <a:cubicBezTo>
                    <a:pt x="154" y="30"/>
                    <a:pt x="124"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24"/>
            <p:cNvSpPr/>
            <p:nvPr/>
          </p:nvSpPr>
          <p:spPr>
            <a:xfrm>
              <a:off x="239319" y="15789"/>
              <a:ext cx="25261" cy="21652"/>
            </a:xfrm>
            <a:custGeom>
              <a:avLst/>
              <a:gdLst/>
              <a:ahLst/>
              <a:cxnLst/>
              <a:rect l="l" t="t" r="r" b="b"/>
              <a:pathLst>
                <a:path w="154" h="132" extrusionOk="0">
                  <a:moveTo>
                    <a:pt x="66" y="0"/>
                  </a:moveTo>
                  <a:cubicBezTo>
                    <a:pt x="33" y="0"/>
                    <a:pt x="1" y="26"/>
                    <a:pt x="1" y="66"/>
                  </a:cubicBezTo>
                  <a:cubicBezTo>
                    <a:pt x="1" y="102"/>
                    <a:pt x="30" y="131"/>
                    <a:pt x="66" y="131"/>
                  </a:cubicBezTo>
                  <a:cubicBezTo>
                    <a:pt x="124" y="131"/>
                    <a:pt x="154" y="61"/>
                    <a:pt x="112" y="20"/>
                  </a:cubicBezTo>
                  <a:cubicBezTo>
                    <a:pt x="99"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24"/>
            <p:cNvSpPr/>
            <p:nvPr/>
          </p:nvSpPr>
          <p:spPr>
            <a:xfrm>
              <a:off x="186010" y="15789"/>
              <a:ext cx="21816" cy="21652"/>
            </a:xfrm>
            <a:custGeom>
              <a:avLst/>
              <a:gdLst/>
              <a:ahLst/>
              <a:cxnLst/>
              <a:rect l="l" t="t" r="r" b="b"/>
              <a:pathLst>
                <a:path w="133" h="132" extrusionOk="0">
                  <a:moveTo>
                    <a:pt x="67" y="1"/>
                  </a:moveTo>
                  <a:cubicBezTo>
                    <a:pt x="30" y="1"/>
                    <a:pt x="1" y="30"/>
                    <a:pt x="1" y="66"/>
                  </a:cubicBezTo>
                  <a:cubicBezTo>
                    <a:pt x="1" y="102"/>
                    <a:pt x="30"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24"/>
            <p:cNvSpPr/>
            <p:nvPr/>
          </p:nvSpPr>
          <p:spPr>
            <a:xfrm>
              <a:off x="129091" y="15789"/>
              <a:ext cx="25589" cy="21652"/>
            </a:xfrm>
            <a:custGeom>
              <a:avLst/>
              <a:gdLst/>
              <a:ahLst/>
              <a:cxnLst/>
              <a:rect l="l" t="t" r="r" b="b"/>
              <a:pathLst>
                <a:path w="156" h="132" extrusionOk="0">
                  <a:moveTo>
                    <a:pt x="89" y="1"/>
                  </a:moveTo>
                  <a:cubicBezTo>
                    <a:pt x="30" y="1"/>
                    <a:pt x="1" y="72"/>
                    <a:pt x="43" y="112"/>
                  </a:cubicBezTo>
                  <a:cubicBezTo>
                    <a:pt x="56" y="126"/>
                    <a:pt x="73" y="132"/>
                    <a:pt x="89" y="132"/>
                  </a:cubicBezTo>
                  <a:cubicBezTo>
                    <a:pt x="123" y="132"/>
                    <a:pt x="155" y="105"/>
                    <a:pt x="155" y="66"/>
                  </a:cubicBezTo>
                  <a:cubicBezTo>
                    <a:pt x="155" y="30"/>
                    <a:pt x="125"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24"/>
            <p:cNvSpPr/>
            <p:nvPr/>
          </p:nvSpPr>
          <p:spPr>
            <a:xfrm>
              <a:off x="79718" y="15789"/>
              <a:ext cx="25261" cy="21652"/>
            </a:xfrm>
            <a:custGeom>
              <a:avLst/>
              <a:gdLst/>
              <a:ahLst/>
              <a:cxnLst/>
              <a:rect l="l" t="t" r="r" b="b"/>
              <a:pathLst>
                <a:path w="154" h="132" extrusionOk="0">
                  <a:moveTo>
                    <a:pt x="66" y="0"/>
                  </a:moveTo>
                  <a:cubicBezTo>
                    <a:pt x="32" y="0"/>
                    <a:pt x="0" y="26"/>
                    <a:pt x="0" y="66"/>
                  </a:cubicBezTo>
                  <a:cubicBezTo>
                    <a:pt x="0" y="102"/>
                    <a:pt x="30" y="131"/>
                    <a:pt x="66" y="131"/>
                  </a:cubicBezTo>
                  <a:cubicBezTo>
                    <a:pt x="124" y="131"/>
                    <a:pt x="153" y="61"/>
                    <a:pt x="112" y="20"/>
                  </a:cubicBezTo>
                  <a:cubicBezTo>
                    <a:pt x="98" y="6"/>
                    <a:pt x="82" y="0"/>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24"/>
            <p:cNvSpPr/>
            <p:nvPr/>
          </p:nvSpPr>
          <p:spPr>
            <a:xfrm>
              <a:off x="26409" y="15789"/>
              <a:ext cx="21652" cy="21652"/>
            </a:xfrm>
            <a:custGeom>
              <a:avLst/>
              <a:gdLst/>
              <a:ahLst/>
              <a:cxnLst/>
              <a:rect l="l" t="t" r="r" b="b"/>
              <a:pathLst>
                <a:path w="132" h="132" extrusionOk="0">
                  <a:moveTo>
                    <a:pt x="67" y="1"/>
                  </a:moveTo>
                  <a:cubicBezTo>
                    <a:pt x="29" y="1"/>
                    <a:pt x="0" y="30"/>
                    <a:pt x="0" y="66"/>
                  </a:cubicBezTo>
                  <a:cubicBezTo>
                    <a:pt x="0" y="102"/>
                    <a:pt x="29" y="131"/>
                    <a:pt x="67" y="131"/>
                  </a:cubicBezTo>
                  <a:cubicBezTo>
                    <a:pt x="103" y="131"/>
                    <a:pt x="132" y="102"/>
                    <a:pt x="132" y="66"/>
                  </a:cubicBezTo>
                  <a:cubicBezTo>
                    <a:pt x="132" y="30"/>
                    <a:pt x="103"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5" name="Google Shape;6405;p24"/>
          <p:cNvSpPr/>
          <p:nvPr/>
        </p:nvSpPr>
        <p:spPr>
          <a:xfrm rot="5400000">
            <a:off x="7050077" y="454174"/>
            <a:ext cx="842513" cy="567372"/>
          </a:xfrm>
          <a:custGeom>
            <a:avLst/>
            <a:gdLst/>
            <a:ahLst/>
            <a:cxnLst/>
            <a:rect l="l" t="t" r="r" b="b"/>
            <a:pathLst>
              <a:path w="11979" h="8067" extrusionOk="0">
                <a:moveTo>
                  <a:pt x="1" y="1"/>
                </a:moveTo>
                <a:lnTo>
                  <a:pt x="1" y="6047"/>
                </a:lnTo>
                <a:cubicBezTo>
                  <a:pt x="299" y="7191"/>
                  <a:pt x="1420" y="8066"/>
                  <a:pt x="2326" y="8066"/>
                </a:cubicBezTo>
                <a:cubicBezTo>
                  <a:pt x="2612" y="8066"/>
                  <a:pt x="2877" y="7979"/>
                  <a:pt x="3087" y="7785"/>
                </a:cubicBezTo>
                <a:cubicBezTo>
                  <a:pt x="3928" y="7011"/>
                  <a:pt x="2122" y="4807"/>
                  <a:pt x="3223" y="3677"/>
                </a:cubicBezTo>
                <a:cubicBezTo>
                  <a:pt x="3389" y="3508"/>
                  <a:pt x="3568" y="3438"/>
                  <a:pt x="3764" y="3438"/>
                </a:cubicBezTo>
                <a:cubicBezTo>
                  <a:pt x="4660" y="3438"/>
                  <a:pt x="5895" y="4887"/>
                  <a:pt x="7656" y="4887"/>
                </a:cubicBezTo>
                <a:cubicBezTo>
                  <a:pt x="8080" y="4887"/>
                  <a:pt x="8535" y="4804"/>
                  <a:pt x="9023" y="4595"/>
                </a:cubicBezTo>
                <a:cubicBezTo>
                  <a:pt x="11979" y="3332"/>
                  <a:pt x="9667" y="1"/>
                  <a:pt x="9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24"/>
          <p:cNvSpPr/>
          <p:nvPr/>
        </p:nvSpPr>
        <p:spPr>
          <a:xfrm rot="10800000">
            <a:off x="7367294" y="20"/>
            <a:ext cx="1753171" cy="1869240"/>
          </a:xfrm>
          <a:custGeom>
            <a:avLst/>
            <a:gdLst/>
            <a:ahLst/>
            <a:cxnLst/>
            <a:rect l="l" t="t" r="r" b="b"/>
            <a:pathLst>
              <a:path w="9244" h="9856" extrusionOk="0">
                <a:moveTo>
                  <a:pt x="1" y="1"/>
                </a:moveTo>
                <a:lnTo>
                  <a:pt x="1" y="9855"/>
                </a:lnTo>
                <a:lnTo>
                  <a:pt x="8822" y="9855"/>
                </a:lnTo>
                <a:cubicBezTo>
                  <a:pt x="9143" y="8374"/>
                  <a:pt x="9244" y="7206"/>
                  <a:pt x="7861" y="6785"/>
                </a:cubicBezTo>
                <a:cubicBezTo>
                  <a:pt x="6478" y="6364"/>
                  <a:pt x="8702" y="3726"/>
                  <a:pt x="7520" y="2765"/>
                </a:cubicBezTo>
                <a:cubicBezTo>
                  <a:pt x="7314" y="2597"/>
                  <a:pt x="7092" y="2531"/>
                  <a:pt x="6859" y="2531"/>
                </a:cubicBezTo>
                <a:cubicBezTo>
                  <a:pt x="5965" y="2531"/>
                  <a:pt x="4903" y="3505"/>
                  <a:pt x="3953" y="3505"/>
                </a:cubicBezTo>
                <a:cubicBezTo>
                  <a:pt x="3726" y="3505"/>
                  <a:pt x="3505" y="3449"/>
                  <a:pt x="3294" y="3311"/>
                </a:cubicBezTo>
                <a:cubicBezTo>
                  <a:pt x="1972" y="2445"/>
                  <a:pt x="2096" y="1"/>
                  <a:pt x="1"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24"/>
          <p:cNvSpPr/>
          <p:nvPr/>
        </p:nvSpPr>
        <p:spPr>
          <a:xfrm rot="10800000" flipH="1">
            <a:off x="6428794" y="7"/>
            <a:ext cx="1588234" cy="562166"/>
          </a:xfrm>
          <a:custGeom>
            <a:avLst/>
            <a:gdLst/>
            <a:ahLst/>
            <a:cxnLst/>
            <a:rect l="l" t="t" r="r" b="b"/>
            <a:pathLst>
              <a:path w="16858" h="5967" extrusionOk="0">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24"/>
          <p:cNvSpPr/>
          <p:nvPr/>
        </p:nvSpPr>
        <p:spPr>
          <a:xfrm flipH="1">
            <a:off x="7795172" y="-6"/>
            <a:ext cx="1325282" cy="991994"/>
          </a:xfrm>
          <a:custGeom>
            <a:avLst/>
            <a:gdLst/>
            <a:ahLst/>
            <a:cxnLst/>
            <a:rect l="l" t="t" r="r" b="b"/>
            <a:pathLst>
              <a:path w="12733" h="10212" extrusionOk="0">
                <a:moveTo>
                  <a:pt x="0" y="0"/>
                </a:moveTo>
                <a:lnTo>
                  <a:pt x="0" y="10212"/>
                </a:lnTo>
                <a:cubicBezTo>
                  <a:pt x="8" y="10212"/>
                  <a:pt x="15" y="10212"/>
                  <a:pt x="23" y="10212"/>
                </a:cubicBezTo>
                <a:cubicBezTo>
                  <a:pt x="2460" y="10212"/>
                  <a:pt x="2081" y="6171"/>
                  <a:pt x="4185" y="6171"/>
                </a:cubicBezTo>
                <a:cubicBezTo>
                  <a:pt x="4313" y="6171"/>
                  <a:pt x="4451" y="6186"/>
                  <a:pt x="4600" y="6218"/>
                </a:cubicBezTo>
                <a:cubicBezTo>
                  <a:pt x="4960" y="6296"/>
                  <a:pt x="5296" y="6331"/>
                  <a:pt x="5609" y="6331"/>
                </a:cubicBezTo>
                <a:cubicBezTo>
                  <a:pt x="7544" y="6331"/>
                  <a:pt x="8602" y="4971"/>
                  <a:pt x="8950" y="3751"/>
                </a:cubicBezTo>
                <a:cubicBezTo>
                  <a:pt x="9492" y="1849"/>
                  <a:pt x="12733" y="4302"/>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9" name="Google Shape;6409;p24"/>
          <p:cNvGrpSpPr/>
          <p:nvPr/>
        </p:nvGrpSpPr>
        <p:grpSpPr>
          <a:xfrm rot="5400000" flipH="1">
            <a:off x="8089763" y="1111373"/>
            <a:ext cx="1486354" cy="622139"/>
            <a:chOff x="6713654" y="1083027"/>
            <a:chExt cx="1198286" cy="501563"/>
          </a:xfrm>
        </p:grpSpPr>
        <p:sp>
          <p:nvSpPr>
            <p:cNvPr id="6410" name="Google Shape;6410;p24"/>
            <p:cNvSpPr/>
            <p:nvPr/>
          </p:nvSpPr>
          <p:spPr>
            <a:xfrm rot="10800000" flipH="1">
              <a:off x="7522470" y="1562851"/>
              <a:ext cx="5586" cy="1579"/>
            </a:xfrm>
            <a:custGeom>
              <a:avLst/>
              <a:gdLst/>
              <a:ahLst/>
              <a:cxnLst/>
              <a:rect l="l" t="t" r="r" b="b"/>
              <a:pathLst>
                <a:path w="46" h="13" extrusionOk="0">
                  <a:moveTo>
                    <a:pt x="0" y="0"/>
                  </a:moveTo>
                  <a:cubicBezTo>
                    <a:pt x="14" y="8"/>
                    <a:pt x="29" y="13"/>
                    <a:pt x="45" y="13"/>
                  </a:cubicBezTo>
                  <a:cubicBezTo>
                    <a:pt x="31" y="8"/>
                    <a:pt x="15" y="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24"/>
            <p:cNvSpPr/>
            <p:nvPr/>
          </p:nvSpPr>
          <p:spPr>
            <a:xfrm rot="10800000" flipH="1">
              <a:off x="7462355" y="1562851"/>
              <a:ext cx="23074" cy="13723"/>
            </a:xfrm>
            <a:custGeom>
              <a:avLst/>
              <a:gdLst/>
              <a:ahLst/>
              <a:cxnLst/>
              <a:rect l="l" t="t" r="r" b="b"/>
              <a:pathLst>
                <a:path w="190" h="113" extrusionOk="0">
                  <a:moveTo>
                    <a:pt x="15" y="0"/>
                  </a:moveTo>
                  <a:cubicBezTo>
                    <a:pt x="0" y="56"/>
                    <a:pt x="42" y="113"/>
                    <a:pt x="100" y="113"/>
                  </a:cubicBezTo>
                  <a:cubicBezTo>
                    <a:pt x="147" y="113"/>
                    <a:pt x="186" y="77"/>
                    <a:pt x="189" y="30"/>
                  </a:cubicBezTo>
                  <a:cubicBezTo>
                    <a:pt x="131" y="19"/>
                    <a:pt x="73" y="9"/>
                    <a:pt x="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24"/>
            <p:cNvSpPr/>
            <p:nvPr/>
          </p:nvSpPr>
          <p:spPr>
            <a:xfrm rot="10800000" flipH="1">
              <a:off x="7410377" y="1562851"/>
              <a:ext cx="24046" cy="19674"/>
            </a:xfrm>
            <a:custGeom>
              <a:avLst/>
              <a:gdLst/>
              <a:ahLst/>
              <a:cxnLst/>
              <a:rect l="l" t="t" r="r" b="b"/>
              <a:pathLst>
                <a:path w="198" h="162" extrusionOk="0">
                  <a:moveTo>
                    <a:pt x="39" y="1"/>
                  </a:moveTo>
                  <a:cubicBezTo>
                    <a:pt x="15" y="16"/>
                    <a:pt x="0" y="43"/>
                    <a:pt x="0" y="73"/>
                  </a:cubicBezTo>
                  <a:cubicBezTo>
                    <a:pt x="0" y="124"/>
                    <a:pt x="42" y="161"/>
                    <a:pt x="89" y="161"/>
                  </a:cubicBezTo>
                  <a:cubicBezTo>
                    <a:pt x="100" y="161"/>
                    <a:pt x="111" y="159"/>
                    <a:pt x="122" y="155"/>
                  </a:cubicBezTo>
                  <a:cubicBezTo>
                    <a:pt x="180" y="132"/>
                    <a:pt x="197" y="57"/>
                    <a:pt x="155" y="12"/>
                  </a:cubicBezTo>
                  <a:cubicBezTo>
                    <a:pt x="115" y="7"/>
                    <a:pt x="77" y="4"/>
                    <a:pt x="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24"/>
            <p:cNvSpPr/>
            <p:nvPr/>
          </p:nvSpPr>
          <p:spPr>
            <a:xfrm rot="10800000" flipH="1">
              <a:off x="7353541" y="1562851"/>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24"/>
            <p:cNvSpPr/>
            <p:nvPr/>
          </p:nvSpPr>
          <p:spPr>
            <a:xfrm rot="10800000" flipH="1">
              <a:off x="7300106" y="1562851"/>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24"/>
            <p:cNvSpPr/>
            <p:nvPr/>
          </p:nvSpPr>
          <p:spPr>
            <a:xfrm rot="10800000" flipH="1">
              <a:off x="7246792" y="1562851"/>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24"/>
            <p:cNvSpPr/>
            <p:nvPr/>
          </p:nvSpPr>
          <p:spPr>
            <a:xfrm rot="10800000" flipH="1">
              <a:off x="7193478" y="1562851"/>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24"/>
            <p:cNvSpPr/>
            <p:nvPr/>
          </p:nvSpPr>
          <p:spPr>
            <a:xfrm rot="10800000" flipH="1">
              <a:off x="7140164" y="1562851"/>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24"/>
            <p:cNvSpPr/>
            <p:nvPr/>
          </p:nvSpPr>
          <p:spPr>
            <a:xfrm rot="10800000" flipH="1">
              <a:off x="7620353" y="1509537"/>
              <a:ext cx="24774" cy="17488"/>
            </a:xfrm>
            <a:custGeom>
              <a:avLst/>
              <a:gdLst/>
              <a:ahLst/>
              <a:cxnLst/>
              <a:rect l="l" t="t" r="r" b="b"/>
              <a:pathLst>
                <a:path w="204" h="144" extrusionOk="0">
                  <a:moveTo>
                    <a:pt x="47" y="0"/>
                  </a:moveTo>
                  <a:lnTo>
                    <a:pt x="47" y="0"/>
                  </a:lnTo>
                  <a:cubicBezTo>
                    <a:pt x="1" y="59"/>
                    <a:pt x="43" y="143"/>
                    <a:pt x="117" y="143"/>
                  </a:cubicBezTo>
                  <a:cubicBezTo>
                    <a:pt x="158" y="143"/>
                    <a:pt x="194" y="115"/>
                    <a:pt x="203" y="75"/>
                  </a:cubicBezTo>
                  <a:cubicBezTo>
                    <a:pt x="152" y="49"/>
                    <a:pt x="99" y="24"/>
                    <a:pt x="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24"/>
            <p:cNvSpPr/>
            <p:nvPr/>
          </p:nvSpPr>
          <p:spPr>
            <a:xfrm rot="10800000" flipH="1">
              <a:off x="7566675" y="1509537"/>
              <a:ext cx="25381" cy="21738"/>
            </a:xfrm>
            <a:custGeom>
              <a:avLst/>
              <a:gdLst/>
              <a:ahLst/>
              <a:cxnLst/>
              <a:rect l="l" t="t" r="r" b="b"/>
              <a:pathLst>
                <a:path w="209" h="179" extrusionOk="0">
                  <a:moveTo>
                    <a:pt x="120" y="1"/>
                  </a:moveTo>
                  <a:cubicBezTo>
                    <a:pt x="41"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24"/>
            <p:cNvSpPr/>
            <p:nvPr/>
          </p:nvSpPr>
          <p:spPr>
            <a:xfrm rot="10800000" flipH="1">
              <a:off x="7513361" y="1509537"/>
              <a:ext cx="25503" cy="21738"/>
            </a:xfrm>
            <a:custGeom>
              <a:avLst/>
              <a:gdLst/>
              <a:ahLst/>
              <a:cxnLst/>
              <a:rect l="l" t="t" r="r" b="b"/>
              <a:pathLst>
                <a:path w="210" h="179" extrusionOk="0">
                  <a:moveTo>
                    <a:pt x="120" y="1"/>
                  </a:moveTo>
                  <a:cubicBezTo>
                    <a:pt x="40" y="1"/>
                    <a:pt x="1" y="96"/>
                    <a:pt x="57" y="153"/>
                  </a:cubicBezTo>
                  <a:cubicBezTo>
                    <a:pt x="75" y="170"/>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24"/>
            <p:cNvSpPr/>
            <p:nvPr/>
          </p:nvSpPr>
          <p:spPr>
            <a:xfrm rot="10800000" flipH="1">
              <a:off x="7460169" y="1509537"/>
              <a:ext cx="25260" cy="21738"/>
            </a:xfrm>
            <a:custGeom>
              <a:avLst/>
              <a:gdLst/>
              <a:ahLst/>
              <a:cxnLst/>
              <a:rect l="l" t="t" r="r" b="b"/>
              <a:pathLst>
                <a:path w="208" h="179" extrusionOk="0">
                  <a:moveTo>
                    <a:pt x="118" y="1"/>
                  </a:moveTo>
                  <a:cubicBezTo>
                    <a:pt x="39" y="1"/>
                    <a:pt x="0" y="96"/>
                    <a:pt x="56" y="153"/>
                  </a:cubicBezTo>
                  <a:cubicBezTo>
                    <a:pt x="74" y="170"/>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24"/>
            <p:cNvSpPr/>
            <p:nvPr/>
          </p:nvSpPr>
          <p:spPr>
            <a:xfrm rot="10800000" flipH="1">
              <a:off x="7406855"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24"/>
            <p:cNvSpPr/>
            <p:nvPr/>
          </p:nvSpPr>
          <p:spPr>
            <a:xfrm rot="10800000" flipH="1">
              <a:off x="7353541" y="1509537"/>
              <a:ext cx="25260" cy="21738"/>
            </a:xfrm>
            <a:custGeom>
              <a:avLst/>
              <a:gdLst/>
              <a:ahLst/>
              <a:cxnLst/>
              <a:rect l="l" t="t" r="r" b="b"/>
              <a:pathLst>
                <a:path w="208" h="179" extrusionOk="0">
                  <a:moveTo>
                    <a:pt x="119" y="1"/>
                  </a:moveTo>
                  <a:cubicBezTo>
                    <a:pt x="40" y="1"/>
                    <a:pt x="0" y="96"/>
                    <a:pt x="56" y="153"/>
                  </a:cubicBezTo>
                  <a:cubicBezTo>
                    <a:pt x="74" y="170"/>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24"/>
            <p:cNvSpPr/>
            <p:nvPr/>
          </p:nvSpPr>
          <p:spPr>
            <a:xfrm rot="10800000" flipH="1">
              <a:off x="7300106" y="1509537"/>
              <a:ext cx="25381" cy="21738"/>
            </a:xfrm>
            <a:custGeom>
              <a:avLst/>
              <a:gdLst/>
              <a:ahLst/>
              <a:cxnLst/>
              <a:rect l="l" t="t" r="r" b="b"/>
              <a:pathLst>
                <a:path w="209" h="179" extrusionOk="0">
                  <a:moveTo>
                    <a:pt x="120" y="1"/>
                  </a:moveTo>
                  <a:cubicBezTo>
                    <a:pt x="41" y="1"/>
                    <a:pt x="0"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24"/>
            <p:cNvSpPr/>
            <p:nvPr/>
          </p:nvSpPr>
          <p:spPr>
            <a:xfrm rot="10800000" flipH="1">
              <a:off x="7246792" y="1509537"/>
              <a:ext cx="25381" cy="21738"/>
            </a:xfrm>
            <a:custGeom>
              <a:avLst/>
              <a:gdLst/>
              <a:ahLst/>
              <a:cxnLst/>
              <a:rect l="l" t="t" r="r" b="b"/>
              <a:pathLst>
                <a:path w="209" h="179" extrusionOk="0">
                  <a:moveTo>
                    <a:pt x="120" y="1"/>
                  </a:moveTo>
                  <a:cubicBezTo>
                    <a:pt x="40" y="1"/>
                    <a:pt x="1" y="96"/>
                    <a:pt x="57" y="153"/>
                  </a:cubicBezTo>
                  <a:cubicBezTo>
                    <a:pt x="75" y="170"/>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24"/>
            <p:cNvSpPr/>
            <p:nvPr/>
          </p:nvSpPr>
          <p:spPr>
            <a:xfrm rot="10800000" flipH="1">
              <a:off x="7193478" y="1509537"/>
              <a:ext cx="25260" cy="21738"/>
            </a:xfrm>
            <a:custGeom>
              <a:avLst/>
              <a:gdLst/>
              <a:ahLst/>
              <a:cxnLst/>
              <a:rect l="l" t="t" r="r" b="b"/>
              <a:pathLst>
                <a:path w="208" h="179" extrusionOk="0">
                  <a:moveTo>
                    <a:pt x="120" y="1"/>
                  </a:moveTo>
                  <a:cubicBezTo>
                    <a:pt x="40" y="1"/>
                    <a:pt x="1" y="96"/>
                    <a:pt x="57" y="153"/>
                  </a:cubicBezTo>
                  <a:cubicBezTo>
                    <a:pt x="75" y="170"/>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24"/>
            <p:cNvSpPr/>
            <p:nvPr/>
          </p:nvSpPr>
          <p:spPr>
            <a:xfrm rot="10800000" flipH="1">
              <a:off x="7140164" y="1509537"/>
              <a:ext cx="25260" cy="21738"/>
            </a:xfrm>
            <a:custGeom>
              <a:avLst/>
              <a:gdLst/>
              <a:ahLst/>
              <a:cxnLst/>
              <a:rect l="l" t="t" r="r" b="b"/>
              <a:pathLst>
                <a:path w="208" h="179" extrusionOk="0">
                  <a:moveTo>
                    <a:pt x="119" y="1"/>
                  </a:moveTo>
                  <a:cubicBezTo>
                    <a:pt x="40" y="1"/>
                    <a:pt x="1" y="96"/>
                    <a:pt x="57" y="153"/>
                  </a:cubicBezTo>
                  <a:cubicBezTo>
                    <a:pt x="75" y="170"/>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24"/>
            <p:cNvSpPr/>
            <p:nvPr/>
          </p:nvSpPr>
          <p:spPr>
            <a:xfrm rot="10800000" flipH="1">
              <a:off x="7086972" y="1509537"/>
              <a:ext cx="25260" cy="21738"/>
            </a:xfrm>
            <a:custGeom>
              <a:avLst/>
              <a:gdLst/>
              <a:ahLst/>
              <a:cxnLst/>
              <a:rect l="l" t="t" r="r" b="b"/>
              <a:pathLst>
                <a:path w="208" h="179" extrusionOk="0">
                  <a:moveTo>
                    <a:pt x="118" y="1"/>
                  </a:moveTo>
                  <a:cubicBezTo>
                    <a:pt x="40" y="1"/>
                    <a:pt x="0" y="96"/>
                    <a:pt x="55" y="153"/>
                  </a:cubicBezTo>
                  <a:cubicBezTo>
                    <a:pt x="73" y="170"/>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24"/>
            <p:cNvSpPr/>
            <p:nvPr/>
          </p:nvSpPr>
          <p:spPr>
            <a:xfrm rot="10800000" flipH="1">
              <a:off x="7730260" y="1456223"/>
              <a:ext cx="16152" cy="12509"/>
            </a:xfrm>
            <a:custGeom>
              <a:avLst/>
              <a:gdLst/>
              <a:ahLst/>
              <a:cxnLst/>
              <a:rect l="l" t="t" r="r" b="b"/>
              <a:pathLst>
                <a:path w="133" h="103" extrusionOk="0">
                  <a:moveTo>
                    <a:pt x="2" y="1"/>
                  </a:moveTo>
                  <a:cubicBezTo>
                    <a:pt x="2" y="5"/>
                    <a:pt x="1" y="9"/>
                    <a:pt x="1" y="13"/>
                  </a:cubicBezTo>
                  <a:cubicBezTo>
                    <a:pt x="1" y="63"/>
                    <a:pt x="41" y="102"/>
                    <a:pt x="89" y="102"/>
                  </a:cubicBezTo>
                  <a:cubicBezTo>
                    <a:pt x="105" y="102"/>
                    <a:pt x="120" y="99"/>
                    <a:pt x="132" y="91"/>
                  </a:cubicBezTo>
                  <a:cubicBezTo>
                    <a:pt x="89" y="61"/>
                    <a:pt x="46" y="30"/>
                    <a:pt x="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24"/>
            <p:cNvSpPr/>
            <p:nvPr/>
          </p:nvSpPr>
          <p:spPr>
            <a:xfrm rot="10800000" flipH="1">
              <a:off x="7673424"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24"/>
            <p:cNvSpPr/>
            <p:nvPr/>
          </p:nvSpPr>
          <p:spPr>
            <a:xfrm rot="10800000" flipH="1">
              <a:off x="7619989"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24"/>
            <p:cNvSpPr/>
            <p:nvPr/>
          </p:nvSpPr>
          <p:spPr>
            <a:xfrm rot="10800000" flipH="1">
              <a:off x="7566675" y="1456224"/>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24"/>
            <p:cNvSpPr/>
            <p:nvPr/>
          </p:nvSpPr>
          <p:spPr>
            <a:xfrm rot="10800000" flipH="1">
              <a:off x="7513361" y="1456224"/>
              <a:ext cx="25503" cy="21738"/>
            </a:xfrm>
            <a:custGeom>
              <a:avLst/>
              <a:gdLst/>
              <a:ahLst/>
              <a:cxnLst/>
              <a:rect l="l" t="t" r="r" b="b"/>
              <a:pathLst>
                <a:path w="210" h="179" extrusionOk="0">
                  <a:moveTo>
                    <a:pt x="120" y="0"/>
                  </a:moveTo>
                  <a:cubicBezTo>
                    <a:pt x="40"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24"/>
            <p:cNvSpPr/>
            <p:nvPr/>
          </p:nvSpPr>
          <p:spPr>
            <a:xfrm rot="10800000" flipH="1">
              <a:off x="7463812" y="1456224"/>
              <a:ext cx="21617" cy="21738"/>
            </a:xfrm>
            <a:custGeom>
              <a:avLst/>
              <a:gdLst/>
              <a:ahLst/>
              <a:cxnLst/>
              <a:rect l="l" t="t" r="r" b="b"/>
              <a:pathLst>
                <a:path w="178" h="179" extrusionOk="0">
                  <a:moveTo>
                    <a:pt x="88" y="0"/>
                  </a:moveTo>
                  <a:cubicBezTo>
                    <a:pt x="40" y="0"/>
                    <a:pt x="0" y="41"/>
                    <a:pt x="0" y="89"/>
                  </a:cubicBezTo>
                  <a:cubicBezTo>
                    <a:pt x="0" y="139"/>
                    <a:pt x="40" y="178"/>
                    <a:pt x="88" y="178"/>
                  </a:cubicBezTo>
                  <a:cubicBezTo>
                    <a:pt x="138" y="178"/>
                    <a:pt x="177" y="139"/>
                    <a:pt x="177" y="89"/>
                  </a:cubicBezTo>
                  <a:cubicBezTo>
                    <a:pt x="177" y="41"/>
                    <a:pt x="138" y="0"/>
                    <a:pt x="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24"/>
            <p:cNvSpPr/>
            <p:nvPr/>
          </p:nvSpPr>
          <p:spPr>
            <a:xfrm rot="10800000" flipH="1">
              <a:off x="7406855"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24"/>
            <p:cNvSpPr/>
            <p:nvPr/>
          </p:nvSpPr>
          <p:spPr>
            <a:xfrm rot="10800000" flipH="1">
              <a:off x="7353541" y="1456224"/>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3"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24"/>
            <p:cNvSpPr/>
            <p:nvPr/>
          </p:nvSpPr>
          <p:spPr>
            <a:xfrm rot="10800000" flipH="1">
              <a:off x="7303749" y="1456224"/>
              <a:ext cx="21738" cy="21738"/>
            </a:xfrm>
            <a:custGeom>
              <a:avLst/>
              <a:gdLst/>
              <a:ahLst/>
              <a:cxnLst/>
              <a:rect l="l" t="t" r="r" b="b"/>
              <a:pathLst>
                <a:path w="179" h="179" extrusionOk="0">
                  <a:moveTo>
                    <a:pt x="90" y="0"/>
                  </a:moveTo>
                  <a:cubicBezTo>
                    <a:pt x="40" y="0"/>
                    <a:pt x="1" y="41"/>
                    <a:pt x="1" y="89"/>
                  </a:cubicBezTo>
                  <a:cubicBezTo>
                    <a:pt x="1" y="139"/>
                    <a:pt x="40" y="178"/>
                    <a:pt x="90" y="178"/>
                  </a:cubicBezTo>
                  <a:cubicBezTo>
                    <a:pt x="138" y="178"/>
                    <a:pt x="179" y="139"/>
                    <a:pt x="179" y="89"/>
                  </a:cubicBezTo>
                  <a:cubicBezTo>
                    <a:pt x="179" y="41"/>
                    <a:pt x="138" y="0"/>
                    <a:pt x="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24"/>
            <p:cNvSpPr/>
            <p:nvPr/>
          </p:nvSpPr>
          <p:spPr>
            <a:xfrm rot="10800000" flipH="1">
              <a:off x="7246792" y="1456224"/>
              <a:ext cx="25381" cy="21738"/>
            </a:xfrm>
            <a:custGeom>
              <a:avLst/>
              <a:gdLst/>
              <a:ahLst/>
              <a:cxnLst/>
              <a:rect l="l" t="t" r="r" b="b"/>
              <a:pathLst>
                <a:path w="209" h="179" extrusionOk="0">
                  <a:moveTo>
                    <a:pt x="120" y="0"/>
                  </a:moveTo>
                  <a:cubicBezTo>
                    <a:pt x="40" y="0"/>
                    <a:pt x="1"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24"/>
            <p:cNvSpPr/>
            <p:nvPr/>
          </p:nvSpPr>
          <p:spPr>
            <a:xfrm rot="10800000" flipH="1">
              <a:off x="7193478" y="1456224"/>
              <a:ext cx="25260" cy="21738"/>
            </a:xfrm>
            <a:custGeom>
              <a:avLst/>
              <a:gdLst/>
              <a:ahLst/>
              <a:cxnLst/>
              <a:rect l="l" t="t" r="r" b="b"/>
              <a:pathLst>
                <a:path w="208" h="179" extrusionOk="0">
                  <a:moveTo>
                    <a:pt x="120" y="0"/>
                  </a:moveTo>
                  <a:cubicBezTo>
                    <a:pt x="40" y="0"/>
                    <a:pt x="1" y="96"/>
                    <a:pt x="57" y="152"/>
                  </a:cubicBezTo>
                  <a:cubicBezTo>
                    <a:pt x="75" y="170"/>
                    <a:pt x="97" y="179"/>
                    <a:pt x="118"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24"/>
            <p:cNvSpPr/>
            <p:nvPr/>
          </p:nvSpPr>
          <p:spPr>
            <a:xfrm rot="10800000" flipH="1">
              <a:off x="7143808" y="1456224"/>
              <a:ext cx="21617" cy="21738"/>
            </a:xfrm>
            <a:custGeom>
              <a:avLst/>
              <a:gdLst/>
              <a:ahLst/>
              <a:cxnLst/>
              <a:rect l="l" t="t" r="r" b="b"/>
              <a:pathLst>
                <a:path w="178" h="179" extrusionOk="0">
                  <a:moveTo>
                    <a:pt x="89" y="0"/>
                  </a:moveTo>
                  <a:cubicBezTo>
                    <a:pt x="41" y="0"/>
                    <a:pt x="0" y="41"/>
                    <a:pt x="0" y="89"/>
                  </a:cubicBezTo>
                  <a:cubicBezTo>
                    <a:pt x="0" y="139"/>
                    <a:pt x="41" y="178"/>
                    <a:pt x="89" y="178"/>
                  </a:cubicBezTo>
                  <a:cubicBezTo>
                    <a:pt x="139" y="178"/>
                    <a:pt x="178" y="139"/>
                    <a:pt x="178" y="89"/>
                  </a:cubicBezTo>
                  <a:cubicBezTo>
                    <a:pt x="178" y="41"/>
                    <a:pt x="139"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24"/>
            <p:cNvSpPr/>
            <p:nvPr/>
          </p:nvSpPr>
          <p:spPr>
            <a:xfrm rot="10800000" flipH="1">
              <a:off x="7086972" y="1456224"/>
              <a:ext cx="25260" cy="21738"/>
            </a:xfrm>
            <a:custGeom>
              <a:avLst/>
              <a:gdLst/>
              <a:ahLst/>
              <a:cxnLst/>
              <a:rect l="l" t="t" r="r" b="b"/>
              <a:pathLst>
                <a:path w="208" h="179" extrusionOk="0">
                  <a:moveTo>
                    <a:pt x="118" y="0"/>
                  </a:moveTo>
                  <a:cubicBezTo>
                    <a:pt x="40" y="0"/>
                    <a:pt x="0" y="96"/>
                    <a:pt x="55" y="152"/>
                  </a:cubicBezTo>
                  <a:cubicBezTo>
                    <a:pt x="73" y="170"/>
                    <a:pt x="96" y="179"/>
                    <a:pt x="117"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24"/>
            <p:cNvSpPr/>
            <p:nvPr/>
          </p:nvSpPr>
          <p:spPr>
            <a:xfrm rot="10800000" flipH="1">
              <a:off x="7783695" y="1402910"/>
              <a:ext cx="21131" cy="20767"/>
            </a:xfrm>
            <a:custGeom>
              <a:avLst/>
              <a:gdLst/>
              <a:ahLst/>
              <a:cxnLst/>
              <a:rect l="l" t="t" r="r" b="b"/>
              <a:pathLst>
                <a:path w="174" h="171" extrusionOk="0">
                  <a:moveTo>
                    <a:pt x="53" y="0"/>
                  </a:moveTo>
                  <a:cubicBezTo>
                    <a:pt x="21" y="15"/>
                    <a:pt x="0" y="46"/>
                    <a:pt x="0" y="81"/>
                  </a:cubicBezTo>
                  <a:cubicBezTo>
                    <a:pt x="0" y="139"/>
                    <a:pt x="45" y="170"/>
                    <a:pt x="90" y="170"/>
                  </a:cubicBezTo>
                  <a:cubicBezTo>
                    <a:pt x="126" y="170"/>
                    <a:pt x="161" y="150"/>
                    <a:pt x="174" y="106"/>
                  </a:cubicBezTo>
                  <a:cubicBezTo>
                    <a:pt x="134" y="70"/>
                    <a:pt x="94" y="35"/>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24"/>
            <p:cNvSpPr/>
            <p:nvPr/>
          </p:nvSpPr>
          <p:spPr>
            <a:xfrm rot="10800000" flipH="1">
              <a:off x="7726738" y="1402910"/>
              <a:ext cx="25260" cy="21738"/>
            </a:xfrm>
            <a:custGeom>
              <a:avLst/>
              <a:gdLst/>
              <a:ahLst/>
              <a:cxnLst/>
              <a:rect l="l" t="t" r="r" b="b"/>
              <a:pathLst>
                <a:path w="208" h="179" extrusionOk="0">
                  <a:moveTo>
                    <a:pt x="118" y="0"/>
                  </a:moveTo>
                  <a:cubicBezTo>
                    <a:pt x="40" y="0"/>
                    <a:pt x="0" y="96"/>
                    <a:pt x="57" y="152"/>
                  </a:cubicBezTo>
                  <a:cubicBezTo>
                    <a:pt x="74" y="170"/>
                    <a:pt x="97"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24"/>
            <p:cNvSpPr/>
            <p:nvPr/>
          </p:nvSpPr>
          <p:spPr>
            <a:xfrm rot="10800000" flipH="1">
              <a:off x="7673424"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24"/>
            <p:cNvSpPr/>
            <p:nvPr/>
          </p:nvSpPr>
          <p:spPr>
            <a:xfrm rot="10800000" flipH="1">
              <a:off x="7619989" y="1402910"/>
              <a:ext cx="25381" cy="21738"/>
            </a:xfrm>
            <a:custGeom>
              <a:avLst/>
              <a:gdLst/>
              <a:ahLst/>
              <a:cxnLst/>
              <a:rect l="l" t="t" r="r" b="b"/>
              <a:pathLst>
                <a:path w="209" h="179" extrusionOk="0">
                  <a:moveTo>
                    <a:pt x="120" y="0"/>
                  </a:moveTo>
                  <a:cubicBezTo>
                    <a:pt x="41" y="0"/>
                    <a:pt x="1" y="96"/>
                    <a:pt x="57" y="152"/>
                  </a:cubicBezTo>
                  <a:cubicBezTo>
                    <a:pt x="75" y="170"/>
                    <a:pt x="97" y="179"/>
                    <a:pt x="119"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24"/>
            <p:cNvSpPr/>
            <p:nvPr/>
          </p:nvSpPr>
          <p:spPr>
            <a:xfrm rot="10800000" flipH="1">
              <a:off x="7566675" y="1402910"/>
              <a:ext cx="25381" cy="21738"/>
            </a:xfrm>
            <a:custGeom>
              <a:avLst/>
              <a:gdLst/>
              <a:ahLst/>
              <a:cxnLst/>
              <a:rect l="l" t="t" r="r" b="b"/>
              <a:pathLst>
                <a:path w="209" h="179" extrusionOk="0">
                  <a:moveTo>
                    <a:pt x="120" y="0"/>
                  </a:moveTo>
                  <a:cubicBezTo>
                    <a:pt x="41" y="0"/>
                    <a:pt x="1" y="96"/>
                    <a:pt x="57" y="152"/>
                  </a:cubicBezTo>
                  <a:cubicBezTo>
                    <a:pt x="75" y="170"/>
                    <a:pt x="98" y="179"/>
                    <a:pt x="120"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24"/>
            <p:cNvSpPr/>
            <p:nvPr/>
          </p:nvSpPr>
          <p:spPr>
            <a:xfrm rot="10800000" flipH="1">
              <a:off x="7513361" y="1402910"/>
              <a:ext cx="25503" cy="21738"/>
            </a:xfrm>
            <a:custGeom>
              <a:avLst/>
              <a:gdLst/>
              <a:ahLst/>
              <a:cxnLst/>
              <a:rect l="l" t="t" r="r" b="b"/>
              <a:pathLst>
                <a:path w="210" h="179" extrusionOk="0">
                  <a:moveTo>
                    <a:pt x="120" y="0"/>
                  </a:moveTo>
                  <a:cubicBezTo>
                    <a:pt x="40" y="0"/>
                    <a:pt x="1" y="96"/>
                    <a:pt x="57" y="152"/>
                  </a:cubicBezTo>
                  <a:cubicBezTo>
                    <a:pt x="75" y="170"/>
                    <a:pt x="98" y="179"/>
                    <a:pt x="120" y="179"/>
                  </a:cubicBezTo>
                  <a:cubicBezTo>
                    <a:pt x="165" y="179"/>
                    <a:pt x="209" y="143"/>
                    <a:pt x="209" y="89"/>
                  </a:cubicBezTo>
                  <a:cubicBezTo>
                    <a:pt x="209"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24"/>
            <p:cNvSpPr/>
            <p:nvPr/>
          </p:nvSpPr>
          <p:spPr>
            <a:xfrm rot="10800000" flipH="1">
              <a:off x="7460169" y="1402910"/>
              <a:ext cx="25260" cy="21738"/>
            </a:xfrm>
            <a:custGeom>
              <a:avLst/>
              <a:gdLst/>
              <a:ahLst/>
              <a:cxnLst/>
              <a:rect l="l" t="t" r="r" b="b"/>
              <a:pathLst>
                <a:path w="208" h="179" extrusionOk="0">
                  <a:moveTo>
                    <a:pt x="118" y="0"/>
                  </a:moveTo>
                  <a:cubicBezTo>
                    <a:pt x="39" y="0"/>
                    <a:pt x="0" y="96"/>
                    <a:pt x="56" y="152"/>
                  </a:cubicBezTo>
                  <a:cubicBezTo>
                    <a:pt x="74" y="170"/>
                    <a:pt x="96" y="179"/>
                    <a:pt x="118" y="179"/>
                  </a:cubicBezTo>
                  <a:cubicBezTo>
                    <a:pt x="163"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24"/>
            <p:cNvSpPr/>
            <p:nvPr/>
          </p:nvSpPr>
          <p:spPr>
            <a:xfrm rot="10800000" flipH="1">
              <a:off x="7406855"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24"/>
            <p:cNvSpPr/>
            <p:nvPr/>
          </p:nvSpPr>
          <p:spPr>
            <a:xfrm rot="10800000" flipH="1">
              <a:off x="7353541" y="1402910"/>
              <a:ext cx="25260" cy="21738"/>
            </a:xfrm>
            <a:custGeom>
              <a:avLst/>
              <a:gdLst/>
              <a:ahLst/>
              <a:cxnLst/>
              <a:rect l="l" t="t" r="r" b="b"/>
              <a:pathLst>
                <a:path w="208" h="179" extrusionOk="0">
                  <a:moveTo>
                    <a:pt x="119" y="0"/>
                  </a:moveTo>
                  <a:cubicBezTo>
                    <a:pt x="40" y="0"/>
                    <a:pt x="0" y="96"/>
                    <a:pt x="56" y="152"/>
                  </a:cubicBezTo>
                  <a:cubicBezTo>
                    <a:pt x="74" y="170"/>
                    <a:pt x="96" y="179"/>
                    <a:pt x="118" y="179"/>
                  </a:cubicBezTo>
                  <a:cubicBezTo>
                    <a:pt x="164" y="179"/>
                    <a:pt x="207" y="143"/>
                    <a:pt x="207" y="89"/>
                  </a:cubicBezTo>
                  <a:cubicBezTo>
                    <a:pt x="207" y="41"/>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24"/>
            <p:cNvSpPr/>
            <p:nvPr/>
          </p:nvSpPr>
          <p:spPr>
            <a:xfrm rot="10800000" flipH="1">
              <a:off x="7300106" y="1402910"/>
              <a:ext cx="25381" cy="21738"/>
            </a:xfrm>
            <a:custGeom>
              <a:avLst/>
              <a:gdLst/>
              <a:ahLst/>
              <a:cxnLst/>
              <a:rect l="l" t="t" r="r" b="b"/>
              <a:pathLst>
                <a:path w="209" h="179" extrusionOk="0">
                  <a:moveTo>
                    <a:pt x="120" y="0"/>
                  </a:moveTo>
                  <a:cubicBezTo>
                    <a:pt x="41" y="0"/>
                    <a:pt x="0" y="96"/>
                    <a:pt x="57" y="152"/>
                  </a:cubicBezTo>
                  <a:cubicBezTo>
                    <a:pt x="75" y="170"/>
                    <a:pt x="97"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24"/>
            <p:cNvSpPr/>
            <p:nvPr/>
          </p:nvSpPr>
          <p:spPr>
            <a:xfrm rot="10800000" flipH="1">
              <a:off x="7246792" y="1402910"/>
              <a:ext cx="25381" cy="21738"/>
            </a:xfrm>
            <a:custGeom>
              <a:avLst/>
              <a:gdLst/>
              <a:ahLst/>
              <a:cxnLst/>
              <a:rect l="l" t="t" r="r" b="b"/>
              <a:pathLst>
                <a:path w="209" h="179" extrusionOk="0">
                  <a:moveTo>
                    <a:pt x="120" y="0"/>
                  </a:moveTo>
                  <a:cubicBezTo>
                    <a:pt x="40" y="0"/>
                    <a:pt x="1" y="96"/>
                    <a:pt x="57" y="152"/>
                  </a:cubicBezTo>
                  <a:cubicBezTo>
                    <a:pt x="75" y="170"/>
                    <a:pt x="98" y="179"/>
                    <a:pt x="119" y="179"/>
                  </a:cubicBezTo>
                  <a:cubicBezTo>
                    <a:pt x="165" y="179"/>
                    <a:pt x="209" y="143"/>
                    <a:pt x="209" y="89"/>
                  </a:cubicBezTo>
                  <a:cubicBezTo>
                    <a:pt x="209"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24"/>
            <p:cNvSpPr/>
            <p:nvPr/>
          </p:nvSpPr>
          <p:spPr>
            <a:xfrm rot="10800000" flipH="1">
              <a:off x="7193478" y="1402910"/>
              <a:ext cx="25260" cy="21738"/>
            </a:xfrm>
            <a:custGeom>
              <a:avLst/>
              <a:gdLst/>
              <a:ahLst/>
              <a:cxnLst/>
              <a:rect l="l" t="t" r="r" b="b"/>
              <a:pathLst>
                <a:path w="208" h="179" extrusionOk="0">
                  <a:moveTo>
                    <a:pt x="120" y="0"/>
                  </a:moveTo>
                  <a:cubicBezTo>
                    <a:pt x="40" y="0"/>
                    <a:pt x="1" y="96"/>
                    <a:pt x="57" y="152"/>
                  </a:cubicBezTo>
                  <a:cubicBezTo>
                    <a:pt x="75" y="170"/>
                    <a:pt x="97" y="179"/>
                    <a:pt x="119" y="179"/>
                  </a:cubicBezTo>
                  <a:cubicBezTo>
                    <a:pt x="164" y="179"/>
                    <a:pt x="208" y="143"/>
                    <a:pt x="208" y="89"/>
                  </a:cubicBezTo>
                  <a:cubicBezTo>
                    <a:pt x="208" y="41"/>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24"/>
            <p:cNvSpPr/>
            <p:nvPr/>
          </p:nvSpPr>
          <p:spPr>
            <a:xfrm rot="10800000" flipH="1">
              <a:off x="7140164" y="1402910"/>
              <a:ext cx="25260" cy="21738"/>
            </a:xfrm>
            <a:custGeom>
              <a:avLst/>
              <a:gdLst/>
              <a:ahLst/>
              <a:cxnLst/>
              <a:rect l="l" t="t" r="r" b="b"/>
              <a:pathLst>
                <a:path w="208" h="179" extrusionOk="0">
                  <a:moveTo>
                    <a:pt x="119" y="0"/>
                  </a:moveTo>
                  <a:cubicBezTo>
                    <a:pt x="40" y="0"/>
                    <a:pt x="1" y="96"/>
                    <a:pt x="57" y="152"/>
                  </a:cubicBezTo>
                  <a:cubicBezTo>
                    <a:pt x="75" y="170"/>
                    <a:pt x="97" y="179"/>
                    <a:pt x="119" y="179"/>
                  </a:cubicBezTo>
                  <a:cubicBezTo>
                    <a:pt x="164"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24"/>
            <p:cNvSpPr/>
            <p:nvPr/>
          </p:nvSpPr>
          <p:spPr>
            <a:xfrm rot="10800000" flipH="1">
              <a:off x="7086972" y="1402910"/>
              <a:ext cx="25260" cy="21738"/>
            </a:xfrm>
            <a:custGeom>
              <a:avLst/>
              <a:gdLst/>
              <a:ahLst/>
              <a:cxnLst/>
              <a:rect l="l" t="t" r="r" b="b"/>
              <a:pathLst>
                <a:path w="208" h="179" extrusionOk="0">
                  <a:moveTo>
                    <a:pt x="118" y="0"/>
                  </a:moveTo>
                  <a:cubicBezTo>
                    <a:pt x="40" y="0"/>
                    <a:pt x="0" y="96"/>
                    <a:pt x="55" y="152"/>
                  </a:cubicBezTo>
                  <a:cubicBezTo>
                    <a:pt x="74" y="170"/>
                    <a:pt x="96" y="179"/>
                    <a:pt x="118" y="179"/>
                  </a:cubicBezTo>
                  <a:cubicBezTo>
                    <a:pt x="164" y="179"/>
                    <a:pt x="207" y="143"/>
                    <a:pt x="207" y="89"/>
                  </a:cubicBezTo>
                  <a:cubicBezTo>
                    <a:pt x="207" y="41"/>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24"/>
            <p:cNvSpPr/>
            <p:nvPr/>
          </p:nvSpPr>
          <p:spPr>
            <a:xfrm rot="10800000" flipH="1">
              <a:off x="7033537" y="1402910"/>
              <a:ext cx="25381" cy="21738"/>
            </a:xfrm>
            <a:custGeom>
              <a:avLst/>
              <a:gdLst/>
              <a:ahLst/>
              <a:cxnLst/>
              <a:rect l="l" t="t" r="r" b="b"/>
              <a:pathLst>
                <a:path w="209" h="179" extrusionOk="0">
                  <a:moveTo>
                    <a:pt x="119" y="0"/>
                  </a:moveTo>
                  <a:cubicBezTo>
                    <a:pt x="41" y="0"/>
                    <a:pt x="0" y="96"/>
                    <a:pt x="56" y="152"/>
                  </a:cubicBezTo>
                  <a:cubicBezTo>
                    <a:pt x="75" y="170"/>
                    <a:pt x="97" y="179"/>
                    <a:pt x="119" y="179"/>
                  </a:cubicBezTo>
                  <a:cubicBezTo>
                    <a:pt x="165" y="179"/>
                    <a:pt x="208" y="143"/>
                    <a:pt x="208" y="89"/>
                  </a:cubicBezTo>
                  <a:cubicBezTo>
                    <a:pt x="208" y="41"/>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24"/>
            <p:cNvSpPr/>
            <p:nvPr/>
          </p:nvSpPr>
          <p:spPr>
            <a:xfrm rot="10800000" flipH="1">
              <a:off x="7837009" y="1349596"/>
              <a:ext cx="20767" cy="21374"/>
            </a:xfrm>
            <a:custGeom>
              <a:avLst/>
              <a:gdLst/>
              <a:ahLst/>
              <a:cxnLst/>
              <a:rect l="l" t="t" r="r" b="b"/>
              <a:pathLst>
                <a:path w="171" h="176" extrusionOk="0">
                  <a:moveTo>
                    <a:pt x="66" y="0"/>
                  </a:moveTo>
                  <a:cubicBezTo>
                    <a:pt x="27" y="12"/>
                    <a:pt x="0" y="47"/>
                    <a:pt x="0" y="87"/>
                  </a:cubicBezTo>
                  <a:cubicBezTo>
                    <a:pt x="0" y="143"/>
                    <a:pt x="45" y="175"/>
                    <a:pt x="90" y="175"/>
                  </a:cubicBezTo>
                  <a:cubicBezTo>
                    <a:pt x="122" y="175"/>
                    <a:pt x="154" y="159"/>
                    <a:pt x="170" y="122"/>
                  </a:cubicBezTo>
                  <a:cubicBezTo>
                    <a:pt x="136" y="81"/>
                    <a:pt x="102" y="41"/>
                    <a:pt x="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24"/>
            <p:cNvSpPr/>
            <p:nvPr/>
          </p:nvSpPr>
          <p:spPr>
            <a:xfrm rot="10800000" flipH="1">
              <a:off x="7780052" y="1349596"/>
              <a:ext cx="25260" cy="21617"/>
            </a:xfrm>
            <a:custGeom>
              <a:avLst/>
              <a:gdLst/>
              <a:ahLst/>
              <a:cxnLst/>
              <a:rect l="l" t="t" r="r" b="b"/>
              <a:pathLst>
                <a:path w="208" h="178" extrusionOk="0">
                  <a:moveTo>
                    <a:pt x="119" y="0"/>
                  </a:moveTo>
                  <a:cubicBezTo>
                    <a:pt x="39" y="0"/>
                    <a:pt x="0" y="96"/>
                    <a:pt x="56" y="151"/>
                  </a:cubicBezTo>
                  <a:cubicBezTo>
                    <a:pt x="74" y="169"/>
                    <a:pt x="97"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24"/>
            <p:cNvSpPr/>
            <p:nvPr/>
          </p:nvSpPr>
          <p:spPr>
            <a:xfrm rot="10800000" flipH="1">
              <a:off x="7726738" y="1349596"/>
              <a:ext cx="25260" cy="21617"/>
            </a:xfrm>
            <a:custGeom>
              <a:avLst/>
              <a:gdLst/>
              <a:ahLst/>
              <a:cxnLst/>
              <a:rect l="l" t="t" r="r" b="b"/>
              <a:pathLst>
                <a:path w="208" h="178" extrusionOk="0">
                  <a:moveTo>
                    <a:pt x="118" y="0"/>
                  </a:moveTo>
                  <a:cubicBezTo>
                    <a:pt x="40" y="0"/>
                    <a:pt x="0" y="96"/>
                    <a:pt x="57" y="151"/>
                  </a:cubicBezTo>
                  <a:cubicBezTo>
                    <a:pt x="74" y="169"/>
                    <a:pt x="97" y="177"/>
                    <a:pt x="119"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24"/>
            <p:cNvSpPr/>
            <p:nvPr/>
          </p:nvSpPr>
          <p:spPr>
            <a:xfrm rot="10800000" flipH="1">
              <a:off x="7673424"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24"/>
            <p:cNvSpPr/>
            <p:nvPr/>
          </p:nvSpPr>
          <p:spPr>
            <a:xfrm rot="10800000" flipH="1">
              <a:off x="7619989" y="1349596"/>
              <a:ext cx="25381" cy="21617"/>
            </a:xfrm>
            <a:custGeom>
              <a:avLst/>
              <a:gdLst/>
              <a:ahLst/>
              <a:cxnLst/>
              <a:rect l="l" t="t" r="r" b="b"/>
              <a:pathLst>
                <a:path w="209" h="178" extrusionOk="0">
                  <a:moveTo>
                    <a:pt x="120" y="0"/>
                  </a:moveTo>
                  <a:cubicBezTo>
                    <a:pt x="41"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24"/>
            <p:cNvSpPr/>
            <p:nvPr/>
          </p:nvSpPr>
          <p:spPr>
            <a:xfrm rot="10800000" flipH="1">
              <a:off x="7566675"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24"/>
            <p:cNvSpPr/>
            <p:nvPr/>
          </p:nvSpPr>
          <p:spPr>
            <a:xfrm rot="10800000" flipH="1">
              <a:off x="7513361" y="1349596"/>
              <a:ext cx="25503" cy="21617"/>
            </a:xfrm>
            <a:custGeom>
              <a:avLst/>
              <a:gdLst/>
              <a:ahLst/>
              <a:cxnLst/>
              <a:rect l="l" t="t" r="r" b="b"/>
              <a:pathLst>
                <a:path w="210" h="178" extrusionOk="0">
                  <a:moveTo>
                    <a:pt x="120" y="0"/>
                  </a:moveTo>
                  <a:cubicBezTo>
                    <a:pt x="40" y="0"/>
                    <a:pt x="1" y="96"/>
                    <a:pt x="57" y="151"/>
                  </a:cubicBezTo>
                  <a:cubicBezTo>
                    <a:pt x="75" y="169"/>
                    <a:pt x="98" y="177"/>
                    <a:pt x="120" y="177"/>
                  </a:cubicBezTo>
                  <a:cubicBezTo>
                    <a:pt x="165" y="177"/>
                    <a:pt x="209" y="142"/>
                    <a:pt x="209" y="89"/>
                  </a:cubicBezTo>
                  <a:cubicBezTo>
                    <a:pt x="209" y="40"/>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24"/>
            <p:cNvSpPr/>
            <p:nvPr/>
          </p:nvSpPr>
          <p:spPr>
            <a:xfrm rot="10800000" flipH="1">
              <a:off x="7460169" y="1349596"/>
              <a:ext cx="25260" cy="21617"/>
            </a:xfrm>
            <a:custGeom>
              <a:avLst/>
              <a:gdLst/>
              <a:ahLst/>
              <a:cxnLst/>
              <a:rect l="l" t="t" r="r" b="b"/>
              <a:pathLst>
                <a:path w="208" h="178" extrusionOk="0">
                  <a:moveTo>
                    <a:pt x="118" y="0"/>
                  </a:moveTo>
                  <a:cubicBezTo>
                    <a:pt x="39" y="0"/>
                    <a:pt x="0" y="96"/>
                    <a:pt x="56"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24"/>
            <p:cNvSpPr/>
            <p:nvPr/>
          </p:nvSpPr>
          <p:spPr>
            <a:xfrm rot="10800000" flipH="1">
              <a:off x="7406855"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24"/>
            <p:cNvSpPr/>
            <p:nvPr/>
          </p:nvSpPr>
          <p:spPr>
            <a:xfrm rot="10800000" flipH="1">
              <a:off x="7353541" y="1349596"/>
              <a:ext cx="25260" cy="21617"/>
            </a:xfrm>
            <a:custGeom>
              <a:avLst/>
              <a:gdLst/>
              <a:ahLst/>
              <a:cxnLst/>
              <a:rect l="l" t="t" r="r" b="b"/>
              <a:pathLst>
                <a:path w="208" h="178" extrusionOk="0">
                  <a:moveTo>
                    <a:pt x="119" y="0"/>
                  </a:moveTo>
                  <a:cubicBezTo>
                    <a:pt x="40" y="0"/>
                    <a:pt x="0" y="96"/>
                    <a:pt x="56" y="151"/>
                  </a:cubicBezTo>
                  <a:cubicBezTo>
                    <a:pt x="74" y="169"/>
                    <a:pt x="96" y="177"/>
                    <a:pt x="118" y="177"/>
                  </a:cubicBezTo>
                  <a:cubicBezTo>
                    <a:pt x="164" y="177"/>
                    <a:pt x="207" y="142"/>
                    <a:pt x="207" y="89"/>
                  </a:cubicBezTo>
                  <a:cubicBezTo>
                    <a:pt x="207"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24"/>
            <p:cNvSpPr/>
            <p:nvPr/>
          </p:nvSpPr>
          <p:spPr>
            <a:xfrm rot="10800000" flipH="1">
              <a:off x="7300106" y="1349596"/>
              <a:ext cx="25381" cy="21617"/>
            </a:xfrm>
            <a:custGeom>
              <a:avLst/>
              <a:gdLst/>
              <a:ahLst/>
              <a:cxnLst/>
              <a:rect l="l" t="t" r="r" b="b"/>
              <a:pathLst>
                <a:path w="209" h="178" extrusionOk="0">
                  <a:moveTo>
                    <a:pt x="120" y="0"/>
                  </a:moveTo>
                  <a:cubicBezTo>
                    <a:pt x="41"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24"/>
            <p:cNvSpPr/>
            <p:nvPr/>
          </p:nvSpPr>
          <p:spPr>
            <a:xfrm rot="10800000" flipH="1">
              <a:off x="7246792"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24"/>
            <p:cNvSpPr/>
            <p:nvPr/>
          </p:nvSpPr>
          <p:spPr>
            <a:xfrm rot="10800000" flipH="1">
              <a:off x="7193478" y="1349596"/>
              <a:ext cx="25260" cy="21617"/>
            </a:xfrm>
            <a:custGeom>
              <a:avLst/>
              <a:gdLst/>
              <a:ahLst/>
              <a:cxnLst/>
              <a:rect l="l" t="t" r="r" b="b"/>
              <a:pathLst>
                <a:path w="208" h="178" extrusionOk="0">
                  <a:moveTo>
                    <a:pt x="120" y="0"/>
                  </a:moveTo>
                  <a:cubicBezTo>
                    <a:pt x="40" y="0"/>
                    <a:pt x="1" y="96"/>
                    <a:pt x="57" y="151"/>
                  </a:cubicBezTo>
                  <a:cubicBezTo>
                    <a:pt x="75" y="169"/>
                    <a:pt x="97" y="177"/>
                    <a:pt x="119" y="177"/>
                  </a:cubicBezTo>
                  <a:cubicBezTo>
                    <a:pt x="164" y="177"/>
                    <a:pt x="208" y="142"/>
                    <a:pt x="208" y="89"/>
                  </a:cubicBezTo>
                  <a:cubicBezTo>
                    <a:pt x="208"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24"/>
            <p:cNvSpPr/>
            <p:nvPr/>
          </p:nvSpPr>
          <p:spPr>
            <a:xfrm rot="10800000" flipH="1">
              <a:off x="7140164"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24"/>
            <p:cNvSpPr/>
            <p:nvPr/>
          </p:nvSpPr>
          <p:spPr>
            <a:xfrm rot="10800000" flipH="1">
              <a:off x="7086972" y="1349596"/>
              <a:ext cx="25260" cy="21617"/>
            </a:xfrm>
            <a:custGeom>
              <a:avLst/>
              <a:gdLst/>
              <a:ahLst/>
              <a:cxnLst/>
              <a:rect l="l" t="t" r="r" b="b"/>
              <a:pathLst>
                <a:path w="208" h="178" extrusionOk="0">
                  <a:moveTo>
                    <a:pt x="118" y="0"/>
                  </a:moveTo>
                  <a:cubicBezTo>
                    <a:pt x="40" y="0"/>
                    <a:pt x="0" y="96"/>
                    <a:pt x="55" y="151"/>
                  </a:cubicBezTo>
                  <a:cubicBezTo>
                    <a:pt x="74" y="169"/>
                    <a:pt x="96" y="177"/>
                    <a:pt x="118" y="177"/>
                  </a:cubicBezTo>
                  <a:cubicBezTo>
                    <a:pt x="164" y="177"/>
                    <a:pt x="207" y="142"/>
                    <a:pt x="207" y="89"/>
                  </a:cubicBezTo>
                  <a:cubicBezTo>
                    <a:pt x="207" y="40"/>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24"/>
            <p:cNvSpPr/>
            <p:nvPr/>
          </p:nvSpPr>
          <p:spPr>
            <a:xfrm rot="10800000" flipH="1">
              <a:off x="7033537" y="1349596"/>
              <a:ext cx="25381" cy="21617"/>
            </a:xfrm>
            <a:custGeom>
              <a:avLst/>
              <a:gdLst/>
              <a:ahLst/>
              <a:cxnLst/>
              <a:rect l="l" t="t" r="r" b="b"/>
              <a:pathLst>
                <a:path w="209" h="178" extrusionOk="0">
                  <a:moveTo>
                    <a:pt x="119" y="0"/>
                  </a:moveTo>
                  <a:cubicBezTo>
                    <a:pt x="41" y="0"/>
                    <a:pt x="0" y="96"/>
                    <a:pt x="56" y="151"/>
                  </a:cubicBezTo>
                  <a:cubicBezTo>
                    <a:pt x="75" y="169"/>
                    <a:pt x="97" y="177"/>
                    <a:pt x="119" y="177"/>
                  </a:cubicBezTo>
                  <a:cubicBezTo>
                    <a:pt x="165" y="177"/>
                    <a:pt x="208" y="142"/>
                    <a:pt x="208" y="89"/>
                  </a:cubicBezTo>
                  <a:cubicBezTo>
                    <a:pt x="208" y="40"/>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24"/>
            <p:cNvSpPr/>
            <p:nvPr/>
          </p:nvSpPr>
          <p:spPr>
            <a:xfrm rot="10800000" flipH="1">
              <a:off x="6980223" y="1349596"/>
              <a:ext cx="25381" cy="21617"/>
            </a:xfrm>
            <a:custGeom>
              <a:avLst/>
              <a:gdLst/>
              <a:ahLst/>
              <a:cxnLst/>
              <a:rect l="l" t="t" r="r" b="b"/>
              <a:pathLst>
                <a:path w="209" h="178" extrusionOk="0">
                  <a:moveTo>
                    <a:pt x="120" y="0"/>
                  </a:moveTo>
                  <a:cubicBezTo>
                    <a:pt x="40" y="0"/>
                    <a:pt x="0" y="96"/>
                    <a:pt x="57" y="151"/>
                  </a:cubicBezTo>
                  <a:cubicBezTo>
                    <a:pt x="75" y="169"/>
                    <a:pt x="97" y="177"/>
                    <a:pt x="119"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24"/>
            <p:cNvSpPr/>
            <p:nvPr/>
          </p:nvSpPr>
          <p:spPr>
            <a:xfrm rot="10800000" flipH="1">
              <a:off x="6926909" y="1349596"/>
              <a:ext cx="25381" cy="21617"/>
            </a:xfrm>
            <a:custGeom>
              <a:avLst/>
              <a:gdLst/>
              <a:ahLst/>
              <a:cxnLst/>
              <a:rect l="l" t="t" r="r" b="b"/>
              <a:pathLst>
                <a:path w="209" h="178" extrusionOk="0">
                  <a:moveTo>
                    <a:pt x="120" y="0"/>
                  </a:moveTo>
                  <a:cubicBezTo>
                    <a:pt x="40" y="0"/>
                    <a:pt x="1" y="96"/>
                    <a:pt x="57" y="151"/>
                  </a:cubicBezTo>
                  <a:cubicBezTo>
                    <a:pt x="75" y="169"/>
                    <a:pt x="98" y="177"/>
                    <a:pt x="120" y="177"/>
                  </a:cubicBezTo>
                  <a:cubicBezTo>
                    <a:pt x="165" y="177"/>
                    <a:pt x="209" y="142"/>
                    <a:pt x="209" y="89"/>
                  </a:cubicBezTo>
                  <a:cubicBezTo>
                    <a:pt x="209" y="40"/>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24"/>
            <p:cNvSpPr/>
            <p:nvPr/>
          </p:nvSpPr>
          <p:spPr>
            <a:xfrm rot="10800000" flipH="1">
              <a:off x="6873595" y="1349596"/>
              <a:ext cx="25260" cy="21617"/>
            </a:xfrm>
            <a:custGeom>
              <a:avLst/>
              <a:gdLst/>
              <a:ahLst/>
              <a:cxnLst/>
              <a:rect l="l" t="t" r="r" b="b"/>
              <a:pathLst>
                <a:path w="208" h="178" extrusionOk="0">
                  <a:moveTo>
                    <a:pt x="119" y="0"/>
                  </a:moveTo>
                  <a:cubicBezTo>
                    <a:pt x="40" y="0"/>
                    <a:pt x="1" y="96"/>
                    <a:pt x="57" y="151"/>
                  </a:cubicBezTo>
                  <a:cubicBezTo>
                    <a:pt x="75" y="169"/>
                    <a:pt x="97" y="177"/>
                    <a:pt x="119" y="177"/>
                  </a:cubicBezTo>
                  <a:cubicBezTo>
                    <a:pt x="164" y="177"/>
                    <a:pt x="208" y="142"/>
                    <a:pt x="208" y="89"/>
                  </a:cubicBezTo>
                  <a:cubicBezTo>
                    <a:pt x="208" y="40"/>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24"/>
            <p:cNvSpPr/>
            <p:nvPr/>
          </p:nvSpPr>
          <p:spPr>
            <a:xfrm rot="10800000" flipH="1">
              <a:off x="7890323" y="1296403"/>
              <a:ext cx="9837" cy="14695"/>
            </a:xfrm>
            <a:custGeom>
              <a:avLst/>
              <a:gdLst/>
              <a:ahLst/>
              <a:cxnLst/>
              <a:rect l="l" t="t" r="r" b="b"/>
              <a:pathLst>
                <a:path w="81" h="121" extrusionOk="0">
                  <a:moveTo>
                    <a:pt x="6" y="0"/>
                  </a:moveTo>
                  <a:cubicBezTo>
                    <a:pt x="2" y="10"/>
                    <a:pt x="0" y="22"/>
                    <a:pt x="0" y="33"/>
                  </a:cubicBezTo>
                  <a:cubicBezTo>
                    <a:pt x="0" y="78"/>
                    <a:pt x="35" y="116"/>
                    <a:pt x="80" y="121"/>
                  </a:cubicBezTo>
                  <a:cubicBezTo>
                    <a:pt x="56" y="80"/>
                    <a:pt x="32" y="40"/>
                    <a:pt x="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24"/>
            <p:cNvSpPr/>
            <p:nvPr/>
          </p:nvSpPr>
          <p:spPr>
            <a:xfrm rot="10800000" flipH="1">
              <a:off x="7833244"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24"/>
            <p:cNvSpPr/>
            <p:nvPr/>
          </p:nvSpPr>
          <p:spPr>
            <a:xfrm rot="10800000" flipH="1">
              <a:off x="7780052" y="1296282"/>
              <a:ext cx="25260" cy="21617"/>
            </a:xfrm>
            <a:custGeom>
              <a:avLst/>
              <a:gdLst/>
              <a:ahLst/>
              <a:cxnLst/>
              <a:rect l="l" t="t" r="r" b="b"/>
              <a:pathLst>
                <a:path w="208" h="178" extrusionOk="0">
                  <a:moveTo>
                    <a:pt x="119" y="0"/>
                  </a:moveTo>
                  <a:cubicBezTo>
                    <a:pt x="39"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24"/>
            <p:cNvSpPr/>
            <p:nvPr/>
          </p:nvSpPr>
          <p:spPr>
            <a:xfrm rot="10800000" flipH="1">
              <a:off x="7726738" y="1296282"/>
              <a:ext cx="25260" cy="21617"/>
            </a:xfrm>
            <a:custGeom>
              <a:avLst/>
              <a:gdLst/>
              <a:ahLst/>
              <a:cxnLst/>
              <a:rect l="l" t="t" r="r" b="b"/>
              <a:pathLst>
                <a:path w="208" h="178" extrusionOk="0">
                  <a:moveTo>
                    <a:pt x="118" y="0"/>
                  </a:moveTo>
                  <a:cubicBezTo>
                    <a:pt x="40" y="0"/>
                    <a:pt x="0" y="96"/>
                    <a:pt x="57"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24"/>
            <p:cNvSpPr/>
            <p:nvPr/>
          </p:nvSpPr>
          <p:spPr>
            <a:xfrm rot="10800000" flipH="1">
              <a:off x="7673424"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4"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24"/>
            <p:cNvSpPr/>
            <p:nvPr/>
          </p:nvSpPr>
          <p:spPr>
            <a:xfrm rot="10800000" flipH="1">
              <a:off x="7619989" y="1296282"/>
              <a:ext cx="25381" cy="21617"/>
            </a:xfrm>
            <a:custGeom>
              <a:avLst/>
              <a:gdLst/>
              <a:ahLst/>
              <a:cxnLst/>
              <a:rect l="l" t="t" r="r" b="b"/>
              <a:pathLst>
                <a:path w="209" h="178" extrusionOk="0">
                  <a:moveTo>
                    <a:pt x="120" y="0"/>
                  </a:moveTo>
                  <a:cubicBezTo>
                    <a:pt x="41"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24"/>
            <p:cNvSpPr/>
            <p:nvPr/>
          </p:nvSpPr>
          <p:spPr>
            <a:xfrm rot="10800000" flipH="1">
              <a:off x="7566675"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24"/>
            <p:cNvSpPr/>
            <p:nvPr/>
          </p:nvSpPr>
          <p:spPr>
            <a:xfrm rot="10800000" flipH="1">
              <a:off x="7513361" y="1296282"/>
              <a:ext cx="25503" cy="21617"/>
            </a:xfrm>
            <a:custGeom>
              <a:avLst/>
              <a:gdLst/>
              <a:ahLst/>
              <a:cxnLst/>
              <a:rect l="l" t="t" r="r" b="b"/>
              <a:pathLst>
                <a:path w="210" h="178" extrusionOk="0">
                  <a:moveTo>
                    <a:pt x="120" y="0"/>
                  </a:moveTo>
                  <a:cubicBezTo>
                    <a:pt x="40" y="0"/>
                    <a:pt x="1" y="96"/>
                    <a:pt x="57" y="152"/>
                  </a:cubicBezTo>
                  <a:cubicBezTo>
                    <a:pt x="75" y="170"/>
                    <a:pt x="97" y="178"/>
                    <a:pt x="119" y="178"/>
                  </a:cubicBezTo>
                  <a:cubicBezTo>
                    <a:pt x="165" y="178"/>
                    <a:pt x="209" y="142"/>
                    <a:pt x="209" y="89"/>
                  </a:cubicBezTo>
                  <a:cubicBezTo>
                    <a:pt x="209" y="39"/>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24"/>
            <p:cNvSpPr/>
            <p:nvPr/>
          </p:nvSpPr>
          <p:spPr>
            <a:xfrm rot="10800000" flipH="1">
              <a:off x="7460169" y="1296282"/>
              <a:ext cx="25260" cy="21617"/>
            </a:xfrm>
            <a:custGeom>
              <a:avLst/>
              <a:gdLst/>
              <a:ahLst/>
              <a:cxnLst/>
              <a:rect l="l" t="t" r="r" b="b"/>
              <a:pathLst>
                <a:path w="208" h="178" extrusionOk="0">
                  <a:moveTo>
                    <a:pt x="118" y="0"/>
                  </a:moveTo>
                  <a:cubicBezTo>
                    <a:pt x="39" y="0"/>
                    <a:pt x="0" y="96"/>
                    <a:pt x="56" y="152"/>
                  </a:cubicBezTo>
                  <a:cubicBezTo>
                    <a:pt x="74" y="170"/>
                    <a:pt x="96" y="178"/>
                    <a:pt x="118"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24"/>
            <p:cNvSpPr/>
            <p:nvPr/>
          </p:nvSpPr>
          <p:spPr>
            <a:xfrm rot="10800000" flipH="1">
              <a:off x="7406855"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24"/>
            <p:cNvSpPr/>
            <p:nvPr/>
          </p:nvSpPr>
          <p:spPr>
            <a:xfrm rot="10800000" flipH="1">
              <a:off x="7353541" y="1296282"/>
              <a:ext cx="25260" cy="21617"/>
            </a:xfrm>
            <a:custGeom>
              <a:avLst/>
              <a:gdLst/>
              <a:ahLst/>
              <a:cxnLst/>
              <a:rect l="l" t="t" r="r" b="b"/>
              <a:pathLst>
                <a:path w="208" h="178" extrusionOk="0">
                  <a:moveTo>
                    <a:pt x="119" y="0"/>
                  </a:moveTo>
                  <a:cubicBezTo>
                    <a:pt x="40" y="0"/>
                    <a:pt x="0" y="96"/>
                    <a:pt x="56" y="152"/>
                  </a:cubicBezTo>
                  <a:cubicBezTo>
                    <a:pt x="74" y="170"/>
                    <a:pt x="96" y="178"/>
                    <a:pt x="118" y="178"/>
                  </a:cubicBezTo>
                  <a:cubicBezTo>
                    <a:pt x="163" y="178"/>
                    <a:pt x="207" y="142"/>
                    <a:pt x="207" y="89"/>
                  </a:cubicBezTo>
                  <a:cubicBezTo>
                    <a:pt x="207"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24"/>
            <p:cNvSpPr/>
            <p:nvPr/>
          </p:nvSpPr>
          <p:spPr>
            <a:xfrm rot="10800000" flipH="1">
              <a:off x="7300106" y="1296282"/>
              <a:ext cx="25381" cy="21617"/>
            </a:xfrm>
            <a:custGeom>
              <a:avLst/>
              <a:gdLst/>
              <a:ahLst/>
              <a:cxnLst/>
              <a:rect l="l" t="t" r="r" b="b"/>
              <a:pathLst>
                <a:path w="209" h="178" extrusionOk="0">
                  <a:moveTo>
                    <a:pt x="120" y="0"/>
                  </a:moveTo>
                  <a:cubicBezTo>
                    <a:pt x="41"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24"/>
            <p:cNvSpPr/>
            <p:nvPr/>
          </p:nvSpPr>
          <p:spPr>
            <a:xfrm rot="10800000" flipH="1">
              <a:off x="7246792"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24"/>
            <p:cNvSpPr/>
            <p:nvPr/>
          </p:nvSpPr>
          <p:spPr>
            <a:xfrm rot="10800000" flipH="1">
              <a:off x="7193478" y="1296282"/>
              <a:ext cx="25260" cy="21617"/>
            </a:xfrm>
            <a:custGeom>
              <a:avLst/>
              <a:gdLst/>
              <a:ahLst/>
              <a:cxnLst/>
              <a:rect l="l" t="t" r="r" b="b"/>
              <a:pathLst>
                <a:path w="208" h="178" extrusionOk="0">
                  <a:moveTo>
                    <a:pt x="120" y="0"/>
                  </a:moveTo>
                  <a:cubicBezTo>
                    <a:pt x="40" y="0"/>
                    <a:pt x="1" y="96"/>
                    <a:pt x="57" y="152"/>
                  </a:cubicBezTo>
                  <a:cubicBezTo>
                    <a:pt x="75" y="170"/>
                    <a:pt x="97" y="178"/>
                    <a:pt x="118" y="178"/>
                  </a:cubicBezTo>
                  <a:cubicBezTo>
                    <a:pt x="164" y="178"/>
                    <a:pt x="208" y="142"/>
                    <a:pt x="208" y="89"/>
                  </a:cubicBezTo>
                  <a:cubicBezTo>
                    <a:pt x="208"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24"/>
            <p:cNvSpPr/>
            <p:nvPr/>
          </p:nvSpPr>
          <p:spPr>
            <a:xfrm rot="10800000" flipH="1">
              <a:off x="7140164" y="1296282"/>
              <a:ext cx="25260" cy="21617"/>
            </a:xfrm>
            <a:custGeom>
              <a:avLst/>
              <a:gdLst/>
              <a:ahLst/>
              <a:cxnLst/>
              <a:rect l="l" t="t" r="r" b="b"/>
              <a:pathLst>
                <a:path w="208" h="178" extrusionOk="0">
                  <a:moveTo>
                    <a:pt x="119" y="0"/>
                  </a:moveTo>
                  <a:cubicBezTo>
                    <a:pt x="40" y="0"/>
                    <a:pt x="1" y="96"/>
                    <a:pt x="57" y="152"/>
                  </a:cubicBezTo>
                  <a:cubicBezTo>
                    <a:pt x="75" y="170"/>
                    <a:pt x="97" y="178"/>
                    <a:pt x="119"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24"/>
            <p:cNvSpPr/>
            <p:nvPr/>
          </p:nvSpPr>
          <p:spPr>
            <a:xfrm rot="10800000" flipH="1">
              <a:off x="7086972" y="1296282"/>
              <a:ext cx="25260" cy="21617"/>
            </a:xfrm>
            <a:custGeom>
              <a:avLst/>
              <a:gdLst/>
              <a:ahLst/>
              <a:cxnLst/>
              <a:rect l="l" t="t" r="r" b="b"/>
              <a:pathLst>
                <a:path w="208" h="178" extrusionOk="0">
                  <a:moveTo>
                    <a:pt x="118" y="0"/>
                  </a:moveTo>
                  <a:cubicBezTo>
                    <a:pt x="40" y="0"/>
                    <a:pt x="0" y="96"/>
                    <a:pt x="55" y="152"/>
                  </a:cubicBezTo>
                  <a:cubicBezTo>
                    <a:pt x="73" y="170"/>
                    <a:pt x="96"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24"/>
            <p:cNvSpPr/>
            <p:nvPr/>
          </p:nvSpPr>
          <p:spPr>
            <a:xfrm rot="10800000" flipH="1">
              <a:off x="7033537" y="1296282"/>
              <a:ext cx="25381" cy="21617"/>
            </a:xfrm>
            <a:custGeom>
              <a:avLst/>
              <a:gdLst/>
              <a:ahLst/>
              <a:cxnLst/>
              <a:rect l="l" t="t" r="r" b="b"/>
              <a:pathLst>
                <a:path w="209" h="178" extrusionOk="0">
                  <a:moveTo>
                    <a:pt x="119" y="0"/>
                  </a:moveTo>
                  <a:cubicBezTo>
                    <a:pt x="41" y="0"/>
                    <a:pt x="0" y="96"/>
                    <a:pt x="56" y="152"/>
                  </a:cubicBezTo>
                  <a:cubicBezTo>
                    <a:pt x="75" y="170"/>
                    <a:pt x="97"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24"/>
            <p:cNvSpPr/>
            <p:nvPr/>
          </p:nvSpPr>
          <p:spPr>
            <a:xfrm rot="10800000" flipH="1">
              <a:off x="6980223" y="1296282"/>
              <a:ext cx="25381" cy="21617"/>
            </a:xfrm>
            <a:custGeom>
              <a:avLst/>
              <a:gdLst/>
              <a:ahLst/>
              <a:cxnLst/>
              <a:rect l="l" t="t" r="r" b="b"/>
              <a:pathLst>
                <a:path w="209" h="178" extrusionOk="0">
                  <a:moveTo>
                    <a:pt x="120" y="0"/>
                  </a:moveTo>
                  <a:cubicBezTo>
                    <a:pt x="40" y="0"/>
                    <a:pt x="0"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24"/>
            <p:cNvSpPr/>
            <p:nvPr/>
          </p:nvSpPr>
          <p:spPr>
            <a:xfrm rot="10800000" flipH="1">
              <a:off x="6926909" y="1296282"/>
              <a:ext cx="25381" cy="21617"/>
            </a:xfrm>
            <a:custGeom>
              <a:avLst/>
              <a:gdLst/>
              <a:ahLst/>
              <a:cxnLst/>
              <a:rect l="l" t="t" r="r" b="b"/>
              <a:pathLst>
                <a:path w="209" h="178" extrusionOk="0">
                  <a:moveTo>
                    <a:pt x="120" y="0"/>
                  </a:moveTo>
                  <a:cubicBezTo>
                    <a:pt x="40" y="0"/>
                    <a:pt x="1" y="96"/>
                    <a:pt x="57" y="152"/>
                  </a:cubicBezTo>
                  <a:cubicBezTo>
                    <a:pt x="75" y="170"/>
                    <a:pt x="97" y="178"/>
                    <a:pt x="119" y="178"/>
                  </a:cubicBezTo>
                  <a:cubicBezTo>
                    <a:pt x="165" y="178"/>
                    <a:pt x="209" y="142"/>
                    <a:pt x="209" y="89"/>
                  </a:cubicBezTo>
                  <a:cubicBezTo>
                    <a:pt x="209" y="39"/>
                    <a:pt x="168"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24"/>
            <p:cNvSpPr/>
            <p:nvPr/>
          </p:nvSpPr>
          <p:spPr>
            <a:xfrm rot="10800000" flipH="1">
              <a:off x="6873595" y="1296282"/>
              <a:ext cx="25260" cy="21617"/>
            </a:xfrm>
            <a:custGeom>
              <a:avLst/>
              <a:gdLst/>
              <a:ahLst/>
              <a:cxnLst/>
              <a:rect l="l" t="t" r="r" b="b"/>
              <a:pathLst>
                <a:path w="208" h="178" extrusionOk="0">
                  <a:moveTo>
                    <a:pt x="119" y="0"/>
                  </a:moveTo>
                  <a:cubicBezTo>
                    <a:pt x="40" y="0"/>
                    <a:pt x="1" y="96"/>
                    <a:pt x="57" y="152"/>
                  </a:cubicBezTo>
                  <a:cubicBezTo>
                    <a:pt x="75" y="170"/>
                    <a:pt x="97" y="178"/>
                    <a:pt x="118" y="178"/>
                  </a:cubicBezTo>
                  <a:cubicBezTo>
                    <a:pt x="164" y="178"/>
                    <a:pt x="208" y="142"/>
                    <a:pt x="208" y="89"/>
                  </a:cubicBezTo>
                  <a:cubicBezTo>
                    <a:pt x="208" y="39"/>
                    <a:pt x="168"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24"/>
            <p:cNvSpPr/>
            <p:nvPr/>
          </p:nvSpPr>
          <p:spPr>
            <a:xfrm rot="10800000" flipH="1">
              <a:off x="6820281" y="1296282"/>
              <a:ext cx="25260" cy="21617"/>
            </a:xfrm>
            <a:custGeom>
              <a:avLst/>
              <a:gdLst/>
              <a:ahLst/>
              <a:cxnLst/>
              <a:rect l="l" t="t" r="r" b="b"/>
              <a:pathLst>
                <a:path w="208" h="178" extrusionOk="0">
                  <a:moveTo>
                    <a:pt x="119" y="0"/>
                  </a:moveTo>
                  <a:cubicBezTo>
                    <a:pt x="40" y="0"/>
                    <a:pt x="1" y="96"/>
                    <a:pt x="56" y="152"/>
                  </a:cubicBezTo>
                  <a:cubicBezTo>
                    <a:pt x="74" y="170"/>
                    <a:pt x="96" y="178"/>
                    <a:pt x="118" y="178"/>
                  </a:cubicBezTo>
                  <a:cubicBezTo>
                    <a:pt x="164" y="178"/>
                    <a:pt x="208" y="142"/>
                    <a:pt x="208" y="89"/>
                  </a:cubicBezTo>
                  <a:cubicBezTo>
                    <a:pt x="208" y="39"/>
                    <a:pt x="169" y="0"/>
                    <a:pt x="1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24"/>
            <p:cNvSpPr/>
            <p:nvPr/>
          </p:nvSpPr>
          <p:spPr>
            <a:xfrm rot="10800000" flipH="1">
              <a:off x="6767089" y="1296282"/>
              <a:ext cx="25260" cy="21617"/>
            </a:xfrm>
            <a:custGeom>
              <a:avLst/>
              <a:gdLst/>
              <a:ahLst/>
              <a:cxnLst/>
              <a:rect l="l" t="t" r="r" b="b"/>
              <a:pathLst>
                <a:path w="208" h="178" extrusionOk="0">
                  <a:moveTo>
                    <a:pt x="118" y="0"/>
                  </a:moveTo>
                  <a:cubicBezTo>
                    <a:pt x="39" y="0"/>
                    <a:pt x="0" y="96"/>
                    <a:pt x="55" y="152"/>
                  </a:cubicBezTo>
                  <a:cubicBezTo>
                    <a:pt x="73" y="170"/>
                    <a:pt x="95" y="178"/>
                    <a:pt x="117" y="178"/>
                  </a:cubicBezTo>
                  <a:cubicBezTo>
                    <a:pt x="163" y="178"/>
                    <a:pt x="207" y="142"/>
                    <a:pt x="207" y="89"/>
                  </a:cubicBezTo>
                  <a:cubicBezTo>
                    <a:pt x="207" y="39"/>
                    <a:pt x="168"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24"/>
            <p:cNvSpPr/>
            <p:nvPr/>
          </p:nvSpPr>
          <p:spPr>
            <a:xfrm rot="10800000" flipH="1">
              <a:off x="7886558"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24"/>
            <p:cNvSpPr/>
            <p:nvPr/>
          </p:nvSpPr>
          <p:spPr>
            <a:xfrm rot="10800000" flipH="1">
              <a:off x="7833244"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24"/>
            <p:cNvSpPr/>
            <p:nvPr/>
          </p:nvSpPr>
          <p:spPr>
            <a:xfrm rot="10800000" flipH="1">
              <a:off x="7780052" y="1242968"/>
              <a:ext cx="25260" cy="21738"/>
            </a:xfrm>
            <a:custGeom>
              <a:avLst/>
              <a:gdLst/>
              <a:ahLst/>
              <a:cxnLst/>
              <a:rect l="l" t="t" r="r" b="b"/>
              <a:pathLst>
                <a:path w="208" h="179" extrusionOk="0">
                  <a:moveTo>
                    <a:pt x="119" y="1"/>
                  </a:moveTo>
                  <a:cubicBezTo>
                    <a:pt x="39"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24"/>
            <p:cNvSpPr/>
            <p:nvPr/>
          </p:nvSpPr>
          <p:spPr>
            <a:xfrm rot="10800000" flipH="1">
              <a:off x="7726738" y="1242968"/>
              <a:ext cx="25260" cy="21738"/>
            </a:xfrm>
            <a:custGeom>
              <a:avLst/>
              <a:gdLst/>
              <a:ahLst/>
              <a:cxnLst/>
              <a:rect l="l" t="t" r="r" b="b"/>
              <a:pathLst>
                <a:path w="208" h="179" extrusionOk="0">
                  <a:moveTo>
                    <a:pt x="118" y="1"/>
                  </a:moveTo>
                  <a:cubicBezTo>
                    <a:pt x="40" y="1"/>
                    <a:pt x="0" y="97"/>
                    <a:pt x="57"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24"/>
            <p:cNvSpPr/>
            <p:nvPr/>
          </p:nvSpPr>
          <p:spPr>
            <a:xfrm rot="10800000" flipH="1">
              <a:off x="7673424"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4"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24"/>
            <p:cNvSpPr/>
            <p:nvPr/>
          </p:nvSpPr>
          <p:spPr>
            <a:xfrm rot="10800000" flipH="1">
              <a:off x="7619989"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24"/>
            <p:cNvSpPr/>
            <p:nvPr/>
          </p:nvSpPr>
          <p:spPr>
            <a:xfrm rot="10800000" flipH="1">
              <a:off x="7566675" y="1242968"/>
              <a:ext cx="25381" cy="21738"/>
            </a:xfrm>
            <a:custGeom>
              <a:avLst/>
              <a:gdLst/>
              <a:ahLst/>
              <a:cxnLst/>
              <a:rect l="l" t="t" r="r" b="b"/>
              <a:pathLst>
                <a:path w="209" h="179" extrusionOk="0">
                  <a:moveTo>
                    <a:pt x="120" y="1"/>
                  </a:moveTo>
                  <a:cubicBezTo>
                    <a:pt x="41"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24"/>
            <p:cNvSpPr/>
            <p:nvPr/>
          </p:nvSpPr>
          <p:spPr>
            <a:xfrm rot="10800000" flipH="1">
              <a:off x="7513361" y="1242968"/>
              <a:ext cx="25503" cy="21738"/>
            </a:xfrm>
            <a:custGeom>
              <a:avLst/>
              <a:gdLst/>
              <a:ahLst/>
              <a:cxnLst/>
              <a:rect l="l" t="t" r="r" b="b"/>
              <a:pathLst>
                <a:path w="210" h="179" extrusionOk="0">
                  <a:moveTo>
                    <a:pt x="120" y="1"/>
                  </a:moveTo>
                  <a:cubicBezTo>
                    <a:pt x="40" y="1"/>
                    <a:pt x="1" y="97"/>
                    <a:pt x="57" y="153"/>
                  </a:cubicBezTo>
                  <a:cubicBezTo>
                    <a:pt x="75" y="171"/>
                    <a:pt x="97" y="178"/>
                    <a:pt x="119" y="178"/>
                  </a:cubicBezTo>
                  <a:cubicBezTo>
                    <a:pt x="165" y="178"/>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24"/>
            <p:cNvSpPr/>
            <p:nvPr/>
          </p:nvSpPr>
          <p:spPr>
            <a:xfrm rot="10800000" flipH="1">
              <a:off x="7460169" y="1242968"/>
              <a:ext cx="25260" cy="21738"/>
            </a:xfrm>
            <a:custGeom>
              <a:avLst/>
              <a:gdLst/>
              <a:ahLst/>
              <a:cxnLst/>
              <a:rect l="l" t="t" r="r" b="b"/>
              <a:pathLst>
                <a:path w="208" h="179" extrusionOk="0">
                  <a:moveTo>
                    <a:pt x="118" y="1"/>
                  </a:moveTo>
                  <a:cubicBezTo>
                    <a:pt x="39" y="1"/>
                    <a:pt x="0" y="97"/>
                    <a:pt x="56" y="153"/>
                  </a:cubicBezTo>
                  <a:cubicBezTo>
                    <a:pt x="74" y="171"/>
                    <a:pt x="96" y="178"/>
                    <a:pt x="118"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24"/>
            <p:cNvSpPr/>
            <p:nvPr/>
          </p:nvSpPr>
          <p:spPr>
            <a:xfrm rot="10800000" flipH="1">
              <a:off x="7406855"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24"/>
            <p:cNvSpPr/>
            <p:nvPr/>
          </p:nvSpPr>
          <p:spPr>
            <a:xfrm rot="10800000" flipH="1">
              <a:off x="7353541" y="1242968"/>
              <a:ext cx="25260" cy="21738"/>
            </a:xfrm>
            <a:custGeom>
              <a:avLst/>
              <a:gdLst/>
              <a:ahLst/>
              <a:cxnLst/>
              <a:rect l="l" t="t" r="r" b="b"/>
              <a:pathLst>
                <a:path w="208" h="179" extrusionOk="0">
                  <a:moveTo>
                    <a:pt x="119" y="1"/>
                  </a:moveTo>
                  <a:cubicBezTo>
                    <a:pt x="40" y="1"/>
                    <a:pt x="0" y="97"/>
                    <a:pt x="56" y="153"/>
                  </a:cubicBezTo>
                  <a:cubicBezTo>
                    <a:pt x="74" y="171"/>
                    <a:pt x="96" y="178"/>
                    <a:pt x="118" y="178"/>
                  </a:cubicBezTo>
                  <a:cubicBezTo>
                    <a:pt x="163" y="178"/>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24"/>
            <p:cNvSpPr/>
            <p:nvPr/>
          </p:nvSpPr>
          <p:spPr>
            <a:xfrm rot="10800000" flipH="1">
              <a:off x="7300106" y="1242968"/>
              <a:ext cx="25381" cy="21738"/>
            </a:xfrm>
            <a:custGeom>
              <a:avLst/>
              <a:gdLst/>
              <a:ahLst/>
              <a:cxnLst/>
              <a:rect l="l" t="t" r="r" b="b"/>
              <a:pathLst>
                <a:path w="209" h="179" extrusionOk="0">
                  <a:moveTo>
                    <a:pt x="120" y="1"/>
                  </a:moveTo>
                  <a:cubicBezTo>
                    <a:pt x="41"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24"/>
            <p:cNvSpPr/>
            <p:nvPr/>
          </p:nvSpPr>
          <p:spPr>
            <a:xfrm rot="10800000" flipH="1">
              <a:off x="7246792"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24"/>
            <p:cNvSpPr/>
            <p:nvPr/>
          </p:nvSpPr>
          <p:spPr>
            <a:xfrm rot="10800000" flipH="1">
              <a:off x="7193478" y="1242968"/>
              <a:ext cx="25260" cy="21738"/>
            </a:xfrm>
            <a:custGeom>
              <a:avLst/>
              <a:gdLst/>
              <a:ahLst/>
              <a:cxnLst/>
              <a:rect l="l" t="t" r="r" b="b"/>
              <a:pathLst>
                <a:path w="208" h="179" extrusionOk="0">
                  <a:moveTo>
                    <a:pt x="120" y="1"/>
                  </a:moveTo>
                  <a:cubicBezTo>
                    <a:pt x="40" y="1"/>
                    <a:pt x="1" y="97"/>
                    <a:pt x="57" y="153"/>
                  </a:cubicBezTo>
                  <a:cubicBezTo>
                    <a:pt x="75" y="171"/>
                    <a:pt x="97" y="178"/>
                    <a:pt x="118" y="178"/>
                  </a:cubicBezTo>
                  <a:cubicBezTo>
                    <a:pt x="164" y="178"/>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24"/>
            <p:cNvSpPr/>
            <p:nvPr/>
          </p:nvSpPr>
          <p:spPr>
            <a:xfrm rot="10800000" flipH="1">
              <a:off x="7140164" y="1242968"/>
              <a:ext cx="25260" cy="21738"/>
            </a:xfrm>
            <a:custGeom>
              <a:avLst/>
              <a:gdLst/>
              <a:ahLst/>
              <a:cxnLst/>
              <a:rect l="l" t="t" r="r" b="b"/>
              <a:pathLst>
                <a:path w="208" h="179" extrusionOk="0">
                  <a:moveTo>
                    <a:pt x="119" y="1"/>
                  </a:moveTo>
                  <a:cubicBezTo>
                    <a:pt x="40" y="1"/>
                    <a:pt x="1" y="97"/>
                    <a:pt x="57" y="153"/>
                  </a:cubicBezTo>
                  <a:cubicBezTo>
                    <a:pt x="75" y="171"/>
                    <a:pt x="97" y="178"/>
                    <a:pt x="119"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24"/>
            <p:cNvSpPr/>
            <p:nvPr/>
          </p:nvSpPr>
          <p:spPr>
            <a:xfrm rot="10800000" flipH="1">
              <a:off x="7086972" y="1242968"/>
              <a:ext cx="25260" cy="21738"/>
            </a:xfrm>
            <a:custGeom>
              <a:avLst/>
              <a:gdLst/>
              <a:ahLst/>
              <a:cxnLst/>
              <a:rect l="l" t="t" r="r" b="b"/>
              <a:pathLst>
                <a:path w="208" h="179" extrusionOk="0">
                  <a:moveTo>
                    <a:pt x="118" y="1"/>
                  </a:moveTo>
                  <a:cubicBezTo>
                    <a:pt x="40" y="1"/>
                    <a:pt x="0" y="97"/>
                    <a:pt x="55" y="153"/>
                  </a:cubicBezTo>
                  <a:cubicBezTo>
                    <a:pt x="73" y="171"/>
                    <a:pt x="96"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24"/>
            <p:cNvSpPr/>
            <p:nvPr/>
          </p:nvSpPr>
          <p:spPr>
            <a:xfrm rot="10800000" flipH="1">
              <a:off x="7033537" y="1242968"/>
              <a:ext cx="25381" cy="21738"/>
            </a:xfrm>
            <a:custGeom>
              <a:avLst/>
              <a:gdLst/>
              <a:ahLst/>
              <a:cxnLst/>
              <a:rect l="l" t="t" r="r" b="b"/>
              <a:pathLst>
                <a:path w="209" h="179" extrusionOk="0">
                  <a:moveTo>
                    <a:pt x="119" y="1"/>
                  </a:moveTo>
                  <a:cubicBezTo>
                    <a:pt x="41" y="1"/>
                    <a:pt x="0" y="97"/>
                    <a:pt x="56" y="153"/>
                  </a:cubicBezTo>
                  <a:cubicBezTo>
                    <a:pt x="75" y="171"/>
                    <a:pt x="97"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24"/>
            <p:cNvSpPr/>
            <p:nvPr/>
          </p:nvSpPr>
          <p:spPr>
            <a:xfrm rot="10800000" flipH="1">
              <a:off x="6980223" y="1242968"/>
              <a:ext cx="25381" cy="21738"/>
            </a:xfrm>
            <a:custGeom>
              <a:avLst/>
              <a:gdLst/>
              <a:ahLst/>
              <a:cxnLst/>
              <a:rect l="l" t="t" r="r" b="b"/>
              <a:pathLst>
                <a:path w="209" h="179" extrusionOk="0">
                  <a:moveTo>
                    <a:pt x="120" y="1"/>
                  </a:moveTo>
                  <a:cubicBezTo>
                    <a:pt x="40" y="1"/>
                    <a:pt x="0"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24"/>
            <p:cNvSpPr/>
            <p:nvPr/>
          </p:nvSpPr>
          <p:spPr>
            <a:xfrm rot="10800000" flipH="1">
              <a:off x="6926909" y="1242968"/>
              <a:ext cx="25381" cy="21738"/>
            </a:xfrm>
            <a:custGeom>
              <a:avLst/>
              <a:gdLst/>
              <a:ahLst/>
              <a:cxnLst/>
              <a:rect l="l" t="t" r="r" b="b"/>
              <a:pathLst>
                <a:path w="209" h="179" extrusionOk="0">
                  <a:moveTo>
                    <a:pt x="120" y="1"/>
                  </a:moveTo>
                  <a:cubicBezTo>
                    <a:pt x="40" y="1"/>
                    <a:pt x="1" y="97"/>
                    <a:pt x="57" y="153"/>
                  </a:cubicBezTo>
                  <a:cubicBezTo>
                    <a:pt x="75" y="171"/>
                    <a:pt x="97" y="178"/>
                    <a:pt x="119" y="178"/>
                  </a:cubicBezTo>
                  <a:cubicBezTo>
                    <a:pt x="165" y="178"/>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24"/>
            <p:cNvSpPr/>
            <p:nvPr/>
          </p:nvSpPr>
          <p:spPr>
            <a:xfrm rot="10800000" flipH="1">
              <a:off x="6873595" y="1242968"/>
              <a:ext cx="25260" cy="21738"/>
            </a:xfrm>
            <a:custGeom>
              <a:avLst/>
              <a:gdLst/>
              <a:ahLst/>
              <a:cxnLst/>
              <a:rect l="l" t="t" r="r" b="b"/>
              <a:pathLst>
                <a:path w="208" h="179" extrusionOk="0">
                  <a:moveTo>
                    <a:pt x="119" y="1"/>
                  </a:moveTo>
                  <a:cubicBezTo>
                    <a:pt x="40" y="1"/>
                    <a:pt x="1" y="97"/>
                    <a:pt x="57" y="153"/>
                  </a:cubicBezTo>
                  <a:cubicBezTo>
                    <a:pt x="75"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24"/>
            <p:cNvSpPr/>
            <p:nvPr/>
          </p:nvSpPr>
          <p:spPr>
            <a:xfrm rot="10800000" flipH="1">
              <a:off x="6820281" y="1242968"/>
              <a:ext cx="25260" cy="21738"/>
            </a:xfrm>
            <a:custGeom>
              <a:avLst/>
              <a:gdLst/>
              <a:ahLst/>
              <a:cxnLst/>
              <a:rect l="l" t="t" r="r" b="b"/>
              <a:pathLst>
                <a:path w="208" h="179" extrusionOk="0">
                  <a:moveTo>
                    <a:pt x="119" y="1"/>
                  </a:moveTo>
                  <a:cubicBezTo>
                    <a:pt x="40" y="1"/>
                    <a:pt x="1" y="97"/>
                    <a:pt x="56" y="153"/>
                  </a:cubicBezTo>
                  <a:cubicBezTo>
                    <a:pt x="74" y="171"/>
                    <a:pt x="96" y="178"/>
                    <a:pt x="118" y="178"/>
                  </a:cubicBezTo>
                  <a:cubicBezTo>
                    <a:pt x="164" y="178"/>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24"/>
            <p:cNvSpPr/>
            <p:nvPr/>
          </p:nvSpPr>
          <p:spPr>
            <a:xfrm rot="10800000" flipH="1">
              <a:off x="6767089" y="1242968"/>
              <a:ext cx="25260" cy="21738"/>
            </a:xfrm>
            <a:custGeom>
              <a:avLst/>
              <a:gdLst/>
              <a:ahLst/>
              <a:cxnLst/>
              <a:rect l="l" t="t" r="r" b="b"/>
              <a:pathLst>
                <a:path w="208" h="179" extrusionOk="0">
                  <a:moveTo>
                    <a:pt x="118" y="1"/>
                  </a:moveTo>
                  <a:cubicBezTo>
                    <a:pt x="39" y="1"/>
                    <a:pt x="0" y="97"/>
                    <a:pt x="55" y="153"/>
                  </a:cubicBezTo>
                  <a:cubicBezTo>
                    <a:pt x="73" y="171"/>
                    <a:pt x="95" y="178"/>
                    <a:pt x="117" y="178"/>
                  </a:cubicBezTo>
                  <a:cubicBezTo>
                    <a:pt x="163" y="178"/>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24"/>
            <p:cNvSpPr/>
            <p:nvPr/>
          </p:nvSpPr>
          <p:spPr>
            <a:xfrm rot="10800000" flipH="1">
              <a:off x="6713654" y="1242968"/>
              <a:ext cx="25381" cy="21738"/>
            </a:xfrm>
            <a:custGeom>
              <a:avLst/>
              <a:gdLst/>
              <a:ahLst/>
              <a:cxnLst/>
              <a:rect l="l" t="t" r="r" b="b"/>
              <a:pathLst>
                <a:path w="209" h="179" extrusionOk="0">
                  <a:moveTo>
                    <a:pt x="119" y="1"/>
                  </a:moveTo>
                  <a:cubicBezTo>
                    <a:pt x="41" y="1"/>
                    <a:pt x="0" y="97"/>
                    <a:pt x="56" y="153"/>
                  </a:cubicBezTo>
                  <a:cubicBezTo>
                    <a:pt x="74" y="171"/>
                    <a:pt x="97" y="178"/>
                    <a:pt x="118" y="178"/>
                  </a:cubicBezTo>
                  <a:cubicBezTo>
                    <a:pt x="164" y="178"/>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24"/>
            <p:cNvSpPr/>
            <p:nvPr/>
          </p:nvSpPr>
          <p:spPr>
            <a:xfrm rot="10800000" flipH="1">
              <a:off x="7890323" y="1189654"/>
              <a:ext cx="21617" cy="21738"/>
            </a:xfrm>
            <a:custGeom>
              <a:avLst/>
              <a:gdLst/>
              <a:ahLst/>
              <a:cxnLst/>
              <a:rect l="l" t="t" r="r" b="b"/>
              <a:pathLst>
                <a:path w="178" h="179" extrusionOk="0">
                  <a:moveTo>
                    <a:pt x="89" y="1"/>
                  </a:moveTo>
                  <a:cubicBezTo>
                    <a:pt x="40" y="1"/>
                    <a:pt x="0" y="40"/>
                    <a:pt x="0" y="90"/>
                  </a:cubicBezTo>
                  <a:cubicBezTo>
                    <a:pt x="0" y="139"/>
                    <a:pt x="40" y="178"/>
                    <a:pt x="89" y="178"/>
                  </a:cubicBezTo>
                  <a:cubicBezTo>
                    <a:pt x="137" y="178"/>
                    <a:pt x="178" y="139"/>
                    <a:pt x="178" y="90"/>
                  </a:cubicBezTo>
                  <a:cubicBezTo>
                    <a:pt x="178" y="40"/>
                    <a:pt x="137"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24"/>
            <p:cNvSpPr/>
            <p:nvPr/>
          </p:nvSpPr>
          <p:spPr>
            <a:xfrm rot="10800000" flipH="1">
              <a:off x="7833244" y="1189654"/>
              <a:ext cx="25503" cy="21738"/>
            </a:xfrm>
            <a:custGeom>
              <a:avLst/>
              <a:gdLst/>
              <a:ahLst/>
              <a:cxnLst/>
              <a:rect l="l" t="t" r="r" b="b"/>
              <a:pathLst>
                <a:path w="210" h="179" extrusionOk="0">
                  <a:moveTo>
                    <a:pt x="120" y="1"/>
                  </a:moveTo>
                  <a:cubicBezTo>
                    <a:pt x="40" y="1"/>
                    <a:pt x="1" y="96"/>
                    <a:pt x="57" y="153"/>
                  </a:cubicBezTo>
                  <a:cubicBezTo>
                    <a:pt x="75" y="171"/>
                    <a:pt x="98"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24"/>
            <p:cNvSpPr/>
            <p:nvPr/>
          </p:nvSpPr>
          <p:spPr>
            <a:xfrm rot="10800000" flipH="1">
              <a:off x="7780052" y="1189654"/>
              <a:ext cx="25260" cy="21738"/>
            </a:xfrm>
            <a:custGeom>
              <a:avLst/>
              <a:gdLst/>
              <a:ahLst/>
              <a:cxnLst/>
              <a:rect l="l" t="t" r="r" b="b"/>
              <a:pathLst>
                <a:path w="208" h="179" extrusionOk="0">
                  <a:moveTo>
                    <a:pt x="119" y="1"/>
                  </a:moveTo>
                  <a:cubicBezTo>
                    <a:pt x="39"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24"/>
            <p:cNvSpPr/>
            <p:nvPr/>
          </p:nvSpPr>
          <p:spPr>
            <a:xfrm rot="10800000" flipH="1">
              <a:off x="7726738" y="1189654"/>
              <a:ext cx="25260" cy="21738"/>
            </a:xfrm>
            <a:custGeom>
              <a:avLst/>
              <a:gdLst/>
              <a:ahLst/>
              <a:cxnLst/>
              <a:rect l="l" t="t" r="r" b="b"/>
              <a:pathLst>
                <a:path w="208" h="179" extrusionOk="0">
                  <a:moveTo>
                    <a:pt x="118" y="1"/>
                  </a:moveTo>
                  <a:cubicBezTo>
                    <a:pt x="40" y="1"/>
                    <a:pt x="0" y="96"/>
                    <a:pt x="57" y="153"/>
                  </a:cubicBezTo>
                  <a:cubicBezTo>
                    <a:pt x="74" y="171"/>
                    <a:pt x="96" y="179"/>
                    <a:pt x="118"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24"/>
            <p:cNvSpPr/>
            <p:nvPr/>
          </p:nvSpPr>
          <p:spPr>
            <a:xfrm rot="10800000" flipH="1">
              <a:off x="7673424"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4"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24"/>
            <p:cNvSpPr/>
            <p:nvPr/>
          </p:nvSpPr>
          <p:spPr>
            <a:xfrm rot="10800000" flipH="1">
              <a:off x="7619989"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24"/>
            <p:cNvSpPr/>
            <p:nvPr/>
          </p:nvSpPr>
          <p:spPr>
            <a:xfrm rot="10800000" flipH="1">
              <a:off x="7566675" y="1189654"/>
              <a:ext cx="25381" cy="21738"/>
            </a:xfrm>
            <a:custGeom>
              <a:avLst/>
              <a:gdLst/>
              <a:ahLst/>
              <a:cxnLst/>
              <a:rect l="l" t="t" r="r" b="b"/>
              <a:pathLst>
                <a:path w="209" h="179" extrusionOk="0">
                  <a:moveTo>
                    <a:pt x="120" y="1"/>
                  </a:moveTo>
                  <a:cubicBezTo>
                    <a:pt x="41"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24"/>
            <p:cNvSpPr/>
            <p:nvPr/>
          </p:nvSpPr>
          <p:spPr>
            <a:xfrm rot="10800000" flipH="1">
              <a:off x="7513361" y="1189654"/>
              <a:ext cx="25503" cy="21738"/>
            </a:xfrm>
            <a:custGeom>
              <a:avLst/>
              <a:gdLst/>
              <a:ahLst/>
              <a:cxnLst/>
              <a:rect l="l" t="t" r="r" b="b"/>
              <a:pathLst>
                <a:path w="210" h="179" extrusionOk="0">
                  <a:moveTo>
                    <a:pt x="120" y="1"/>
                  </a:moveTo>
                  <a:cubicBezTo>
                    <a:pt x="40" y="1"/>
                    <a:pt x="1" y="96"/>
                    <a:pt x="57" y="153"/>
                  </a:cubicBezTo>
                  <a:cubicBezTo>
                    <a:pt x="75" y="171"/>
                    <a:pt x="97" y="179"/>
                    <a:pt x="119" y="179"/>
                  </a:cubicBezTo>
                  <a:cubicBezTo>
                    <a:pt x="165" y="179"/>
                    <a:pt x="209" y="143"/>
                    <a:pt x="209" y="90"/>
                  </a:cubicBezTo>
                  <a:cubicBezTo>
                    <a:pt x="209" y="40"/>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24"/>
            <p:cNvSpPr/>
            <p:nvPr/>
          </p:nvSpPr>
          <p:spPr>
            <a:xfrm rot="10800000" flipH="1">
              <a:off x="7463812" y="1189654"/>
              <a:ext cx="21617" cy="21738"/>
            </a:xfrm>
            <a:custGeom>
              <a:avLst/>
              <a:gdLst/>
              <a:ahLst/>
              <a:cxnLst/>
              <a:rect l="l" t="t" r="r" b="b"/>
              <a:pathLst>
                <a:path w="178" h="179" extrusionOk="0">
                  <a:moveTo>
                    <a:pt x="88" y="1"/>
                  </a:moveTo>
                  <a:cubicBezTo>
                    <a:pt x="40" y="1"/>
                    <a:pt x="0" y="40"/>
                    <a:pt x="0" y="90"/>
                  </a:cubicBezTo>
                  <a:cubicBezTo>
                    <a:pt x="0" y="139"/>
                    <a:pt x="40" y="178"/>
                    <a:pt x="88" y="178"/>
                  </a:cubicBezTo>
                  <a:cubicBezTo>
                    <a:pt x="138" y="178"/>
                    <a:pt x="177" y="139"/>
                    <a:pt x="177" y="90"/>
                  </a:cubicBezTo>
                  <a:cubicBezTo>
                    <a:pt x="177" y="40"/>
                    <a:pt x="138"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24"/>
            <p:cNvSpPr/>
            <p:nvPr/>
          </p:nvSpPr>
          <p:spPr>
            <a:xfrm rot="10800000" flipH="1">
              <a:off x="7406855"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24"/>
            <p:cNvSpPr/>
            <p:nvPr/>
          </p:nvSpPr>
          <p:spPr>
            <a:xfrm rot="10800000" flipH="1">
              <a:off x="7353541" y="1189654"/>
              <a:ext cx="25260" cy="21738"/>
            </a:xfrm>
            <a:custGeom>
              <a:avLst/>
              <a:gdLst/>
              <a:ahLst/>
              <a:cxnLst/>
              <a:rect l="l" t="t" r="r" b="b"/>
              <a:pathLst>
                <a:path w="208" h="179" extrusionOk="0">
                  <a:moveTo>
                    <a:pt x="119" y="1"/>
                  </a:moveTo>
                  <a:cubicBezTo>
                    <a:pt x="40" y="1"/>
                    <a:pt x="0" y="96"/>
                    <a:pt x="56" y="153"/>
                  </a:cubicBezTo>
                  <a:cubicBezTo>
                    <a:pt x="74" y="171"/>
                    <a:pt x="96" y="179"/>
                    <a:pt x="118" y="179"/>
                  </a:cubicBezTo>
                  <a:cubicBezTo>
                    <a:pt x="163" y="179"/>
                    <a:pt x="207" y="143"/>
                    <a:pt x="207" y="90"/>
                  </a:cubicBezTo>
                  <a:cubicBezTo>
                    <a:pt x="207"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24"/>
            <p:cNvSpPr/>
            <p:nvPr/>
          </p:nvSpPr>
          <p:spPr>
            <a:xfrm rot="10800000" flipH="1">
              <a:off x="7303749" y="1189654"/>
              <a:ext cx="21738" cy="21738"/>
            </a:xfrm>
            <a:custGeom>
              <a:avLst/>
              <a:gdLst/>
              <a:ahLst/>
              <a:cxnLst/>
              <a:rect l="l" t="t" r="r" b="b"/>
              <a:pathLst>
                <a:path w="179" h="179" extrusionOk="0">
                  <a:moveTo>
                    <a:pt x="90" y="1"/>
                  </a:moveTo>
                  <a:cubicBezTo>
                    <a:pt x="40" y="1"/>
                    <a:pt x="1" y="40"/>
                    <a:pt x="1" y="90"/>
                  </a:cubicBezTo>
                  <a:cubicBezTo>
                    <a:pt x="1" y="139"/>
                    <a:pt x="40" y="178"/>
                    <a:pt x="90" y="178"/>
                  </a:cubicBezTo>
                  <a:cubicBezTo>
                    <a:pt x="138" y="178"/>
                    <a:pt x="179" y="139"/>
                    <a:pt x="179" y="90"/>
                  </a:cubicBezTo>
                  <a:cubicBezTo>
                    <a:pt x="179" y="40"/>
                    <a:pt x="138"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24"/>
            <p:cNvSpPr/>
            <p:nvPr/>
          </p:nvSpPr>
          <p:spPr>
            <a:xfrm rot="10800000" flipH="1">
              <a:off x="7246792"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24"/>
            <p:cNvSpPr/>
            <p:nvPr/>
          </p:nvSpPr>
          <p:spPr>
            <a:xfrm rot="10800000" flipH="1">
              <a:off x="7193478" y="1189654"/>
              <a:ext cx="25260" cy="21738"/>
            </a:xfrm>
            <a:custGeom>
              <a:avLst/>
              <a:gdLst/>
              <a:ahLst/>
              <a:cxnLst/>
              <a:rect l="l" t="t" r="r" b="b"/>
              <a:pathLst>
                <a:path w="208" h="179" extrusionOk="0">
                  <a:moveTo>
                    <a:pt x="120" y="1"/>
                  </a:moveTo>
                  <a:cubicBezTo>
                    <a:pt x="40" y="1"/>
                    <a:pt x="1" y="96"/>
                    <a:pt x="57" y="153"/>
                  </a:cubicBezTo>
                  <a:cubicBezTo>
                    <a:pt x="75" y="171"/>
                    <a:pt x="97" y="179"/>
                    <a:pt x="118" y="179"/>
                  </a:cubicBezTo>
                  <a:cubicBezTo>
                    <a:pt x="164" y="179"/>
                    <a:pt x="208" y="143"/>
                    <a:pt x="208" y="90"/>
                  </a:cubicBezTo>
                  <a:cubicBezTo>
                    <a:pt x="208"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24"/>
            <p:cNvSpPr/>
            <p:nvPr/>
          </p:nvSpPr>
          <p:spPr>
            <a:xfrm rot="10800000" flipH="1">
              <a:off x="7143808" y="1189654"/>
              <a:ext cx="21617" cy="21738"/>
            </a:xfrm>
            <a:custGeom>
              <a:avLst/>
              <a:gdLst/>
              <a:ahLst/>
              <a:cxnLst/>
              <a:rect l="l" t="t" r="r" b="b"/>
              <a:pathLst>
                <a:path w="178" h="179" extrusionOk="0">
                  <a:moveTo>
                    <a:pt x="89" y="1"/>
                  </a:moveTo>
                  <a:cubicBezTo>
                    <a:pt x="41" y="1"/>
                    <a:pt x="0" y="40"/>
                    <a:pt x="0" y="90"/>
                  </a:cubicBezTo>
                  <a:cubicBezTo>
                    <a:pt x="0" y="139"/>
                    <a:pt x="41" y="178"/>
                    <a:pt x="89" y="178"/>
                  </a:cubicBezTo>
                  <a:cubicBezTo>
                    <a:pt x="139" y="178"/>
                    <a:pt x="178" y="139"/>
                    <a:pt x="178" y="90"/>
                  </a:cubicBezTo>
                  <a:cubicBezTo>
                    <a:pt x="178" y="40"/>
                    <a:pt x="139"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24"/>
            <p:cNvSpPr/>
            <p:nvPr/>
          </p:nvSpPr>
          <p:spPr>
            <a:xfrm rot="10800000" flipH="1">
              <a:off x="7086972" y="1189654"/>
              <a:ext cx="25260" cy="21738"/>
            </a:xfrm>
            <a:custGeom>
              <a:avLst/>
              <a:gdLst/>
              <a:ahLst/>
              <a:cxnLst/>
              <a:rect l="l" t="t" r="r" b="b"/>
              <a:pathLst>
                <a:path w="208" h="179" extrusionOk="0">
                  <a:moveTo>
                    <a:pt x="118" y="1"/>
                  </a:moveTo>
                  <a:cubicBezTo>
                    <a:pt x="40" y="1"/>
                    <a:pt x="0" y="96"/>
                    <a:pt x="55" y="153"/>
                  </a:cubicBezTo>
                  <a:cubicBezTo>
                    <a:pt x="73" y="171"/>
                    <a:pt x="96"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24"/>
            <p:cNvSpPr/>
            <p:nvPr/>
          </p:nvSpPr>
          <p:spPr>
            <a:xfrm rot="10800000" flipH="1">
              <a:off x="7033537" y="1189654"/>
              <a:ext cx="25381" cy="21738"/>
            </a:xfrm>
            <a:custGeom>
              <a:avLst/>
              <a:gdLst/>
              <a:ahLst/>
              <a:cxnLst/>
              <a:rect l="l" t="t" r="r" b="b"/>
              <a:pathLst>
                <a:path w="209" h="179" extrusionOk="0">
                  <a:moveTo>
                    <a:pt x="119" y="1"/>
                  </a:moveTo>
                  <a:cubicBezTo>
                    <a:pt x="41" y="1"/>
                    <a:pt x="0" y="96"/>
                    <a:pt x="56" y="153"/>
                  </a:cubicBezTo>
                  <a:cubicBezTo>
                    <a:pt x="75" y="171"/>
                    <a:pt x="97" y="179"/>
                    <a:pt x="119"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24"/>
            <p:cNvSpPr/>
            <p:nvPr/>
          </p:nvSpPr>
          <p:spPr>
            <a:xfrm rot="10800000" flipH="1">
              <a:off x="6980223" y="1189654"/>
              <a:ext cx="25381" cy="21738"/>
            </a:xfrm>
            <a:custGeom>
              <a:avLst/>
              <a:gdLst/>
              <a:ahLst/>
              <a:cxnLst/>
              <a:rect l="l" t="t" r="r" b="b"/>
              <a:pathLst>
                <a:path w="209" h="179" extrusionOk="0">
                  <a:moveTo>
                    <a:pt x="120" y="1"/>
                  </a:moveTo>
                  <a:cubicBezTo>
                    <a:pt x="40" y="1"/>
                    <a:pt x="0"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24"/>
            <p:cNvSpPr/>
            <p:nvPr/>
          </p:nvSpPr>
          <p:spPr>
            <a:xfrm rot="10800000" flipH="1">
              <a:off x="6926909" y="1189654"/>
              <a:ext cx="25381" cy="21738"/>
            </a:xfrm>
            <a:custGeom>
              <a:avLst/>
              <a:gdLst/>
              <a:ahLst/>
              <a:cxnLst/>
              <a:rect l="l" t="t" r="r" b="b"/>
              <a:pathLst>
                <a:path w="209" h="179" extrusionOk="0">
                  <a:moveTo>
                    <a:pt x="120" y="1"/>
                  </a:moveTo>
                  <a:cubicBezTo>
                    <a:pt x="40" y="1"/>
                    <a:pt x="1" y="96"/>
                    <a:pt x="57" y="153"/>
                  </a:cubicBezTo>
                  <a:cubicBezTo>
                    <a:pt x="75" y="171"/>
                    <a:pt x="97" y="179"/>
                    <a:pt x="119" y="179"/>
                  </a:cubicBezTo>
                  <a:cubicBezTo>
                    <a:pt x="165" y="179"/>
                    <a:pt x="209" y="143"/>
                    <a:pt x="209" y="90"/>
                  </a:cubicBezTo>
                  <a:cubicBezTo>
                    <a:pt x="209" y="40"/>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24"/>
            <p:cNvSpPr/>
            <p:nvPr/>
          </p:nvSpPr>
          <p:spPr>
            <a:xfrm rot="10800000" flipH="1">
              <a:off x="6873595" y="1189654"/>
              <a:ext cx="25260" cy="21738"/>
            </a:xfrm>
            <a:custGeom>
              <a:avLst/>
              <a:gdLst/>
              <a:ahLst/>
              <a:cxnLst/>
              <a:rect l="l" t="t" r="r" b="b"/>
              <a:pathLst>
                <a:path w="208" h="179" extrusionOk="0">
                  <a:moveTo>
                    <a:pt x="119" y="1"/>
                  </a:moveTo>
                  <a:cubicBezTo>
                    <a:pt x="40" y="1"/>
                    <a:pt x="1" y="96"/>
                    <a:pt x="57" y="153"/>
                  </a:cubicBezTo>
                  <a:cubicBezTo>
                    <a:pt x="75"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24"/>
            <p:cNvSpPr/>
            <p:nvPr/>
          </p:nvSpPr>
          <p:spPr>
            <a:xfrm rot="10800000" flipH="1">
              <a:off x="6820281" y="1189654"/>
              <a:ext cx="25260" cy="21738"/>
            </a:xfrm>
            <a:custGeom>
              <a:avLst/>
              <a:gdLst/>
              <a:ahLst/>
              <a:cxnLst/>
              <a:rect l="l" t="t" r="r" b="b"/>
              <a:pathLst>
                <a:path w="208" h="179" extrusionOk="0">
                  <a:moveTo>
                    <a:pt x="119" y="1"/>
                  </a:moveTo>
                  <a:cubicBezTo>
                    <a:pt x="40" y="1"/>
                    <a:pt x="1" y="96"/>
                    <a:pt x="56" y="153"/>
                  </a:cubicBezTo>
                  <a:cubicBezTo>
                    <a:pt x="74" y="171"/>
                    <a:pt x="96" y="179"/>
                    <a:pt x="118" y="179"/>
                  </a:cubicBezTo>
                  <a:cubicBezTo>
                    <a:pt x="164" y="179"/>
                    <a:pt x="208" y="143"/>
                    <a:pt x="208" y="90"/>
                  </a:cubicBezTo>
                  <a:cubicBezTo>
                    <a:pt x="208" y="40"/>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24"/>
            <p:cNvSpPr/>
            <p:nvPr/>
          </p:nvSpPr>
          <p:spPr>
            <a:xfrm rot="10800000" flipH="1">
              <a:off x="6767089" y="1189654"/>
              <a:ext cx="25260" cy="21738"/>
            </a:xfrm>
            <a:custGeom>
              <a:avLst/>
              <a:gdLst/>
              <a:ahLst/>
              <a:cxnLst/>
              <a:rect l="l" t="t" r="r" b="b"/>
              <a:pathLst>
                <a:path w="208" h="179" extrusionOk="0">
                  <a:moveTo>
                    <a:pt x="118" y="1"/>
                  </a:moveTo>
                  <a:cubicBezTo>
                    <a:pt x="39" y="1"/>
                    <a:pt x="0" y="96"/>
                    <a:pt x="55" y="153"/>
                  </a:cubicBezTo>
                  <a:cubicBezTo>
                    <a:pt x="73" y="171"/>
                    <a:pt x="95" y="179"/>
                    <a:pt x="117" y="179"/>
                  </a:cubicBezTo>
                  <a:cubicBezTo>
                    <a:pt x="163" y="179"/>
                    <a:pt x="207" y="143"/>
                    <a:pt x="207" y="90"/>
                  </a:cubicBezTo>
                  <a:cubicBezTo>
                    <a:pt x="207" y="40"/>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24"/>
            <p:cNvSpPr/>
            <p:nvPr/>
          </p:nvSpPr>
          <p:spPr>
            <a:xfrm rot="10800000" flipH="1">
              <a:off x="6713654" y="1189654"/>
              <a:ext cx="25381" cy="21738"/>
            </a:xfrm>
            <a:custGeom>
              <a:avLst/>
              <a:gdLst/>
              <a:ahLst/>
              <a:cxnLst/>
              <a:rect l="l" t="t" r="r" b="b"/>
              <a:pathLst>
                <a:path w="209" h="179" extrusionOk="0">
                  <a:moveTo>
                    <a:pt x="119" y="1"/>
                  </a:moveTo>
                  <a:cubicBezTo>
                    <a:pt x="41" y="1"/>
                    <a:pt x="0" y="96"/>
                    <a:pt x="56" y="153"/>
                  </a:cubicBezTo>
                  <a:cubicBezTo>
                    <a:pt x="74" y="171"/>
                    <a:pt x="97" y="179"/>
                    <a:pt x="118" y="179"/>
                  </a:cubicBezTo>
                  <a:cubicBezTo>
                    <a:pt x="164" y="179"/>
                    <a:pt x="208" y="143"/>
                    <a:pt x="208" y="90"/>
                  </a:cubicBezTo>
                  <a:cubicBezTo>
                    <a:pt x="208" y="40"/>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24"/>
            <p:cNvSpPr/>
            <p:nvPr/>
          </p:nvSpPr>
          <p:spPr>
            <a:xfrm rot="10800000" flipH="1">
              <a:off x="7886558" y="1136340"/>
              <a:ext cx="25381" cy="21738"/>
            </a:xfrm>
            <a:custGeom>
              <a:avLst/>
              <a:gdLst/>
              <a:ahLst/>
              <a:cxnLst/>
              <a:rect l="l" t="t" r="r" b="b"/>
              <a:pathLst>
                <a:path w="209" h="179" extrusionOk="0">
                  <a:moveTo>
                    <a:pt x="120" y="1"/>
                  </a:moveTo>
                  <a:cubicBezTo>
                    <a:pt x="41"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24"/>
            <p:cNvSpPr/>
            <p:nvPr/>
          </p:nvSpPr>
          <p:spPr>
            <a:xfrm rot="10800000" flipH="1">
              <a:off x="7833244"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24"/>
            <p:cNvSpPr/>
            <p:nvPr/>
          </p:nvSpPr>
          <p:spPr>
            <a:xfrm rot="10800000" flipH="1">
              <a:off x="7780052" y="1136340"/>
              <a:ext cx="25260" cy="21738"/>
            </a:xfrm>
            <a:custGeom>
              <a:avLst/>
              <a:gdLst/>
              <a:ahLst/>
              <a:cxnLst/>
              <a:rect l="l" t="t" r="r" b="b"/>
              <a:pathLst>
                <a:path w="208" h="179" extrusionOk="0">
                  <a:moveTo>
                    <a:pt x="119" y="1"/>
                  </a:moveTo>
                  <a:cubicBezTo>
                    <a:pt x="39"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24"/>
            <p:cNvSpPr/>
            <p:nvPr/>
          </p:nvSpPr>
          <p:spPr>
            <a:xfrm rot="10800000" flipH="1">
              <a:off x="7726738" y="1136340"/>
              <a:ext cx="25260" cy="21738"/>
            </a:xfrm>
            <a:custGeom>
              <a:avLst/>
              <a:gdLst/>
              <a:ahLst/>
              <a:cxnLst/>
              <a:rect l="l" t="t" r="r" b="b"/>
              <a:pathLst>
                <a:path w="208" h="179" extrusionOk="0">
                  <a:moveTo>
                    <a:pt x="118" y="1"/>
                  </a:moveTo>
                  <a:cubicBezTo>
                    <a:pt x="40" y="1"/>
                    <a:pt x="0" y="96"/>
                    <a:pt x="57" y="152"/>
                  </a:cubicBezTo>
                  <a:cubicBezTo>
                    <a:pt x="74" y="171"/>
                    <a:pt x="97"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24"/>
            <p:cNvSpPr/>
            <p:nvPr/>
          </p:nvSpPr>
          <p:spPr>
            <a:xfrm rot="10800000" flipH="1">
              <a:off x="7673424"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24"/>
            <p:cNvSpPr/>
            <p:nvPr/>
          </p:nvSpPr>
          <p:spPr>
            <a:xfrm rot="10800000" flipH="1">
              <a:off x="7619989" y="1136340"/>
              <a:ext cx="25381" cy="21738"/>
            </a:xfrm>
            <a:custGeom>
              <a:avLst/>
              <a:gdLst/>
              <a:ahLst/>
              <a:cxnLst/>
              <a:rect l="l" t="t" r="r" b="b"/>
              <a:pathLst>
                <a:path w="209" h="179" extrusionOk="0">
                  <a:moveTo>
                    <a:pt x="120" y="1"/>
                  </a:moveTo>
                  <a:cubicBezTo>
                    <a:pt x="41" y="1"/>
                    <a:pt x="1" y="96"/>
                    <a:pt x="57" y="152"/>
                  </a:cubicBezTo>
                  <a:cubicBezTo>
                    <a:pt x="75" y="171"/>
                    <a:pt x="97" y="179"/>
                    <a:pt x="119"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24"/>
            <p:cNvSpPr/>
            <p:nvPr/>
          </p:nvSpPr>
          <p:spPr>
            <a:xfrm rot="10800000" flipH="1">
              <a:off x="7566675" y="1136340"/>
              <a:ext cx="25381" cy="21738"/>
            </a:xfrm>
            <a:custGeom>
              <a:avLst/>
              <a:gdLst/>
              <a:ahLst/>
              <a:cxnLst/>
              <a:rect l="l" t="t" r="r" b="b"/>
              <a:pathLst>
                <a:path w="209" h="179" extrusionOk="0">
                  <a:moveTo>
                    <a:pt x="120" y="1"/>
                  </a:moveTo>
                  <a:cubicBezTo>
                    <a:pt x="40" y="1"/>
                    <a:pt x="1" y="96"/>
                    <a:pt x="57" y="152"/>
                  </a:cubicBezTo>
                  <a:cubicBezTo>
                    <a:pt x="75" y="171"/>
                    <a:pt x="98" y="179"/>
                    <a:pt x="120"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24"/>
            <p:cNvSpPr/>
            <p:nvPr/>
          </p:nvSpPr>
          <p:spPr>
            <a:xfrm rot="10800000" flipH="1">
              <a:off x="7513361" y="1136340"/>
              <a:ext cx="25503" cy="21738"/>
            </a:xfrm>
            <a:custGeom>
              <a:avLst/>
              <a:gdLst/>
              <a:ahLst/>
              <a:cxnLst/>
              <a:rect l="l" t="t" r="r" b="b"/>
              <a:pathLst>
                <a:path w="210" h="179" extrusionOk="0">
                  <a:moveTo>
                    <a:pt x="120" y="1"/>
                  </a:moveTo>
                  <a:cubicBezTo>
                    <a:pt x="40" y="1"/>
                    <a:pt x="1" y="96"/>
                    <a:pt x="57" y="152"/>
                  </a:cubicBezTo>
                  <a:cubicBezTo>
                    <a:pt x="75" y="171"/>
                    <a:pt x="98" y="179"/>
                    <a:pt x="120" y="179"/>
                  </a:cubicBezTo>
                  <a:cubicBezTo>
                    <a:pt x="165" y="179"/>
                    <a:pt x="209" y="143"/>
                    <a:pt x="209" y="89"/>
                  </a:cubicBezTo>
                  <a:cubicBezTo>
                    <a:pt x="209" y="41"/>
                    <a:pt x="169"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24"/>
            <p:cNvSpPr/>
            <p:nvPr/>
          </p:nvSpPr>
          <p:spPr>
            <a:xfrm rot="10800000" flipH="1">
              <a:off x="7460169" y="1136340"/>
              <a:ext cx="25260" cy="21738"/>
            </a:xfrm>
            <a:custGeom>
              <a:avLst/>
              <a:gdLst/>
              <a:ahLst/>
              <a:cxnLst/>
              <a:rect l="l" t="t" r="r" b="b"/>
              <a:pathLst>
                <a:path w="208" h="179" extrusionOk="0">
                  <a:moveTo>
                    <a:pt x="118" y="1"/>
                  </a:moveTo>
                  <a:cubicBezTo>
                    <a:pt x="39" y="1"/>
                    <a:pt x="0" y="96"/>
                    <a:pt x="56" y="152"/>
                  </a:cubicBezTo>
                  <a:cubicBezTo>
                    <a:pt x="74"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24"/>
            <p:cNvSpPr/>
            <p:nvPr/>
          </p:nvSpPr>
          <p:spPr>
            <a:xfrm rot="10800000" flipH="1">
              <a:off x="7406855"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24"/>
            <p:cNvSpPr/>
            <p:nvPr/>
          </p:nvSpPr>
          <p:spPr>
            <a:xfrm rot="10800000" flipH="1">
              <a:off x="7353541" y="1136340"/>
              <a:ext cx="25260" cy="21738"/>
            </a:xfrm>
            <a:custGeom>
              <a:avLst/>
              <a:gdLst/>
              <a:ahLst/>
              <a:cxnLst/>
              <a:rect l="l" t="t" r="r" b="b"/>
              <a:pathLst>
                <a:path w="208" h="179" extrusionOk="0">
                  <a:moveTo>
                    <a:pt x="119" y="1"/>
                  </a:moveTo>
                  <a:cubicBezTo>
                    <a:pt x="40" y="1"/>
                    <a:pt x="0" y="96"/>
                    <a:pt x="56" y="152"/>
                  </a:cubicBezTo>
                  <a:cubicBezTo>
                    <a:pt x="74" y="171"/>
                    <a:pt x="96" y="179"/>
                    <a:pt x="118" y="179"/>
                  </a:cubicBezTo>
                  <a:cubicBezTo>
                    <a:pt x="164" y="179"/>
                    <a:pt x="207" y="143"/>
                    <a:pt x="207" y="89"/>
                  </a:cubicBezTo>
                  <a:cubicBezTo>
                    <a:pt x="207"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24"/>
            <p:cNvSpPr/>
            <p:nvPr/>
          </p:nvSpPr>
          <p:spPr>
            <a:xfrm rot="10800000" flipH="1">
              <a:off x="7300106" y="1136340"/>
              <a:ext cx="25381" cy="21738"/>
            </a:xfrm>
            <a:custGeom>
              <a:avLst/>
              <a:gdLst/>
              <a:ahLst/>
              <a:cxnLst/>
              <a:rect l="l" t="t" r="r" b="b"/>
              <a:pathLst>
                <a:path w="209" h="179" extrusionOk="0">
                  <a:moveTo>
                    <a:pt x="120" y="1"/>
                  </a:moveTo>
                  <a:cubicBezTo>
                    <a:pt x="41"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24"/>
            <p:cNvSpPr/>
            <p:nvPr/>
          </p:nvSpPr>
          <p:spPr>
            <a:xfrm rot="10800000" flipH="1">
              <a:off x="7246792" y="1136340"/>
              <a:ext cx="25381" cy="21738"/>
            </a:xfrm>
            <a:custGeom>
              <a:avLst/>
              <a:gdLst/>
              <a:ahLst/>
              <a:cxnLst/>
              <a:rect l="l" t="t" r="r" b="b"/>
              <a:pathLst>
                <a:path w="209" h="179" extrusionOk="0">
                  <a:moveTo>
                    <a:pt x="120" y="1"/>
                  </a:moveTo>
                  <a:cubicBezTo>
                    <a:pt x="40" y="1"/>
                    <a:pt x="1" y="96"/>
                    <a:pt x="57" y="152"/>
                  </a:cubicBezTo>
                  <a:cubicBezTo>
                    <a:pt x="75" y="171"/>
                    <a:pt x="98"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24"/>
            <p:cNvSpPr/>
            <p:nvPr/>
          </p:nvSpPr>
          <p:spPr>
            <a:xfrm rot="10800000" flipH="1">
              <a:off x="7193478" y="1136340"/>
              <a:ext cx="25260" cy="21738"/>
            </a:xfrm>
            <a:custGeom>
              <a:avLst/>
              <a:gdLst/>
              <a:ahLst/>
              <a:cxnLst/>
              <a:rect l="l" t="t" r="r" b="b"/>
              <a:pathLst>
                <a:path w="208" h="179" extrusionOk="0">
                  <a:moveTo>
                    <a:pt x="120" y="1"/>
                  </a:moveTo>
                  <a:cubicBezTo>
                    <a:pt x="40" y="1"/>
                    <a:pt x="1" y="96"/>
                    <a:pt x="57" y="152"/>
                  </a:cubicBezTo>
                  <a:cubicBezTo>
                    <a:pt x="75" y="171"/>
                    <a:pt x="97" y="179"/>
                    <a:pt x="119" y="179"/>
                  </a:cubicBezTo>
                  <a:cubicBezTo>
                    <a:pt x="164" y="179"/>
                    <a:pt x="208" y="143"/>
                    <a:pt x="208" y="89"/>
                  </a:cubicBezTo>
                  <a:cubicBezTo>
                    <a:pt x="208"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24"/>
            <p:cNvSpPr/>
            <p:nvPr/>
          </p:nvSpPr>
          <p:spPr>
            <a:xfrm rot="10800000" flipH="1">
              <a:off x="7140164"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24"/>
            <p:cNvSpPr/>
            <p:nvPr/>
          </p:nvSpPr>
          <p:spPr>
            <a:xfrm rot="10800000" flipH="1">
              <a:off x="7086972" y="1136340"/>
              <a:ext cx="25260" cy="21738"/>
            </a:xfrm>
            <a:custGeom>
              <a:avLst/>
              <a:gdLst/>
              <a:ahLst/>
              <a:cxnLst/>
              <a:rect l="l" t="t" r="r" b="b"/>
              <a:pathLst>
                <a:path w="208" h="179" extrusionOk="0">
                  <a:moveTo>
                    <a:pt x="118" y="1"/>
                  </a:moveTo>
                  <a:cubicBezTo>
                    <a:pt x="40" y="1"/>
                    <a:pt x="0" y="96"/>
                    <a:pt x="55" y="152"/>
                  </a:cubicBezTo>
                  <a:cubicBezTo>
                    <a:pt x="74" y="171"/>
                    <a:pt x="96" y="179"/>
                    <a:pt x="118" y="179"/>
                  </a:cubicBezTo>
                  <a:cubicBezTo>
                    <a:pt x="164"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24"/>
            <p:cNvSpPr/>
            <p:nvPr/>
          </p:nvSpPr>
          <p:spPr>
            <a:xfrm rot="10800000" flipH="1">
              <a:off x="7033537"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24"/>
            <p:cNvSpPr/>
            <p:nvPr/>
          </p:nvSpPr>
          <p:spPr>
            <a:xfrm rot="10800000" flipH="1">
              <a:off x="6980223" y="1136340"/>
              <a:ext cx="25381" cy="21738"/>
            </a:xfrm>
            <a:custGeom>
              <a:avLst/>
              <a:gdLst/>
              <a:ahLst/>
              <a:cxnLst/>
              <a:rect l="l" t="t" r="r" b="b"/>
              <a:pathLst>
                <a:path w="209" h="179" extrusionOk="0">
                  <a:moveTo>
                    <a:pt x="120" y="1"/>
                  </a:moveTo>
                  <a:cubicBezTo>
                    <a:pt x="40" y="1"/>
                    <a:pt x="0"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24"/>
            <p:cNvSpPr/>
            <p:nvPr/>
          </p:nvSpPr>
          <p:spPr>
            <a:xfrm rot="10800000" flipH="1">
              <a:off x="6926909" y="1136340"/>
              <a:ext cx="25381" cy="21738"/>
            </a:xfrm>
            <a:custGeom>
              <a:avLst/>
              <a:gdLst/>
              <a:ahLst/>
              <a:cxnLst/>
              <a:rect l="l" t="t" r="r" b="b"/>
              <a:pathLst>
                <a:path w="209" h="179" extrusionOk="0">
                  <a:moveTo>
                    <a:pt x="120" y="1"/>
                  </a:moveTo>
                  <a:cubicBezTo>
                    <a:pt x="40" y="1"/>
                    <a:pt x="1" y="96"/>
                    <a:pt x="57" y="152"/>
                  </a:cubicBezTo>
                  <a:cubicBezTo>
                    <a:pt x="75" y="171"/>
                    <a:pt x="97" y="179"/>
                    <a:pt x="119" y="179"/>
                  </a:cubicBezTo>
                  <a:cubicBezTo>
                    <a:pt x="165" y="179"/>
                    <a:pt x="209" y="143"/>
                    <a:pt x="209" y="89"/>
                  </a:cubicBezTo>
                  <a:cubicBezTo>
                    <a:pt x="209" y="41"/>
                    <a:pt x="168" y="1"/>
                    <a:pt x="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24"/>
            <p:cNvSpPr/>
            <p:nvPr/>
          </p:nvSpPr>
          <p:spPr>
            <a:xfrm rot="10800000" flipH="1">
              <a:off x="6873595" y="1136340"/>
              <a:ext cx="25260" cy="21738"/>
            </a:xfrm>
            <a:custGeom>
              <a:avLst/>
              <a:gdLst/>
              <a:ahLst/>
              <a:cxnLst/>
              <a:rect l="l" t="t" r="r" b="b"/>
              <a:pathLst>
                <a:path w="208" h="179" extrusionOk="0">
                  <a:moveTo>
                    <a:pt x="119" y="1"/>
                  </a:moveTo>
                  <a:cubicBezTo>
                    <a:pt x="40" y="1"/>
                    <a:pt x="1" y="96"/>
                    <a:pt x="57" y="152"/>
                  </a:cubicBezTo>
                  <a:cubicBezTo>
                    <a:pt x="75" y="171"/>
                    <a:pt x="97" y="179"/>
                    <a:pt x="119" y="179"/>
                  </a:cubicBezTo>
                  <a:cubicBezTo>
                    <a:pt x="164"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24"/>
            <p:cNvSpPr/>
            <p:nvPr/>
          </p:nvSpPr>
          <p:spPr>
            <a:xfrm rot="10800000" flipH="1">
              <a:off x="6820281" y="1136340"/>
              <a:ext cx="25260" cy="21738"/>
            </a:xfrm>
            <a:custGeom>
              <a:avLst/>
              <a:gdLst/>
              <a:ahLst/>
              <a:cxnLst/>
              <a:rect l="l" t="t" r="r" b="b"/>
              <a:pathLst>
                <a:path w="208" h="179" extrusionOk="0">
                  <a:moveTo>
                    <a:pt x="119" y="1"/>
                  </a:moveTo>
                  <a:cubicBezTo>
                    <a:pt x="40" y="1"/>
                    <a:pt x="1" y="96"/>
                    <a:pt x="56" y="152"/>
                  </a:cubicBezTo>
                  <a:cubicBezTo>
                    <a:pt x="74" y="171"/>
                    <a:pt x="97" y="179"/>
                    <a:pt x="119" y="179"/>
                  </a:cubicBezTo>
                  <a:cubicBezTo>
                    <a:pt x="164" y="179"/>
                    <a:pt x="208" y="143"/>
                    <a:pt x="208" y="89"/>
                  </a:cubicBezTo>
                  <a:cubicBezTo>
                    <a:pt x="208" y="41"/>
                    <a:pt x="169"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24"/>
            <p:cNvSpPr/>
            <p:nvPr/>
          </p:nvSpPr>
          <p:spPr>
            <a:xfrm rot="10800000" flipH="1">
              <a:off x="6767089" y="1136340"/>
              <a:ext cx="25260" cy="21738"/>
            </a:xfrm>
            <a:custGeom>
              <a:avLst/>
              <a:gdLst/>
              <a:ahLst/>
              <a:cxnLst/>
              <a:rect l="l" t="t" r="r" b="b"/>
              <a:pathLst>
                <a:path w="208" h="179" extrusionOk="0">
                  <a:moveTo>
                    <a:pt x="118" y="1"/>
                  </a:moveTo>
                  <a:cubicBezTo>
                    <a:pt x="39" y="1"/>
                    <a:pt x="0" y="96"/>
                    <a:pt x="55" y="152"/>
                  </a:cubicBezTo>
                  <a:cubicBezTo>
                    <a:pt x="73" y="171"/>
                    <a:pt x="96" y="179"/>
                    <a:pt x="118" y="179"/>
                  </a:cubicBezTo>
                  <a:cubicBezTo>
                    <a:pt x="163" y="179"/>
                    <a:pt x="207" y="143"/>
                    <a:pt x="207" y="89"/>
                  </a:cubicBezTo>
                  <a:cubicBezTo>
                    <a:pt x="207" y="41"/>
                    <a:pt x="168" y="1"/>
                    <a:pt x="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24"/>
            <p:cNvSpPr/>
            <p:nvPr/>
          </p:nvSpPr>
          <p:spPr>
            <a:xfrm rot="10800000" flipH="1">
              <a:off x="6713654" y="1136340"/>
              <a:ext cx="25381" cy="21738"/>
            </a:xfrm>
            <a:custGeom>
              <a:avLst/>
              <a:gdLst/>
              <a:ahLst/>
              <a:cxnLst/>
              <a:rect l="l" t="t" r="r" b="b"/>
              <a:pathLst>
                <a:path w="209" h="179" extrusionOk="0">
                  <a:moveTo>
                    <a:pt x="119" y="1"/>
                  </a:moveTo>
                  <a:cubicBezTo>
                    <a:pt x="41" y="1"/>
                    <a:pt x="0" y="96"/>
                    <a:pt x="56" y="152"/>
                  </a:cubicBezTo>
                  <a:cubicBezTo>
                    <a:pt x="75" y="171"/>
                    <a:pt x="97" y="179"/>
                    <a:pt x="119" y="179"/>
                  </a:cubicBezTo>
                  <a:cubicBezTo>
                    <a:pt x="165" y="179"/>
                    <a:pt x="208" y="143"/>
                    <a:pt x="208" y="89"/>
                  </a:cubicBezTo>
                  <a:cubicBezTo>
                    <a:pt x="208" y="41"/>
                    <a:pt x="168" y="1"/>
                    <a:pt x="1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24"/>
            <p:cNvSpPr/>
            <p:nvPr/>
          </p:nvSpPr>
          <p:spPr>
            <a:xfrm rot="10800000" flipH="1">
              <a:off x="7886680" y="1083027"/>
              <a:ext cx="25260" cy="21617"/>
            </a:xfrm>
            <a:custGeom>
              <a:avLst/>
              <a:gdLst/>
              <a:ahLst/>
              <a:cxnLst/>
              <a:rect l="l" t="t" r="r" b="b"/>
              <a:pathLst>
                <a:path w="208" h="178" extrusionOk="0">
                  <a:moveTo>
                    <a:pt x="121" y="0"/>
                  </a:moveTo>
                  <a:cubicBezTo>
                    <a:pt x="120" y="0"/>
                    <a:pt x="120" y="0"/>
                    <a:pt x="119" y="0"/>
                  </a:cubicBezTo>
                  <a:cubicBezTo>
                    <a:pt x="119" y="0"/>
                    <a:pt x="118" y="0"/>
                    <a:pt x="118" y="0"/>
                  </a:cubicBezTo>
                  <a:cubicBezTo>
                    <a:pt x="40" y="0"/>
                    <a:pt x="0" y="95"/>
                    <a:pt x="56" y="151"/>
                  </a:cubicBezTo>
                  <a:cubicBezTo>
                    <a:pt x="74" y="170"/>
                    <a:pt x="97" y="178"/>
                    <a:pt x="119" y="178"/>
                  </a:cubicBezTo>
                  <a:cubicBezTo>
                    <a:pt x="164" y="178"/>
                    <a:pt x="208" y="142"/>
                    <a:pt x="208" y="88"/>
                  </a:cubicBezTo>
                  <a:cubicBezTo>
                    <a:pt x="208"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24"/>
            <p:cNvSpPr/>
            <p:nvPr/>
          </p:nvSpPr>
          <p:spPr>
            <a:xfrm rot="10800000" flipH="1">
              <a:off x="7837009" y="1083027"/>
              <a:ext cx="25260" cy="21738"/>
            </a:xfrm>
            <a:custGeom>
              <a:avLst/>
              <a:gdLst/>
              <a:ahLst/>
              <a:cxnLst/>
              <a:rect l="l" t="t" r="r" b="b"/>
              <a:pathLst>
                <a:path w="208" h="179" extrusionOk="0">
                  <a:moveTo>
                    <a:pt x="89" y="1"/>
                  </a:moveTo>
                  <a:cubicBezTo>
                    <a:pt x="44" y="1"/>
                    <a:pt x="0" y="36"/>
                    <a:pt x="0" y="89"/>
                  </a:cubicBezTo>
                  <a:cubicBezTo>
                    <a:pt x="0" y="139"/>
                    <a:pt x="40" y="178"/>
                    <a:pt x="89" y="178"/>
                  </a:cubicBezTo>
                  <a:cubicBezTo>
                    <a:pt x="168" y="178"/>
                    <a:pt x="207" y="82"/>
                    <a:pt x="152" y="27"/>
                  </a:cubicBezTo>
                  <a:cubicBezTo>
                    <a:pt x="134"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24"/>
            <p:cNvSpPr/>
            <p:nvPr/>
          </p:nvSpPr>
          <p:spPr>
            <a:xfrm rot="10800000" flipH="1">
              <a:off x="7780052" y="1083027"/>
              <a:ext cx="25260" cy="21617"/>
            </a:xfrm>
            <a:custGeom>
              <a:avLst/>
              <a:gdLst/>
              <a:ahLst/>
              <a:cxnLst/>
              <a:rect l="l" t="t" r="r" b="b"/>
              <a:pathLst>
                <a:path w="208" h="178" extrusionOk="0">
                  <a:moveTo>
                    <a:pt x="121" y="0"/>
                  </a:moveTo>
                  <a:cubicBezTo>
                    <a:pt x="121" y="0"/>
                    <a:pt x="120" y="0"/>
                    <a:pt x="119" y="0"/>
                  </a:cubicBezTo>
                  <a:cubicBezTo>
                    <a:pt x="119" y="0"/>
                    <a:pt x="118" y="0"/>
                    <a:pt x="118" y="0"/>
                  </a:cubicBezTo>
                  <a:cubicBezTo>
                    <a:pt x="39"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24"/>
            <p:cNvSpPr/>
            <p:nvPr/>
          </p:nvSpPr>
          <p:spPr>
            <a:xfrm rot="10800000" flipH="1">
              <a:off x="7726738" y="1083027"/>
              <a:ext cx="25260" cy="21617"/>
            </a:xfrm>
            <a:custGeom>
              <a:avLst/>
              <a:gdLst/>
              <a:ahLst/>
              <a:cxnLst/>
              <a:rect l="l" t="t" r="r" b="b"/>
              <a:pathLst>
                <a:path w="208" h="178" extrusionOk="0">
                  <a:moveTo>
                    <a:pt x="117" y="0"/>
                  </a:moveTo>
                  <a:cubicBezTo>
                    <a:pt x="39" y="0"/>
                    <a:pt x="1" y="95"/>
                    <a:pt x="57" y="151"/>
                  </a:cubicBezTo>
                  <a:cubicBezTo>
                    <a:pt x="74" y="170"/>
                    <a:pt x="97" y="178"/>
                    <a:pt x="118" y="178"/>
                  </a:cubicBezTo>
                  <a:cubicBezTo>
                    <a:pt x="164" y="178"/>
                    <a:pt x="207" y="142"/>
                    <a:pt x="207" y="88"/>
                  </a:cubicBezTo>
                  <a:cubicBezTo>
                    <a:pt x="207" y="40"/>
                    <a:pt x="168" y="0"/>
                    <a:pt x="118" y="0"/>
                  </a:cubicBezTo>
                  <a:cubicBezTo>
                    <a:pt x="118" y="0"/>
                    <a:pt x="118" y="0"/>
                    <a:pt x="1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24"/>
            <p:cNvSpPr/>
            <p:nvPr/>
          </p:nvSpPr>
          <p:spPr>
            <a:xfrm rot="10800000" flipH="1">
              <a:off x="7673424" y="1083027"/>
              <a:ext cx="25260" cy="21617"/>
            </a:xfrm>
            <a:custGeom>
              <a:avLst/>
              <a:gdLst/>
              <a:ahLst/>
              <a:cxnLst/>
              <a:rect l="l" t="t" r="r" b="b"/>
              <a:pathLst>
                <a:path w="208" h="178" extrusionOk="0">
                  <a:moveTo>
                    <a:pt x="121" y="0"/>
                  </a:moveTo>
                  <a:cubicBezTo>
                    <a:pt x="120" y="0"/>
                    <a:pt x="119" y="0"/>
                    <a:pt x="119" y="0"/>
                  </a:cubicBezTo>
                  <a:cubicBezTo>
                    <a:pt x="40" y="0"/>
                    <a:pt x="0"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24"/>
            <p:cNvSpPr/>
            <p:nvPr/>
          </p:nvSpPr>
          <p:spPr>
            <a:xfrm rot="10800000" flipH="1">
              <a:off x="7619989"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41" y="0"/>
                    <a:pt x="1" y="95"/>
                    <a:pt x="57" y="151"/>
                  </a:cubicBezTo>
                  <a:cubicBezTo>
                    <a:pt x="75" y="170"/>
                    <a:pt x="97" y="178"/>
                    <a:pt x="119"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24"/>
            <p:cNvSpPr/>
            <p:nvPr/>
          </p:nvSpPr>
          <p:spPr>
            <a:xfrm rot="10800000" flipH="1">
              <a:off x="7566797" y="1083027"/>
              <a:ext cx="25260" cy="21617"/>
            </a:xfrm>
            <a:custGeom>
              <a:avLst/>
              <a:gdLst/>
              <a:ahLst/>
              <a:cxnLst/>
              <a:rect l="l" t="t" r="r" b="b"/>
              <a:pathLst>
                <a:path w="208" h="178" extrusionOk="0">
                  <a:moveTo>
                    <a:pt x="121" y="0"/>
                  </a:moveTo>
                  <a:cubicBezTo>
                    <a:pt x="120" y="0"/>
                    <a:pt x="120" y="0"/>
                    <a:pt x="119" y="0"/>
                  </a:cubicBezTo>
                  <a:cubicBezTo>
                    <a:pt x="118" y="0"/>
                    <a:pt x="118" y="0"/>
                    <a:pt x="118" y="0"/>
                  </a:cubicBezTo>
                  <a:cubicBezTo>
                    <a:pt x="39" y="0"/>
                    <a:pt x="0" y="95"/>
                    <a:pt x="56" y="151"/>
                  </a:cubicBezTo>
                  <a:cubicBezTo>
                    <a:pt x="74" y="170"/>
                    <a:pt x="97" y="178"/>
                    <a:pt x="119" y="178"/>
                  </a:cubicBezTo>
                  <a:cubicBezTo>
                    <a:pt x="164" y="178"/>
                    <a:pt x="208" y="142"/>
                    <a:pt x="208" y="88"/>
                  </a:cubicBezTo>
                  <a:cubicBezTo>
                    <a:pt x="208" y="41"/>
                    <a:pt x="168"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24"/>
            <p:cNvSpPr/>
            <p:nvPr/>
          </p:nvSpPr>
          <p:spPr>
            <a:xfrm rot="10800000" flipH="1">
              <a:off x="7513361" y="1083027"/>
              <a:ext cx="25503" cy="21617"/>
            </a:xfrm>
            <a:custGeom>
              <a:avLst/>
              <a:gdLst/>
              <a:ahLst/>
              <a:cxnLst/>
              <a:rect l="l" t="t" r="r" b="b"/>
              <a:pathLst>
                <a:path w="210" h="178" extrusionOk="0">
                  <a:moveTo>
                    <a:pt x="122" y="0"/>
                  </a:moveTo>
                  <a:cubicBezTo>
                    <a:pt x="121" y="0"/>
                    <a:pt x="121" y="0"/>
                    <a:pt x="120" y="0"/>
                  </a:cubicBezTo>
                  <a:cubicBezTo>
                    <a:pt x="40" y="0"/>
                    <a:pt x="1" y="95"/>
                    <a:pt x="57" y="151"/>
                  </a:cubicBezTo>
                  <a:cubicBezTo>
                    <a:pt x="75" y="170"/>
                    <a:pt x="98" y="178"/>
                    <a:pt x="120" y="178"/>
                  </a:cubicBezTo>
                  <a:cubicBezTo>
                    <a:pt x="165" y="178"/>
                    <a:pt x="209" y="142"/>
                    <a:pt x="209" y="88"/>
                  </a:cubicBezTo>
                  <a:cubicBezTo>
                    <a:pt x="209" y="41"/>
                    <a:pt x="170"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24"/>
            <p:cNvSpPr/>
            <p:nvPr/>
          </p:nvSpPr>
          <p:spPr>
            <a:xfrm rot="10800000" flipH="1">
              <a:off x="7460169"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24"/>
            <p:cNvSpPr/>
            <p:nvPr/>
          </p:nvSpPr>
          <p:spPr>
            <a:xfrm rot="10800000" flipH="1">
              <a:off x="7406855"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1"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24"/>
            <p:cNvSpPr/>
            <p:nvPr/>
          </p:nvSpPr>
          <p:spPr>
            <a:xfrm rot="10800000" flipH="1">
              <a:off x="7353541" y="1083027"/>
              <a:ext cx="25260" cy="21617"/>
            </a:xfrm>
            <a:custGeom>
              <a:avLst/>
              <a:gdLst/>
              <a:ahLst/>
              <a:cxnLst/>
              <a:rect l="l" t="t" r="r" b="b"/>
              <a:pathLst>
                <a:path w="208" h="178" extrusionOk="0">
                  <a:moveTo>
                    <a:pt x="121" y="0"/>
                  </a:moveTo>
                  <a:cubicBezTo>
                    <a:pt x="120" y="0"/>
                    <a:pt x="119" y="0"/>
                    <a:pt x="119" y="0"/>
                  </a:cubicBezTo>
                  <a:cubicBezTo>
                    <a:pt x="118" y="0"/>
                    <a:pt x="118" y="0"/>
                    <a:pt x="117" y="0"/>
                  </a:cubicBezTo>
                  <a:cubicBezTo>
                    <a:pt x="39" y="0"/>
                    <a:pt x="1" y="95"/>
                    <a:pt x="56" y="151"/>
                  </a:cubicBezTo>
                  <a:cubicBezTo>
                    <a:pt x="74" y="170"/>
                    <a:pt x="96" y="178"/>
                    <a:pt x="118" y="178"/>
                  </a:cubicBezTo>
                  <a:cubicBezTo>
                    <a:pt x="164" y="178"/>
                    <a:pt x="207" y="142"/>
                    <a:pt x="207" y="88"/>
                  </a:cubicBezTo>
                  <a:cubicBezTo>
                    <a:pt x="207" y="41"/>
                    <a:pt x="169" y="0"/>
                    <a:pt x="1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24"/>
            <p:cNvSpPr/>
            <p:nvPr/>
          </p:nvSpPr>
          <p:spPr>
            <a:xfrm rot="10800000" flipH="1">
              <a:off x="7300106" y="1083027"/>
              <a:ext cx="25381" cy="21617"/>
            </a:xfrm>
            <a:custGeom>
              <a:avLst/>
              <a:gdLst/>
              <a:ahLst/>
              <a:cxnLst/>
              <a:rect l="l" t="t" r="r" b="b"/>
              <a:pathLst>
                <a:path w="209" h="178" extrusionOk="0">
                  <a:moveTo>
                    <a:pt x="118" y="0"/>
                  </a:moveTo>
                  <a:cubicBezTo>
                    <a:pt x="40"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24"/>
            <p:cNvSpPr/>
            <p:nvPr/>
          </p:nvSpPr>
          <p:spPr>
            <a:xfrm rot="10800000" flipH="1">
              <a:off x="7246792" y="1083027"/>
              <a:ext cx="25381" cy="21617"/>
            </a:xfrm>
            <a:custGeom>
              <a:avLst/>
              <a:gdLst/>
              <a:ahLst/>
              <a:cxnLst/>
              <a:rect l="l" t="t" r="r" b="b"/>
              <a:pathLst>
                <a:path w="209" h="178" extrusionOk="0">
                  <a:moveTo>
                    <a:pt x="122" y="0"/>
                  </a:moveTo>
                  <a:cubicBezTo>
                    <a:pt x="121" y="0"/>
                    <a:pt x="121" y="0"/>
                    <a:pt x="120" y="0"/>
                  </a:cubicBezTo>
                  <a:cubicBezTo>
                    <a:pt x="119" y="0"/>
                    <a:pt x="119" y="0"/>
                    <a:pt x="118" y="0"/>
                  </a:cubicBezTo>
                  <a:cubicBezTo>
                    <a:pt x="40" y="0"/>
                    <a:pt x="1" y="95"/>
                    <a:pt x="57" y="151"/>
                  </a:cubicBezTo>
                  <a:cubicBezTo>
                    <a:pt x="75" y="170"/>
                    <a:pt x="98"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24"/>
            <p:cNvSpPr/>
            <p:nvPr/>
          </p:nvSpPr>
          <p:spPr>
            <a:xfrm rot="10800000" flipH="1">
              <a:off x="7193478" y="1083027"/>
              <a:ext cx="25260" cy="21617"/>
            </a:xfrm>
            <a:custGeom>
              <a:avLst/>
              <a:gdLst/>
              <a:ahLst/>
              <a:cxnLst/>
              <a:rect l="l" t="t" r="r" b="b"/>
              <a:pathLst>
                <a:path w="208" h="178" extrusionOk="0">
                  <a:moveTo>
                    <a:pt x="122" y="0"/>
                  </a:moveTo>
                  <a:cubicBezTo>
                    <a:pt x="121" y="0"/>
                    <a:pt x="121" y="0"/>
                    <a:pt x="120" y="0"/>
                  </a:cubicBezTo>
                  <a:cubicBezTo>
                    <a:pt x="40" y="0"/>
                    <a:pt x="1" y="95"/>
                    <a:pt x="57" y="151"/>
                  </a:cubicBezTo>
                  <a:cubicBezTo>
                    <a:pt x="75" y="170"/>
                    <a:pt x="97" y="178"/>
                    <a:pt x="119" y="178"/>
                  </a:cubicBezTo>
                  <a:cubicBezTo>
                    <a:pt x="164" y="178"/>
                    <a:pt x="208" y="142"/>
                    <a:pt x="208" y="88"/>
                  </a:cubicBezTo>
                  <a:cubicBezTo>
                    <a:pt x="208"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24"/>
            <p:cNvSpPr/>
            <p:nvPr/>
          </p:nvSpPr>
          <p:spPr>
            <a:xfrm rot="10800000" flipH="1">
              <a:off x="7140286"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6" y="151"/>
                  </a:cubicBezTo>
                  <a:cubicBezTo>
                    <a:pt x="74"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24"/>
            <p:cNvSpPr/>
            <p:nvPr/>
          </p:nvSpPr>
          <p:spPr>
            <a:xfrm rot="10800000" flipH="1">
              <a:off x="7086972" y="1083027"/>
              <a:ext cx="25260" cy="21617"/>
            </a:xfrm>
            <a:custGeom>
              <a:avLst/>
              <a:gdLst/>
              <a:ahLst/>
              <a:cxnLst/>
              <a:rect l="l" t="t" r="r" b="b"/>
              <a:pathLst>
                <a:path w="208" h="178" extrusionOk="0">
                  <a:moveTo>
                    <a:pt x="120" y="0"/>
                  </a:moveTo>
                  <a:cubicBezTo>
                    <a:pt x="120" y="0"/>
                    <a:pt x="119" y="0"/>
                    <a:pt x="118" y="0"/>
                  </a:cubicBezTo>
                  <a:cubicBezTo>
                    <a:pt x="118" y="0"/>
                    <a:pt x="117" y="0"/>
                    <a:pt x="117" y="0"/>
                  </a:cubicBezTo>
                  <a:cubicBezTo>
                    <a:pt x="39" y="0"/>
                    <a:pt x="0" y="95"/>
                    <a:pt x="55" y="151"/>
                  </a:cubicBezTo>
                  <a:cubicBezTo>
                    <a:pt x="74" y="170"/>
                    <a:pt x="96" y="178"/>
                    <a:pt x="118" y="178"/>
                  </a:cubicBezTo>
                  <a:cubicBezTo>
                    <a:pt x="164"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24"/>
            <p:cNvSpPr/>
            <p:nvPr/>
          </p:nvSpPr>
          <p:spPr>
            <a:xfrm rot="10800000" flipH="1">
              <a:off x="7037180" y="1083027"/>
              <a:ext cx="25381" cy="21738"/>
            </a:xfrm>
            <a:custGeom>
              <a:avLst/>
              <a:gdLst/>
              <a:ahLst/>
              <a:cxnLst/>
              <a:rect l="l" t="t" r="r" b="b"/>
              <a:pathLst>
                <a:path w="209" h="179" extrusionOk="0">
                  <a:moveTo>
                    <a:pt x="90" y="1"/>
                  </a:moveTo>
                  <a:cubicBezTo>
                    <a:pt x="44" y="1"/>
                    <a:pt x="1" y="36"/>
                    <a:pt x="1" y="89"/>
                  </a:cubicBezTo>
                  <a:cubicBezTo>
                    <a:pt x="1" y="139"/>
                    <a:pt x="40" y="178"/>
                    <a:pt x="89" y="178"/>
                  </a:cubicBezTo>
                  <a:cubicBezTo>
                    <a:pt x="168" y="178"/>
                    <a:pt x="209"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24"/>
            <p:cNvSpPr/>
            <p:nvPr/>
          </p:nvSpPr>
          <p:spPr>
            <a:xfrm rot="10800000" flipH="1">
              <a:off x="6980223" y="1083027"/>
              <a:ext cx="25381" cy="21617"/>
            </a:xfrm>
            <a:custGeom>
              <a:avLst/>
              <a:gdLst/>
              <a:ahLst/>
              <a:cxnLst/>
              <a:rect l="l" t="t" r="r" b="b"/>
              <a:pathLst>
                <a:path w="209" h="178" extrusionOk="0">
                  <a:moveTo>
                    <a:pt x="122" y="0"/>
                  </a:moveTo>
                  <a:cubicBezTo>
                    <a:pt x="121" y="0"/>
                    <a:pt x="120" y="0"/>
                    <a:pt x="120" y="0"/>
                  </a:cubicBezTo>
                  <a:cubicBezTo>
                    <a:pt x="119" y="0"/>
                    <a:pt x="119" y="0"/>
                    <a:pt x="118" y="0"/>
                  </a:cubicBezTo>
                  <a:cubicBezTo>
                    <a:pt x="39" y="0"/>
                    <a:pt x="1" y="95"/>
                    <a:pt x="57" y="151"/>
                  </a:cubicBezTo>
                  <a:cubicBezTo>
                    <a:pt x="75" y="170"/>
                    <a:pt x="97" y="178"/>
                    <a:pt x="119" y="178"/>
                  </a:cubicBezTo>
                  <a:cubicBezTo>
                    <a:pt x="165" y="178"/>
                    <a:pt x="209" y="142"/>
                    <a:pt x="209" y="88"/>
                  </a:cubicBezTo>
                  <a:cubicBezTo>
                    <a:pt x="209" y="41"/>
                    <a:pt x="169" y="0"/>
                    <a:pt x="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24"/>
            <p:cNvSpPr/>
            <p:nvPr/>
          </p:nvSpPr>
          <p:spPr>
            <a:xfrm rot="10800000" flipH="1">
              <a:off x="6926909" y="1083027"/>
              <a:ext cx="25381" cy="21617"/>
            </a:xfrm>
            <a:custGeom>
              <a:avLst/>
              <a:gdLst/>
              <a:ahLst/>
              <a:cxnLst/>
              <a:rect l="l" t="t" r="r" b="b"/>
              <a:pathLst>
                <a:path w="209" h="178" extrusionOk="0">
                  <a:moveTo>
                    <a:pt x="118" y="0"/>
                  </a:moveTo>
                  <a:cubicBezTo>
                    <a:pt x="39" y="0"/>
                    <a:pt x="1" y="95"/>
                    <a:pt x="57" y="151"/>
                  </a:cubicBezTo>
                  <a:cubicBezTo>
                    <a:pt x="75" y="170"/>
                    <a:pt x="97" y="178"/>
                    <a:pt x="119" y="178"/>
                  </a:cubicBezTo>
                  <a:cubicBezTo>
                    <a:pt x="165" y="178"/>
                    <a:pt x="209" y="142"/>
                    <a:pt x="209" y="88"/>
                  </a:cubicBezTo>
                  <a:cubicBezTo>
                    <a:pt x="209" y="40"/>
                    <a:pt x="168" y="0"/>
                    <a:pt x="120" y="0"/>
                  </a:cubicBezTo>
                  <a:cubicBezTo>
                    <a:pt x="119" y="0"/>
                    <a:pt x="119" y="0"/>
                    <a:pt x="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24"/>
            <p:cNvSpPr/>
            <p:nvPr/>
          </p:nvSpPr>
          <p:spPr>
            <a:xfrm rot="10800000" flipH="1">
              <a:off x="6877360" y="1083027"/>
              <a:ext cx="25260" cy="21738"/>
            </a:xfrm>
            <a:custGeom>
              <a:avLst/>
              <a:gdLst/>
              <a:ahLst/>
              <a:cxnLst/>
              <a:rect l="l" t="t" r="r" b="b"/>
              <a:pathLst>
                <a:path w="208" h="179" extrusionOk="0">
                  <a:moveTo>
                    <a:pt x="89" y="1"/>
                  </a:moveTo>
                  <a:cubicBezTo>
                    <a:pt x="44" y="1"/>
                    <a:pt x="0" y="36"/>
                    <a:pt x="0" y="89"/>
                  </a:cubicBezTo>
                  <a:cubicBezTo>
                    <a:pt x="0" y="139"/>
                    <a:pt x="39" y="178"/>
                    <a:pt x="88" y="178"/>
                  </a:cubicBezTo>
                  <a:cubicBezTo>
                    <a:pt x="168" y="178"/>
                    <a:pt x="207" y="82"/>
                    <a:pt x="151" y="27"/>
                  </a:cubicBezTo>
                  <a:cubicBezTo>
                    <a:pt x="133" y="9"/>
                    <a:pt x="111" y="1"/>
                    <a:pt x="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24"/>
            <p:cNvSpPr/>
            <p:nvPr/>
          </p:nvSpPr>
          <p:spPr>
            <a:xfrm rot="10800000" flipH="1">
              <a:off x="6820403" y="1083027"/>
              <a:ext cx="25139" cy="21617"/>
            </a:xfrm>
            <a:custGeom>
              <a:avLst/>
              <a:gdLst/>
              <a:ahLst/>
              <a:cxnLst/>
              <a:rect l="l" t="t" r="r" b="b"/>
              <a:pathLst>
                <a:path w="207" h="178" extrusionOk="0">
                  <a:moveTo>
                    <a:pt x="120" y="0"/>
                  </a:moveTo>
                  <a:cubicBezTo>
                    <a:pt x="119" y="0"/>
                    <a:pt x="119" y="0"/>
                    <a:pt x="118" y="0"/>
                  </a:cubicBezTo>
                  <a:cubicBezTo>
                    <a:pt x="118" y="0"/>
                    <a:pt x="117" y="0"/>
                    <a:pt x="117"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24"/>
            <p:cNvSpPr/>
            <p:nvPr/>
          </p:nvSpPr>
          <p:spPr>
            <a:xfrm rot="10800000" flipH="1">
              <a:off x="6767089" y="1083027"/>
              <a:ext cx="25260" cy="21617"/>
            </a:xfrm>
            <a:custGeom>
              <a:avLst/>
              <a:gdLst/>
              <a:ahLst/>
              <a:cxnLst/>
              <a:rect l="l" t="t" r="r" b="b"/>
              <a:pathLst>
                <a:path w="208" h="178" extrusionOk="0">
                  <a:moveTo>
                    <a:pt x="120" y="0"/>
                  </a:moveTo>
                  <a:cubicBezTo>
                    <a:pt x="120" y="0"/>
                    <a:pt x="119" y="0"/>
                    <a:pt x="118" y="0"/>
                  </a:cubicBezTo>
                  <a:cubicBezTo>
                    <a:pt x="39" y="0"/>
                    <a:pt x="0" y="95"/>
                    <a:pt x="55" y="151"/>
                  </a:cubicBezTo>
                  <a:cubicBezTo>
                    <a:pt x="73" y="170"/>
                    <a:pt x="96" y="178"/>
                    <a:pt x="118" y="178"/>
                  </a:cubicBezTo>
                  <a:cubicBezTo>
                    <a:pt x="163" y="178"/>
                    <a:pt x="207" y="142"/>
                    <a:pt x="207" y="88"/>
                  </a:cubicBezTo>
                  <a:cubicBezTo>
                    <a:pt x="207" y="41"/>
                    <a:pt x="169" y="0"/>
                    <a:pt x="1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24"/>
            <p:cNvSpPr/>
            <p:nvPr/>
          </p:nvSpPr>
          <p:spPr>
            <a:xfrm rot="10800000" flipH="1">
              <a:off x="6717297" y="1083027"/>
              <a:ext cx="25260" cy="21738"/>
            </a:xfrm>
            <a:custGeom>
              <a:avLst/>
              <a:gdLst/>
              <a:ahLst/>
              <a:cxnLst/>
              <a:rect l="l" t="t" r="r" b="b"/>
              <a:pathLst>
                <a:path w="208" h="179" extrusionOk="0">
                  <a:moveTo>
                    <a:pt x="90" y="1"/>
                  </a:moveTo>
                  <a:cubicBezTo>
                    <a:pt x="44" y="1"/>
                    <a:pt x="0" y="36"/>
                    <a:pt x="0" y="89"/>
                  </a:cubicBezTo>
                  <a:cubicBezTo>
                    <a:pt x="0" y="139"/>
                    <a:pt x="40" y="178"/>
                    <a:pt x="89" y="178"/>
                  </a:cubicBezTo>
                  <a:cubicBezTo>
                    <a:pt x="168" y="178"/>
                    <a:pt x="208" y="82"/>
                    <a:pt x="152" y="27"/>
                  </a:cubicBezTo>
                  <a:cubicBezTo>
                    <a:pt x="134" y="9"/>
                    <a:pt x="112" y="1"/>
                    <a:pt x="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full width">
  <p:cSld name="CUSTOM_11">
    <p:spTree>
      <p:nvGrpSpPr>
        <p:cNvPr id="1" name="Shape 6830"/>
        <p:cNvGrpSpPr/>
        <p:nvPr/>
      </p:nvGrpSpPr>
      <p:grpSpPr>
        <a:xfrm>
          <a:off x="0" y="0"/>
          <a:ext cx="0" cy="0"/>
          <a:chOff x="0" y="0"/>
          <a:chExt cx="0" cy="0"/>
        </a:xfrm>
      </p:grpSpPr>
      <p:sp>
        <p:nvSpPr>
          <p:cNvPr id="6831" name="Google Shape;6831;p26"/>
          <p:cNvSpPr/>
          <p:nvPr/>
        </p:nvSpPr>
        <p:spPr>
          <a:xfrm rot="10800000" flipH="1">
            <a:off x="-12" y="145540"/>
            <a:ext cx="893471" cy="1006853"/>
          </a:xfrm>
          <a:custGeom>
            <a:avLst/>
            <a:gdLst/>
            <a:ahLst/>
            <a:cxnLst/>
            <a:rect l="l" t="t" r="r" b="b"/>
            <a:pathLst>
              <a:path w="25050" h="27323" extrusionOk="0">
                <a:moveTo>
                  <a:pt x="1439" y="26"/>
                </a:moveTo>
                <a:lnTo>
                  <a:pt x="1439" y="26"/>
                </a:lnTo>
                <a:cubicBezTo>
                  <a:pt x="1236" y="126"/>
                  <a:pt x="1267" y="427"/>
                  <a:pt x="1486" y="483"/>
                </a:cubicBezTo>
                <a:cubicBezTo>
                  <a:pt x="1509" y="489"/>
                  <a:pt x="1532" y="492"/>
                  <a:pt x="1553" y="492"/>
                </a:cubicBezTo>
                <a:cubicBezTo>
                  <a:pt x="1739" y="492"/>
                  <a:pt x="1868" y="278"/>
                  <a:pt x="1753" y="107"/>
                </a:cubicBezTo>
                <a:cubicBezTo>
                  <a:pt x="1652" y="79"/>
                  <a:pt x="1549" y="51"/>
                  <a:pt x="1439" y="26"/>
                </a:cubicBezTo>
                <a:close/>
                <a:moveTo>
                  <a:pt x="330" y="1"/>
                </a:moveTo>
                <a:cubicBezTo>
                  <a:pt x="111" y="1"/>
                  <a:pt x="1" y="264"/>
                  <a:pt x="154" y="421"/>
                </a:cubicBezTo>
                <a:cubicBezTo>
                  <a:pt x="205" y="471"/>
                  <a:pt x="267" y="494"/>
                  <a:pt x="327" y="494"/>
                </a:cubicBezTo>
                <a:cubicBezTo>
                  <a:pt x="455" y="494"/>
                  <a:pt x="577" y="394"/>
                  <a:pt x="577" y="245"/>
                </a:cubicBezTo>
                <a:cubicBezTo>
                  <a:pt x="577" y="110"/>
                  <a:pt x="465" y="1"/>
                  <a:pt x="330" y="1"/>
                </a:cubicBezTo>
                <a:close/>
                <a:moveTo>
                  <a:pt x="3793" y="1317"/>
                </a:moveTo>
                <a:lnTo>
                  <a:pt x="3793" y="1317"/>
                </a:lnTo>
                <a:cubicBezTo>
                  <a:pt x="3667" y="1480"/>
                  <a:pt x="3783" y="1712"/>
                  <a:pt x="3987" y="1712"/>
                </a:cubicBezTo>
                <a:cubicBezTo>
                  <a:pt x="4037" y="1712"/>
                  <a:pt x="4087" y="1696"/>
                  <a:pt x="4128" y="1668"/>
                </a:cubicBezTo>
                <a:cubicBezTo>
                  <a:pt x="4022" y="1546"/>
                  <a:pt x="3909" y="1430"/>
                  <a:pt x="3793" y="1317"/>
                </a:cubicBezTo>
                <a:close/>
                <a:moveTo>
                  <a:pt x="330" y="1220"/>
                </a:moveTo>
                <a:cubicBezTo>
                  <a:pt x="111" y="1220"/>
                  <a:pt x="1" y="1486"/>
                  <a:pt x="154" y="1640"/>
                </a:cubicBezTo>
                <a:cubicBezTo>
                  <a:pt x="205" y="1690"/>
                  <a:pt x="268" y="1713"/>
                  <a:pt x="329" y="1713"/>
                </a:cubicBezTo>
                <a:cubicBezTo>
                  <a:pt x="456" y="1713"/>
                  <a:pt x="577" y="1614"/>
                  <a:pt x="577" y="1464"/>
                </a:cubicBezTo>
                <a:cubicBezTo>
                  <a:pt x="577" y="1329"/>
                  <a:pt x="465" y="1220"/>
                  <a:pt x="330" y="1220"/>
                </a:cubicBezTo>
                <a:close/>
                <a:moveTo>
                  <a:pt x="1549" y="1220"/>
                </a:moveTo>
                <a:cubicBezTo>
                  <a:pt x="1330" y="1220"/>
                  <a:pt x="1220" y="1486"/>
                  <a:pt x="1373" y="1640"/>
                </a:cubicBezTo>
                <a:cubicBezTo>
                  <a:pt x="1424" y="1690"/>
                  <a:pt x="1487" y="1713"/>
                  <a:pt x="1548" y="1713"/>
                </a:cubicBezTo>
                <a:cubicBezTo>
                  <a:pt x="1675" y="1713"/>
                  <a:pt x="1797" y="1614"/>
                  <a:pt x="1797" y="1464"/>
                </a:cubicBezTo>
                <a:cubicBezTo>
                  <a:pt x="1797" y="1329"/>
                  <a:pt x="1687" y="1220"/>
                  <a:pt x="1549" y="1220"/>
                </a:cubicBezTo>
                <a:close/>
                <a:moveTo>
                  <a:pt x="2768" y="1220"/>
                </a:moveTo>
                <a:cubicBezTo>
                  <a:pt x="2549" y="1220"/>
                  <a:pt x="2439" y="1486"/>
                  <a:pt x="2596" y="1640"/>
                </a:cubicBezTo>
                <a:cubicBezTo>
                  <a:pt x="2645" y="1690"/>
                  <a:pt x="2707" y="1713"/>
                  <a:pt x="2768" y="1713"/>
                </a:cubicBezTo>
                <a:cubicBezTo>
                  <a:pt x="2894" y="1713"/>
                  <a:pt x="3016" y="1614"/>
                  <a:pt x="3016" y="1464"/>
                </a:cubicBezTo>
                <a:cubicBezTo>
                  <a:pt x="3016" y="1329"/>
                  <a:pt x="2906" y="1220"/>
                  <a:pt x="2768" y="1220"/>
                </a:cubicBezTo>
                <a:close/>
                <a:moveTo>
                  <a:pt x="330" y="2439"/>
                </a:moveTo>
                <a:cubicBezTo>
                  <a:pt x="111" y="2439"/>
                  <a:pt x="1" y="2705"/>
                  <a:pt x="154" y="2859"/>
                </a:cubicBezTo>
                <a:cubicBezTo>
                  <a:pt x="205" y="2910"/>
                  <a:pt x="268" y="2932"/>
                  <a:pt x="329" y="2932"/>
                </a:cubicBezTo>
                <a:cubicBezTo>
                  <a:pt x="456" y="2932"/>
                  <a:pt x="577" y="2834"/>
                  <a:pt x="577" y="2686"/>
                </a:cubicBezTo>
                <a:cubicBezTo>
                  <a:pt x="577" y="2548"/>
                  <a:pt x="465" y="2439"/>
                  <a:pt x="330" y="2439"/>
                </a:cubicBezTo>
                <a:close/>
                <a:moveTo>
                  <a:pt x="1549" y="2439"/>
                </a:moveTo>
                <a:cubicBezTo>
                  <a:pt x="1330" y="2439"/>
                  <a:pt x="1220" y="2705"/>
                  <a:pt x="1373" y="2859"/>
                </a:cubicBezTo>
                <a:cubicBezTo>
                  <a:pt x="1424" y="2910"/>
                  <a:pt x="1487" y="2932"/>
                  <a:pt x="1548" y="2932"/>
                </a:cubicBezTo>
                <a:cubicBezTo>
                  <a:pt x="1675" y="2932"/>
                  <a:pt x="1797" y="2834"/>
                  <a:pt x="1797" y="2686"/>
                </a:cubicBezTo>
                <a:cubicBezTo>
                  <a:pt x="1797" y="2548"/>
                  <a:pt x="1687" y="2439"/>
                  <a:pt x="1549" y="2439"/>
                </a:cubicBezTo>
                <a:close/>
                <a:moveTo>
                  <a:pt x="2768" y="2439"/>
                </a:moveTo>
                <a:cubicBezTo>
                  <a:pt x="2549" y="2439"/>
                  <a:pt x="2439" y="2705"/>
                  <a:pt x="2596" y="2859"/>
                </a:cubicBezTo>
                <a:cubicBezTo>
                  <a:pt x="2646" y="2910"/>
                  <a:pt x="2707" y="2932"/>
                  <a:pt x="2768" y="2932"/>
                </a:cubicBezTo>
                <a:cubicBezTo>
                  <a:pt x="2894" y="2932"/>
                  <a:pt x="3016" y="2834"/>
                  <a:pt x="3016" y="2686"/>
                </a:cubicBezTo>
                <a:cubicBezTo>
                  <a:pt x="3016" y="2548"/>
                  <a:pt x="2906" y="2439"/>
                  <a:pt x="2768" y="2439"/>
                </a:cubicBezTo>
                <a:close/>
                <a:moveTo>
                  <a:pt x="3987" y="2439"/>
                </a:moveTo>
                <a:cubicBezTo>
                  <a:pt x="3768" y="2439"/>
                  <a:pt x="3658" y="2705"/>
                  <a:pt x="3815" y="2859"/>
                </a:cubicBezTo>
                <a:cubicBezTo>
                  <a:pt x="3865" y="2910"/>
                  <a:pt x="3927" y="2932"/>
                  <a:pt x="3987" y="2932"/>
                </a:cubicBezTo>
                <a:cubicBezTo>
                  <a:pt x="4113" y="2932"/>
                  <a:pt x="4235" y="2834"/>
                  <a:pt x="4235" y="2686"/>
                </a:cubicBezTo>
                <a:cubicBezTo>
                  <a:pt x="4235" y="2548"/>
                  <a:pt x="4125" y="2439"/>
                  <a:pt x="3987" y="2439"/>
                </a:cubicBezTo>
                <a:close/>
                <a:moveTo>
                  <a:pt x="330" y="3658"/>
                </a:moveTo>
                <a:cubicBezTo>
                  <a:pt x="111" y="3658"/>
                  <a:pt x="1" y="3924"/>
                  <a:pt x="154" y="4078"/>
                </a:cubicBezTo>
                <a:cubicBezTo>
                  <a:pt x="205" y="4129"/>
                  <a:pt x="268" y="4151"/>
                  <a:pt x="329" y="4151"/>
                </a:cubicBezTo>
                <a:cubicBezTo>
                  <a:pt x="456" y="4151"/>
                  <a:pt x="577" y="4053"/>
                  <a:pt x="577" y="3905"/>
                </a:cubicBezTo>
                <a:cubicBezTo>
                  <a:pt x="577" y="3767"/>
                  <a:pt x="465" y="3658"/>
                  <a:pt x="330" y="3658"/>
                </a:cubicBezTo>
                <a:close/>
                <a:moveTo>
                  <a:pt x="1549" y="3658"/>
                </a:moveTo>
                <a:cubicBezTo>
                  <a:pt x="1330" y="3658"/>
                  <a:pt x="1220" y="3924"/>
                  <a:pt x="1373" y="4078"/>
                </a:cubicBezTo>
                <a:cubicBezTo>
                  <a:pt x="1424" y="4129"/>
                  <a:pt x="1487" y="4151"/>
                  <a:pt x="1548" y="4151"/>
                </a:cubicBezTo>
                <a:cubicBezTo>
                  <a:pt x="1675" y="4151"/>
                  <a:pt x="1797" y="4053"/>
                  <a:pt x="1797" y="3905"/>
                </a:cubicBezTo>
                <a:cubicBezTo>
                  <a:pt x="1797" y="3767"/>
                  <a:pt x="1687" y="3658"/>
                  <a:pt x="1549" y="3658"/>
                </a:cubicBezTo>
                <a:close/>
                <a:moveTo>
                  <a:pt x="2768" y="3658"/>
                </a:moveTo>
                <a:cubicBezTo>
                  <a:pt x="2549" y="3658"/>
                  <a:pt x="2439" y="3924"/>
                  <a:pt x="2596" y="4078"/>
                </a:cubicBezTo>
                <a:cubicBezTo>
                  <a:pt x="2646" y="4129"/>
                  <a:pt x="2707" y="4151"/>
                  <a:pt x="2768" y="4151"/>
                </a:cubicBezTo>
                <a:cubicBezTo>
                  <a:pt x="2894" y="4151"/>
                  <a:pt x="3016" y="4053"/>
                  <a:pt x="3016" y="3905"/>
                </a:cubicBezTo>
                <a:cubicBezTo>
                  <a:pt x="3016" y="3767"/>
                  <a:pt x="2906" y="3658"/>
                  <a:pt x="2768" y="3658"/>
                </a:cubicBezTo>
                <a:close/>
                <a:moveTo>
                  <a:pt x="3987" y="3658"/>
                </a:moveTo>
                <a:cubicBezTo>
                  <a:pt x="3768" y="3658"/>
                  <a:pt x="3658" y="3924"/>
                  <a:pt x="3815" y="4078"/>
                </a:cubicBezTo>
                <a:cubicBezTo>
                  <a:pt x="3865" y="4129"/>
                  <a:pt x="3927" y="4151"/>
                  <a:pt x="3987" y="4151"/>
                </a:cubicBezTo>
                <a:cubicBezTo>
                  <a:pt x="4113" y="4151"/>
                  <a:pt x="4235" y="4053"/>
                  <a:pt x="4235" y="3905"/>
                </a:cubicBezTo>
                <a:cubicBezTo>
                  <a:pt x="4235" y="3767"/>
                  <a:pt x="4125" y="3658"/>
                  <a:pt x="3987" y="3658"/>
                </a:cubicBezTo>
                <a:close/>
                <a:moveTo>
                  <a:pt x="5209" y="3658"/>
                </a:moveTo>
                <a:cubicBezTo>
                  <a:pt x="4987" y="3658"/>
                  <a:pt x="4877" y="3924"/>
                  <a:pt x="5034" y="4078"/>
                </a:cubicBezTo>
                <a:cubicBezTo>
                  <a:pt x="5084" y="4129"/>
                  <a:pt x="5146" y="4151"/>
                  <a:pt x="5206" y="4151"/>
                </a:cubicBezTo>
                <a:cubicBezTo>
                  <a:pt x="5332" y="4151"/>
                  <a:pt x="5454" y="4053"/>
                  <a:pt x="5454" y="3905"/>
                </a:cubicBezTo>
                <a:cubicBezTo>
                  <a:pt x="5454" y="3767"/>
                  <a:pt x="5344" y="3658"/>
                  <a:pt x="5209" y="3658"/>
                </a:cubicBezTo>
                <a:close/>
                <a:moveTo>
                  <a:pt x="6190" y="5059"/>
                </a:moveTo>
                <a:cubicBezTo>
                  <a:pt x="6156" y="5181"/>
                  <a:pt x="6221" y="5309"/>
                  <a:pt x="6341" y="5353"/>
                </a:cubicBezTo>
                <a:cubicBezTo>
                  <a:pt x="6290" y="5256"/>
                  <a:pt x="6240" y="5156"/>
                  <a:pt x="6190" y="5059"/>
                </a:cubicBezTo>
                <a:close/>
                <a:moveTo>
                  <a:pt x="330" y="4877"/>
                </a:moveTo>
                <a:cubicBezTo>
                  <a:pt x="111" y="4877"/>
                  <a:pt x="1" y="5143"/>
                  <a:pt x="154" y="5300"/>
                </a:cubicBezTo>
                <a:cubicBezTo>
                  <a:pt x="205" y="5349"/>
                  <a:pt x="267" y="5371"/>
                  <a:pt x="327" y="5371"/>
                </a:cubicBezTo>
                <a:cubicBezTo>
                  <a:pt x="455" y="5371"/>
                  <a:pt x="577" y="5273"/>
                  <a:pt x="577" y="5124"/>
                </a:cubicBezTo>
                <a:cubicBezTo>
                  <a:pt x="577" y="4986"/>
                  <a:pt x="465" y="4877"/>
                  <a:pt x="330" y="4877"/>
                </a:cubicBezTo>
                <a:close/>
                <a:moveTo>
                  <a:pt x="1549" y="4877"/>
                </a:moveTo>
                <a:cubicBezTo>
                  <a:pt x="1330" y="4877"/>
                  <a:pt x="1220" y="5143"/>
                  <a:pt x="1373" y="5300"/>
                </a:cubicBezTo>
                <a:cubicBezTo>
                  <a:pt x="1424" y="5349"/>
                  <a:pt x="1486" y="5371"/>
                  <a:pt x="1546" y="5371"/>
                </a:cubicBezTo>
                <a:cubicBezTo>
                  <a:pt x="1674" y="5371"/>
                  <a:pt x="1797" y="5273"/>
                  <a:pt x="1797" y="5124"/>
                </a:cubicBezTo>
                <a:cubicBezTo>
                  <a:pt x="1797" y="4986"/>
                  <a:pt x="1687" y="4877"/>
                  <a:pt x="1549" y="4877"/>
                </a:cubicBezTo>
                <a:close/>
                <a:moveTo>
                  <a:pt x="2768" y="4877"/>
                </a:moveTo>
                <a:cubicBezTo>
                  <a:pt x="2549" y="4877"/>
                  <a:pt x="2439" y="5143"/>
                  <a:pt x="2596" y="5300"/>
                </a:cubicBezTo>
                <a:cubicBezTo>
                  <a:pt x="2645" y="5349"/>
                  <a:pt x="2706" y="5371"/>
                  <a:pt x="2766" y="5371"/>
                </a:cubicBezTo>
                <a:cubicBezTo>
                  <a:pt x="2893" y="5371"/>
                  <a:pt x="3016" y="5273"/>
                  <a:pt x="3016" y="5124"/>
                </a:cubicBezTo>
                <a:cubicBezTo>
                  <a:pt x="3016" y="4986"/>
                  <a:pt x="2906" y="4877"/>
                  <a:pt x="2768" y="4877"/>
                </a:cubicBezTo>
                <a:close/>
                <a:moveTo>
                  <a:pt x="3987" y="4877"/>
                </a:moveTo>
                <a:cubicBezTo>
                  <a:pt x="3768" y="4877"/>
                  <a:pt x="3658" y="5143"/>
                  <a:pt x="3815" y="5300"/>
                </a:cubicBezTo>
                <a:cubicBezTo>
                  <a:pt x="3864" y="5349"/>
                  <a:pt x="3925" y="5371"/>
                  <a:pt x="3985" y="5371"/>
                </a:cubicBezTo>
                <a:cubicBezTo>
                  <a:pt x="4112" y="5371"/>
                  <a:pt x="4235" y="5273"/>
                  <a:pt x="4235" y="5124"/>
                </a:cubicBezTo>
                <a:cubicBezTo>
                  <a:pt x="4235" y="4986"/>
                  <a:pt x="4125" y="4877"/>
                  <a:pt x="3987" y="4877"/>
                </a:cubicBezTo>
                <a:close/>
                <a:moveTo>
                  <a:pt x="5209" y="4877"/>
                </a:moveTo>
                <a:cubicBezTo>
                  <a:pt x="4987" y="4877"/>
                  <a:pt x="4877" y="5143"/>
                  <a:pt x="5034" y="5300"/>
                </a:cubicBezTo>
                <a:cubicBezTo>
                  <a:pt x="5084" y="5349"/>
                  <a:pt x="5146" y="5371"/>
                  <a:pt x="5206" y="5371"/>
                </a:cubicBezTo>
                <a:cubicBezTo>
                  <a:pt x="5333" y="5371"/>
                  <a:pt x="5454" y="5273"/>
                  <a:pt x="5454" y="5124"/>
                </a:cubicBezTo>
                <a:cubicBezTo>
                  <a:pt x="5454" y="4986"/>
                  <a:pt x="5344" y="4877"/>
                  <a:pt x="5209" y="4877"/>
                </a:cubicBezTo>
                <a:close/>
                <a:moveTo>
                  <a:pt x="330" y="6096"/>
                </a:moveTo>
                <a:cubicBezTo>
                  <a:pt x="111" y="6096"/>
                  <a:pt x="1" y="6362"/>
                  <a:pt x="154" y="6519"/>
                </a:cubicBezTo>
                <a:cubicBezTo>
                  <a:pt x="205" y="6568"/>
                  <a:pt x="267" y="6590"/>
                  <a:pt x="327" y="6590"/>
                </a:cubicBezTo>
                <a:cubicBezTo>
                  <a:pt x="455" y="6590"/>
                  <a:pt x="577" y="6492"/>
                  <a:pt x="577" y="6343"/>
                </a:cubicBezTo>
                <a:cubicBezTo>
                  <a:pt x="577" y="6209"/>
                  <a:pt x="465" y="6096"/>
                  <a:pt x="330" y="6096"/>
                </a:cubicBezTo>
                <a:close/>
                <a:moveTo>
                  <a:pt x="1549" y="6096"/>
                </a:moveTo>
                <a:cubicBezTo>
                  <a:pt x="1330" y="6096"/>
                  <a:pt x="1220" y="6362"/>
                  <a:pt x="1373" y="6519"/>
                </a:cubicBezTo>
                <a:cubicBezTo>
                  <a:pt x="1424" y="6568"/>
                  <a:pt x="1486" y="6590"/>
                  <a:pt x="1546" y="6590"/>
                </a:cubicBezTo>
                <a:cubicBezTo>
                  <a:pt x="1674" y="6590"/>
                  <a:pt x="1797" y="6492"/>
                  <a:pt x="1797" y="6343"/>
                </a:cubicBezTo>
                <a:cubicBezTo>
                  <a:pt x="1797" y="6209"/>
                  <a:pt x="1687" y="6096"/>
                  <a:pt x="1549" y="6096"/>
                </a:cubicBezTo>
                <a:close/>
                <a:moveTo>
                  <a:pt x="2768" y="6096"/>
                </a:moveTo>
                <a:cubicBezTo>
                  <a:pt x="2549" y="6096"/>
                  <a:pt x="2439" y="6362"/>
                  <a:pt x="2596" y="6519"/>
                </a:cubicBezTo>
                <a:cubicBezTo>
                  <a:pt x="2645" y="6568"/>
                  <a:pt x="2706" y="6590"/>
                  <a:pt x="2766" y="6590"/>
                </a:cubicBezTo>
                <a:cubicBezTo>
                  <a:pt x="2893" y="6590"/>
                  <a:pt x="3016" y="6492"/>
                  <a:pt x="3016" y="6343"/>
                </a:cubicBezTo>
                <a:cubicBezTo>
                  <a:pt x="3016" y="6209"/>
                  <a:pt x="2906" y="6096"/>
                  <a:pt x="2768" y="6096"/>
                </a:cubicBezTo>
                <a:close/>
                <a:moveTo>
                  <a:pt x="3987" y="6096"/>
                </a:moveTo>
                <a:cubicBezTo>
                  <a:pt x="3768" y="6096"/>
                  <a:pt x="3658" y="6362"/>
                  <a:pt x="3815" y="6519"/>
                </a:cubicBezTo>
                <a:cubicBezTo>
                  <a:pt x="3864" y="6568"/>
                  <a:pt x="3925" y="6590"/>
                  <a:pt x="3985" y="6590"/>
                </a:cubicBezTo>
                <a:cubicBezTo>
                  <a:pt x="4112" y="6590"/>
                  <a:pt x="4235" y="6492"/>
                  <a:pt x="4235" y="6343"/>
                </a:cubicBezTo>
                <a:cubicBezTo>
                  <a:pt x="4235" y="6209"/>
                  <a:pt x="4125" y="6096"/>
                  <a:pt x="3987" y="6096"/>
                </a:cubicBezTo>
                <a:close/>
                <a:moveTo>
                  <a:pt x="5209" y="6096"/>
                </a:moveTo>
                <a:cubicBezTo>
                  <a:pt x="4987" y="6096"/>
                  <a:pt x="4877" y="6362"/>
                  <a:pt x="5034" y="6519"/>
                </a:cubicBezTo>
                <a:cubicBezTo>
                  <a:pt x="5084" y="6568"/>
                  <a:pt x="5146" y="6590"/>
                  <a:pt x="5206" y="6590"/>
                </a:cubicBezTo>
                <a:cubicBezTo>
                  <a:pt x="5333" y="6590"/>
                  <a:pt x="5454" y="6492"/>
                  <a:pt x="5454" y="6343"/>
                </a:cubicBezTo>
                <a:cubicBezTo>
                  <a:pt x="5454" y="6209"/>
                  <a:pt x="5344" y="6096"/>
                  <a:pt x="5209" y="6096"/>
                </a:cubicBezTo>
                <a:close/>
                <a:moveTo>
                  <a:pt x="6428" y="6096"/>
                </a:moveTo>
                <a:cubicBezTo>
                  <a:pt x="6209" y="6096"/>
                  <a:pt x="6096" y="6362"/>
                  <a:pt x="6253" y="6519"/>
                </a:cubicBezTo>
                <a:cubicBezTo>
                  <a:pt x="6303" y="6568"/>
                  <a:pt x="6365" y="6590"/>
                  <a:pt x="6426" y="6590"/>
                </a:cubicBezTo>
                <a:cubicBezTo>
                  <a:pt x="6553" y="6590"/>
                  <a:pt x="6675" y="6492"/>
                  <a:pt x="6673" y="6343"/>
                </a:cubicBezTo>
                <a:cubicBezTo>
                  <a:pt x="6673" y="6209"/>
                  <a:pt x="6563" y="6096"/>
                  <a:pt x="6428" y="6096"/>
                </a:cubicBezTo>
                <a:close/>
                <a:moveTo>
                  <a:pt x="330" y="7315"/>
                </a:moveTo>
                <a:cubicBezTo>
                  <a:pt x="111" y="7315"/>
                  <a:pt x="1" y="7581"/>
                  <a:pt x="154" y="7738"/>
                </a:cubicBezTo>
                <a:cubicBezTo>
                  <a:pt x="205" y="7787"/>
                  <a:pt x="267" y="7810"/>
                  <a:pt x="327" y="7810"/>
                </a:cubicBezTo>
                <a:cubicBezTo>
                  <a:pt x="455" y="7810"/>
                  <a:pt x="577" y="7711"/>
                  <a:pt x="577" y="7562"/>
                </a:cubicBezTo>
                <a:cubicBezTo>
                  <a:pt x="577" y="7428"/>
                  <a:pt x="465" y="7315"/>
                  <a:pt x="330" y="7315"/>
                </a:cubicBezTo>
                <a:close/>
                <a:moveTo>
                  <a:pt x="1549" y="7315"/>
                </a:moveTo>
                <a:cubicBezTo>
                  <a:pt x="1330" y="7315"/>
                  <a:pt x="1220" y="7581"/>
                  <a:pt x="1373" y="7738"/>
                </a:cubicBezTo>
                <a:cubicBezTo>
                  <a:pt x="1424" y="7787"/>
                  <a:pt x="1486" y="7810"/>
                  <a:pt x="1546" y="7810"/>
                </a:cubicBezTo>
                <a:cubicBezTo>
                  <a:pt x="1674" y="7810"/>
                  <a:pt x="1797" y="7711"/>
                  <a:pt x="1797" y="7562"/>
                </a:cubicBezTo>
                <a:cubicBezTo>
                  <a:pt x="1797" y="7428"/>
                  <a:pt x="1687" y="7315"/>
                  <a:pt x="1549" y="7315"/>
                </a:cubicBezTo>
                <a:close/>
                <a:moveTo>
                  <a:pt x="2768" y="7315"/>
                </a:moveTo>
                <a:cubicBezTo>
                  <a:pt x="2549" y="7315"/>
                  <a:pt x="2439" y="7581"/>
                  <a:pt x="2596" y="7738"/>
                </a:cubicBezTo>
                <a:cubicBezTo>
                  <a:pt x="2645" y="7787"/>
                  <a:pt x="2706" y="7810"/>
                  <a:pt x="2766" y="7810"/>
                </a:cubicBezTo>
                <a:cubicBezTo>
                  <a:pt x="2893" y="7810"/>
                  <a:pt x="3016" y="7711"/>
                  <a:pt x="3016" y="7562"/>
                </a:cubicBezTo>
                <a:cubicBezTo>
                  <a:pt x="3016" y="7428"/>
                  <a:pt x="2906" y="7315"/>
                  <a:pt x="2768" y="7315"/>
                </a:cubicBezTo>
                <a:close/>
                <a:moveTo>
                  <a:pt x="3987" y="7315"/>
                </a:moveTo>
                <a:cubicBezTo>
                  <a:pt x="3768" y="7315"/>
                  <a:pt x="3658" y="7581"/>
                  <a:pt x="3815" y="7738"/>
                </a:cubicBezTo>
                <a:cubicBezTo>
                  <a:pt x="3864" y="7787"/>
                  <a:pt x="3925" y="7810"/>
                  <a:pt x="3985" y="7810"/>
                </a:cubicBezTo>
                <a:cubicBezTo>
                  <a:pt x="4112" y="7810"/>
                  <a:pt x="4235" y="7711"/>
                  <a:pt x="4235" y="7562"/>
                </a:cubicBezTo>
                <a:cubicBezTo>
                  <a:pt x="4235" y="7428"/>
                  <a:pt x="4125" y="7318"/>
                  <a:pt x="3987" y="7315"/>
                </a:cubicBezTo>
                <a:close/>
                <a:moveTo>
                  <a:pt x="5209" y="7315"/>
                </a:moveTo>
                <a:cubicBezTo>
                  <a:pt x="4987" y="7315"/>
                  <a:pt x="4877" y="7581"/>
                  <a:pt x="5034" y="7738"/>
                </a:cubicBezTo>
                <a:cubicBezTo>
                  <a:pt x="5083" y="7787"/>
                  <a:pt x="5144" y="7810"/>
                  <a:pt x="5204" y="7810"/>
                </a:cubicBezTo>
                <a:cubicBezTo>
                  <a:pt x="5331" y="7810"/>
                  <a:pt x="5454" y="7711"/>
                  <a:pt x="5454" y="7562"/>
                </a:cubicBezTo>
                <a:cubicBezTo>
                  <a:pt x="5454" y="7428"/>
                  <a:pt x="5344" y="7315"/>
                  <a:pt x="5209" y="7315"/>
                </a:cubicBezTo>
                <a:close/>
                <a:moveTo>
                  <a:pt x="6428" y="7315"/>
                </a:moveTo>
                <a:cubicBezTo>
                  <a:pt x="6209" y="7315"/>
                  <a:pt x="6096" y="7581"/>
                  <a:pt x="6253" y="7738"/>
                </a:cubicBezTo>
                <a:cubicBezTo>
                  <a:pt x="6303" y="7787"/>
                  <a:pt x="6365" y="7810"/>
                  <a:pt x="6425" y="7810"/>
                </a:cubicBezTo>
                <a:cubicBezTo>
                  <a:pt x="6552" y="7810"/>
                  <a:pt x="6673" y="7711"/>
                  <a:pt x="6673" y="7562"/>
                </a:cubicBezTo>
                <a:cubicBezTo>
                  <a:pt x="6673" y="7428"/>
                  <a:pt x="6563" y="7315"/>
                  <a:pt x="6428" y="7315"/>
                </a:cubicBezTo>
                <a:close/>
                <a:moveTo>
                  <a:pt x="17403" y="7315"/>
                </a:moveTo>
                <a:cubicBezTo>
                  <a:pt x="17184" y="7315"/>
                  <a:pt x="17074" y="7581"/>
                  <a:pt x="17227" y="7738"/>
                </a:cubicBezTo>
                <a:cubicBezTo>
                  <a:pt x="17278" y="7787"/>
                  <a:pt x="17340" y="7810"/>
                  <a:pt x="17400" y="7810"/>
                </a:cubicBezTo>
                <a:cubicBezTo>
                  <a:pt x="17528" y="7810"/>
                  <a:pt x="17650" y="7711"/>
                  <a:pt x="17650" y="7562"/>
                </a:cubicBezTo>
                <a:cubicBezTo>
                  <a:pt x="17650" y="7428"/>
                  <a:pt x="17538" y="7315"/>
                  <a:pt x="17403" y="7315"/>
                </a:cubicBezTo>
                <a:close/>
                <a:moveTo>
                  <a:pt x="18622" y="7315"/>
                </a:moveTo>
                <a:cubicBezTo>
                  <a:pt x="18403" y="7315"/>
                  <a:pt x="18293" y="7581"/>
                  <a:pt x="18446" y="7738"/>
                </a:cubicBezTo>
                <a:cubicBezTo>
                  <a:pt x="18497" y="7787"/>
                  <a:pt x="18559" y="7810"/>
                  <a:pt x="18619" y="7810"/>
                </a:cubicBezTo>
                <a:cubicBezTo>
                  <a:pt x="18747" y="7810"/>
                  <a:pt x="18870" y="7711"/>
                  <a:pt x="18870" y="7562"/>
                </a:cubicBezTo>
                <a:cubicBezTo>
                  <a:pt x="18870" y="7428"/>
                  <a:pt x="18760" y="7315"/>
                  <a:pt x="18622" y="7315"/>
                </a:cubicBezTo>
                <a:close/>
                <a:moveTo>
                  <a:pt x="19841" y="7315"/>
                </a:moveTo>
                <a:cubicBezTo>
                  <a:pt x="19622" y="7315"/>
                  <a:pt x="19512" y="7581"/>
                  <a:pt x="19669" y="7738"/>
                </a:cubicBezTo>
                <a:cubicBezTo>
                  <a:pt x="19718" y="7787"/>
                  <a:pt x="19779" y="7810"/>
                  <a:pt x="19839" y="7810"/>
                </a:cubicBezTo>
                <a:cubicBezTo>
                  <a:pt x="19966" y="7810"/>
                  <a:pt x="20089" y="7711"/>
                  <a:pt x="20089" y="7562"/>
                </a:cubicBezTo>
                <a:cubicBezTo>
                  <a:pt x="20089" y="7428"/>
                  <a:pt x="19979" y="7315"/>
                  <a:pt x="19841" y="7315"/>
                </a:cubicBezTo>
                <a:close/>
                <a:moveTo>
                  <a:pt x="7497" y="7365"/>
                </a:moveTo>
                <a:cubicBezTo>
                  <a:pt x="7309" y="7509"/>
                  <a:pt x="7409" y="7810"/>
                  <a:pt x="7647" y="7810"/>
                </a:cubicBezTo>
                <a:cubicBezTo>
                  <a:pt x="7698" y="7810"/>
                  <a:pt x="7748" y="7794"/>
                  <a:pt x="7788" y="7763"/>
                </a:cubicBezTo>
                <a:cubicBezTo>
                  <a:pt x="7688" y="7635"/>
                  <a:pt x="7591" y="7503"/>
                  <a:pt x="7497" y="7365"/>
                </a:cubicBezTo>
                <a:close/>
                <a:moveTo>
                  <a:pt x="16369" y="7725"/>
                </a:moveTo>
                <a:lnTo>
                  <a:pt x="16369" y="7725"/>
                </a:lnTo>
                <a:cubicBezTo>
                  <a:pt x="16309" y="7754"/>
                  <a:pt x="16247" y="7782"/>
                  <a:pt x="16187" y="7810"/>
                </a:cubicBezTo>
                <a:cubicBezTo>
                  <a:pt x="16256" y="7807"/>
                  <a:pt x="16322" y="7779"/>
                  <a:pt x="16369" y="7725"/>
                </a:cubicBezTo>
                <a:close/>
                <a:moveTo>
                  <a:pt x="20841" y="7456"/>
                </a:moveTo>
                <a:lnTo>
                  <a:pt x="20841" y="7456"/>
                </a:lnTo>
                <a:cubicBezTo>
                  <a:pt x="20759" y="7619"/>
                  <a:pt x="20878" y="7810"/>
                  <a:pt x="21060" y="7810"/>
                </a:cubicBezTo>
                <a:cubicBezTo>
                  <a:pt x="21116" y="7810"/>
                  <a:pt x="21167" y="7791"/>
                  <a:pt x="21210" y="7760"/>
                </a:cubicBezTo>
                <a:cubicBezTo>
                  <a:pt x="21151" y="7703"/>
                  <a:pt x="21088" y="7647"/>
                  <a:pt x="21022" y="7591"/>
                </a:cubicBezTo>
                <a:cubicBezTo>
                  <a:pt x="20963" y="7544"/>
                  <a:pt x="20900" y="7497"/>
                  <a:pt x="20841" y="7456"/>
                </a:cubicBezTo>
                <a:close/>
                <a:moveTo>
                  <a:pt x="13975" y="8869"/>
                </a:moveTo>
                <a:lnTo>
                  <a:pt x="13975" y="8869"/>
                </a:lnTo>
                <a:cubicBezTo>
                  <a:pt x="13868" y="8919"/>
                  <a:pt x="13758" y="8966"/>
                  <a:pt x="13652" y="9010"/>
                </a:cubicBezTo>
                <a:cubicBezTo>
                  <a:pt x="13682" y="9023"/>
                  <a:pt x="13714" y="9029"/>
                  <a:pt x="13744" y="9029"/>
                </a:cubicBezTo>
                <a:cubicBezTo>
                  <a:pt x="13843" y="9029"/>
                  <a:pt x="13936" y="8967"/>
                  <a:pt x="13975" y="8869"/>
                </a:cubicBezTo>
                <a:close/>
                <a:moveTo>
                  <a:pt x="8641" y="8681"/>
                </a:moveTo>
                <a:lnTo>
                  <a:pt x="8641" y="8681"/>
                </a:lnTo>
                <a:cubicBezTo>
                  <a:pt x="8569" y="8844"/>
                  <a:pt x="8688" y="9029"/>
                  <a:pt x="8866" y="9029"/>
                </a:cubicBezTo>
                <a:cubicBezTo>
                  <a:pt x="8920" y="9029"/>
                  <a:pt x="8973" y="9010"/>
                  <a:pt x="9017" y="8979"/>
                </a:cubicBezTo>
                <a:cubicBezTo>
                  <a:pt x="8885" y="8885"/>
                  <a:pt x="8763" y="8785"/>
                  <a:pt x="8641" y="8681"/>
                </a:cubicBezTo>
                <a:close/>
                <a:moveTo>
                  <a:pt x="330" y="8537"/>
                </a:moveTo>
                <a:cubicBezTo>
                  <a:pt x="111" y="8537"/>
                  <a:pt x="1" y="8800"/>
                  <a:pt x="154" y="8957"/>
                </a:cubicBezTo>
                <a:cubicBezTo>
                  <a:pt x="205" y="9007"/>
                  <a:pt x="267" y="9030"/>
                  <a:pt x="327" y="9030"/>
                </a:cubicBezTo>
                <a:cubicBezTo>
                  <a:pt x="455" y="9030"/>
                  <a:pt x="577" y="8930"/>
                  <a:pt x="577" y="8782"/>
                </a:cubicBezTo>
                <a:cubicBezTo>
                  <a:pt x="577" y="8647"/>
                  <a:pt x="465" y="8537"/>
                  <a:pt x="330" y="8537"/>
                </a:cubicBezTo>
                <a:close/>
                <a:moveTo>
                  <a:pt x="1549" y="8537"/>
                </a:moveTo>
                <a:cubicBezTo>
                  <a:pt x="1330" y="8537"/>
                  <a:pt x="1220" y="8800"/>
                  <a:pt x="1373" y="8957"/>
                </a:cubicBezTo>
                <a:cubicBezTo>
                  <a:pt x="1424" y="9007"/>
                  <a:pt x="1486" y="9030"/>
                  <a:pt x="1546" y="9030"/>
                </a:cubicBezTo>
                <a:cubicBezTo>
                  <a:pt x="1674" y="9030"/>
                  <a:pt x="1797" y="8930"/>
                  <a:pt x="1797" y="8782"/>
                </a:cubicBezTo>
                <a:cubicBezTo>
                  <a:pt x="1797" y="8647"/>
                  <a:pt x="1687" y="8537"/>
                  <a:pt x="1549" y="8537"/>
                </a:cubicBezTo>
                <a:close/>
                <a:moveTo>
                  <a:pt x="2768" y="8537"/>
                </a:moveTo>
                <a:cubicBezTo>
                  <a:pt x="2549" y="8537"/>
                  <a:pt x="2439" y="8800"/>
                  <a:pt x="2596" y="8957"/>
                </a:cubicBezTo>
                <a:cubicBezTo>
                  <a:pt x="2645" y="9007"/>
                  <a:pt x="2706" y="9030"/>
                  <a:pt x="2766" y="9030"/>
                </a:cubicBezTo>
                <a:cubicBezTo>
                  <a:pt x="2893" y="9030"/>
                  <a:pt x="3016" y="8930"/>
                  <a:pt x="3016" y="8782"/>
                </a:cubicBezTo>
                <a:cubicBezTo>
                  <a:pt x="3016" y="8647"/>
                  <a:pt x="2906" y="8537"/>
                  <a:pt x="2768" y="8537"/>
                </a:cubicBezTo>
                <a:close/>
                <a:moveTo>
                  <a:pt x="5209" y="8537"/>
                </a:moveTo>
                <a:cubicBezTo>
                  <a:pt x="4987" y="8537"/>
                  <a:pt x="4877" y="8800"/>
                  <a:pt x="5034" y="8957"/>
                </a:cubicBezTo>
                <a:cubicBezTo>
                  <a:pt x="5083" y="9007"/>
                  <a:pt x="5144" y="9030"/>
                  <a:pt x="5205" y="9030"/>
                </a:cubicBezTo>
                <a:cubicBezTo>
                  <a:pt x="5331" y="9030"/>
                  <a:pt x="5454" y="8930"/>
                  <a:pt x="5454" y="8782"/>
                </a:cubicBezTo>
                <a:cubicBezTo>
                  <a:pt x="5454" y="8647"/>
                  <a:pt x="5344" y="8537"/>
                  <a:pt x="5209" y="8537"/>
                </a:cubicBezTo>
                <a:close/>
                <a:moveTo>
                  <a:pt x="6428" y="8537"/>
                </a:moveTo>
                <a:cubicBezTo>
                  <a:pt x="6209" y="8537"/>
                  <a:pt x="6096" y="8800"/>
                  <a:pt x="6253" y="8957"/>
                </a:cubicBezTo>
                <a:cubicBezTo>
                  <a:pt x="6303" y="9007"/>
                  <a:pt x="6365" y="9030"/>
                  <a:pt x="6425" y="9030"/>
                </a:cubicBezTo>
                <a:cubicBezTo>
                  <a:pt x="6552" y="9030"/>
                  <a:pt x="6673" y="8930"/>
                  <a:pt x="6673" y="8782"/>
                </a:cubicBezTo>
                <a:cubicBezTo>
                  <a:pt x="6673" y="8647"/>
                  <a:pt x="6563" y="8537"/>
                  <a:pt x="6428" y="8537"/>
                </a:cubicBezTo>
                <a:close/>
                <a:moveTo>
                  <a:pt x="7647" y="8537"/>
                </a:moveTo>
                <a:cubicBezTo>
                  <a:pt x="7428" y="8537"/>
                  <a:pt x="7318" y="8800"/>
                  <a:pt x="7472" y="8957"/>
                </a:cubicBezTo>
                <a:cubicBezTo>
                  <a:pt x="7522" y="9007"/>
                  <a:pt x="7584" y="9030"/>
                  <a:pt x="7645" y="9030"/>
                </a:cubicBezTo>
                <a:cubicBezTo>
                  <a:pt x="7773" y="9030"/>
                  <a:pt x="7895" y="8930"/>
                  <a:pt x="7895" y="8782"/>
                </a:cubicBezTo>
                <a:cubicBezTo>
                  <a:pt x="7895" y="8647"/>
                  <a:pt x="7782" y="8537"/>
                  <a:pt x="7647" y="8537"/>
                </a:cubicBezTo>
                <a:close/>
                <a:moveTo>
                  <a:pt x="16184" y="8537"/>
                </a:moveTo>
                <a:cubicBezTo>
                  <a:pt x="15964" y="8537"/>
                  <a:pt x="15855" y="8800"/>
                  <a:pt x="16008" y="8957"/>
                </a:cubicBezTo>
                <a:cubicBezTo>
                  <a:pt x="16059" y="9007"/>
                  <a:pt x="16121" y="9030"/>
                  <a:pt x="16181" y="9030"/>
                </a:cubicBezTo>
                <a:cubicBezTo>
                  <a:pt x="16309" y="9030"/>
                  <a:pt x="16431" y="8930"/>
                  <a:pt x="16431" y="8782"/>
                </a:cubicBezTo>
                <a:cubicBezTo>
                  <a:pt x="16431" y="8647"/>
                  <a:pt x="16319" y="8537"/>
                  <a:pt x="16184" y="8537"/>
                </a:cubicBezTo>
                <a:close/>
                <a:moveTo>
                  <a:pt x="17403" y="8537"/>
                </a:moveTo>
                <a:cubicBezTo>
                  <a:pt x="17184" y="8537"/>
                  <a:pt x="17074" y="8800"/>
                  <a:pt x="17227" y="8957"/>
                </a:cubicBezTo>
                <a:cubicBezTo>
                  <a:pt x="17278" y="9007"/>
                  <a:pt x="17340" y="9030"/>
                  <a:pt x="17400" y="9030"/>
                </a:cubicBezTo>
                <a:cubicBezTo>
                  <a:pt x="17528" y="9030"/>
                  <a:pt x="17650" y="8930"/>
                  <a:pt x="17650" y="8782"/>
                </a:cubicBezTo>
                <a:cubicBezTo>
                  <a:pt x="17650" y="8647"/>
                  <a:pt x="17538" y="8537"/>
                  <a:pt x="17403" y="8537"/>
                </a:cubicBezTo>
                <a:close/>
                <a:moveTo>
                  <a:pt x="18622" y="8537"/>
                </a:moveTo>
                <a:cubicBezTo>
                  <a:pt x="18403" y="8537"/>
                  <a:pt x="18293" y="8800"/>
                  <a:pt x="18446" y="8957"/>
                </a:cubicBezTo>
                <a:cubicBezTo>
                  <a:pt x="18497" y="9007"/>
                  <a:pt x="18559" y="9030"/>
                  <a:pt x="18619" y="9030"/>
                </a:cubicBezTo>
                <a:cubicBezTo>
                  <a:pt x="18747" y="9030"/>
                  <a:pt x="18870" y="8930"/>
                  <a:pt x="18870" y="8782"/>
                </a:cubicBezTo>
                <a:cubicBezTo>
                  <a:pt x="18870" y="8647"/>
                  <a:pt x="18760" y="8537"/>
                  <a:pt x="18622" y="8537"/>
                </a:cubicBezTo>
                <a:close/>
                <a:moveTo>
                  <a:pt x="19841" y="8537"/>
                </a:moveTo>
                <a:cubicBezTo>
                  <a:pt x="19622" y="8537"/>
                  <a:pt x="19512" y="8800"/>
                  <a:pt x="19669" y="8957"/>
                </a:cubicBezTo>
                <a:cubicBezTo>
                  <a:pt x="19718" y="9007"/>
                  <a:pt x="19779" y="9030"/>
                  <a:pt x="19839" y="9030"/>
                </a:cubicBezTo>
                <a:cubicBezTo>
                  <a:pt x="19966" y="9030"/>
                  <a:pt x="20089" y="8930"/>
                  <a:pt x="20089" y="8782"/>
                </a:cubicBezTo>
                <a:cubicBezTo>
                  <a:pt x="20089" y="8647"/>
                  <a:pt x="19979" y="8537"/>
                  <a:pt x="19841" y="8537"/>
                </a:cubicBezTo>
                <a:close/>
                <a:moveTo>
                  <a:pt x="21060" y="8537"/>
                </a:moveTo>
                <a:cubicBezTo>
                  <a:pt x="20841" y="8537"/>
                  <a:pt x="20731" y="8800"/>
                  <a:pt x="20888" y="8957"/>
                </a:cubicBezTo>
                <a:cubicBezTo>
                  <a:pt x="20937" y="9007"/>
                  <a:pt x="20998" y="9030"/>
                  <a:pt x="21058" y="9030"/>
                </a:cubicBezTo>
                <a:cubicBezTo>
                  <a:pt x="21185" y="9030"/>
                  <a:pt x="21308" y="8930"/>
                  <a:pt x="21308" y="8782"/>
                </a:cubicBezTo>
                <a:cubicBezTo>
                  <a:pt x="21308" y="8647"/>
                  <a:pt x="21198" y="8537"/>
                  <a:pt x="21060" y="8537"/>
                </a:cubicBezTo>
                <a:close/>
                <a:moveTo>
                  <a:pt x="3987" y="8537"/>
                </a:moveTo>
                <a:cubicBezTo>
                  <a:pt x="3768" y="8537"/>
                  <a:pt x="3658" y="8800"/>
                  <a:pt x="3815" y="8957"/>
                </a:cubicBezTo>
                <a:cubicBezTo>
                  <a:pt x="3865" y="9008"/>
                  <a:pt x="3926" y="9031"/>
                  <a:pt x="3987" y="9031"/>
                </a:cubicBezTo>
                <a:cubicBezTo>
                  <a:pt x="4113" y="9031"/>
                  <a:pt x="4235" y="8932"/>
                  <a:pt x="4235" y="8782"/>
                </a:cubicBezTo>
                <a:cubicBezTo>
                  <a:pt x="4235" y="8647"/>
                  <a:pt x="4125" y="8537"/>
                  <a:pt x="3987" y="8537"/>
                </a:cubicBezTo>
                <a:close/>
                <a:moveTo>
                  <a:pt x="14965" y="8537"/>
                </a:moveTo>
                <a:cubicBezTo>
                  <a:pt x="14745" y="8537"/>
                  <a:pt x="14633" y="8800"/>
                  <a:pt x="14789" y="8957"/>
                </a:cubicBezTo>
                <a:cubicBezTo>
                  <a:pt x="14840" y="9008"/>
                  <a:pt x="14902" y="9031"/>
                  <a:pt x="14963" y="9031"/>
                </a:cubicBezTo>
                <a:cubicBezTo>
                  <a:pt x="15089" y="9031"/>
                  <a:pt x="15209" y="8932"/>
                  <a:pt x="15209" y="8782"/>
                </a:cubicBezTo>
                <a:cubicBezTo>
                  <a:pt x="15209" y="8647"/>
                  <a:pt x="15100" y="8537"/>
                  <a:pt x="14965" y="8537"/>
                </a:cubicBezTo>
                <a:close/>
                <a:moveTo>
                  <a:pt x="330" y="9756"/>
                </a:moveTo>
                <a:cubicBezTo>
                  <a:pt x="111" y="9756"/>
                  <a:pt x="1" y="10023"/>
                  <a:pt x="154" y="10176"/>
                </a:cubicBezTo>
                <a:cubicBezTo>
                  <a:pt x="205" y="10227"/>
                  <a:pt x="268" y="10250"/>
                  <a:pt x="329" y="10250"/>
                </a:cubicBezTo>
                <a:cubicBezTo>
                  <a:pt x="456" y="10250"/>
                  <a:pt x="577" y="10151"/>
                  <a:pt x="577" y="10001"/>
                </a:cubicBezTo>
                <a:cubicBezTo>
                  <a:pt x="577" y="9866"/>
                  <a:pt x="465" y="9756"/>
                  <a:pt x="330" y="9756"/>
                </a:cubicBezTo>
                <a:close/>
                <a:moveTo>
                  <a:pt x="1549" y="9756"/>
                </a:moveTo>
                <a:cubicBezTo>
                  <a:pt x="1330" y="9756"/>
                  <a:pt x="1220" y="10023"/>
                  <a:pt x="1373" y="10176"/>
                </a:cubicBezTo>
                <a:cubicBezTo>
                  <a:pt x="1424" y="10227"/>
                  <a:pt x="1487" y="10250"/>
                  <a:pt x="1548" y="10250"/>
                </a:cubicBezTo>
                <a:cubicBezTo>
                  <a:pt x="1675" y="10250"/>
                  <a:pt x="1797" y="10151"/>
                  <a:pt x="1797" y="10001"/>
                </a:cubicBezTo>
                <a:cubicBezTo>
                  <a:pt x="1797" y="9866"/>
                  <a:pt x="1687" y="9756"/>
                  <a:pt x="1549" y="9756"/>
                </a:cubicBezTo>
                <a:close/>
                <a:moveTo>
                  <a:pt x="2768" y="9756"/>
                </a:moveTo>
                <a:cubicBezTo>
                  <a:pt x="2549" y="9756"/>
                  <a:pt x="2439" y="10023"/>
                  <a:pt x="2596" y="10176"/>
                </a:cubicBezTo>
                <a:cubicBezTo>
                  <a:pt x="2645" y="10227"/>
                  <a:pt x="2707" y="10250"/>
                  <a:pt x="2768" y="10250"/>
                </a:cubicBezTo>
                <a:cubicBezTo>
                  <a:pt x="2894" y="10250"/>
                  <a:pt x="3016" y="10151"/>
                  <a:pt x="3016" y="10001"/>
                </a:cubicBezTo>
                <a:cubicBezTo>
                  <a:pt x="3016" y="9866"/>
                  <a:pt x="2906" y="9756"/>
                  <a:pt x="2768" y="9756"/>
                </a:cubicBezTo>
                <a:close/>
                <a:moveTo>
                  <a:pt x="3987" y="9756"/>
                </a:moveTo>
                <a:cubicBezTo>
                  <a:pt x="3768" y="9756"/>
                  <a:pt x="3658" y="10019"/>
                  <a:pt x="3815" y="10176"/>
                </a:cubicBezTo>
                <a:cubicBezTo>
                  <a:pt x="3865" y="10227"/>
                  <a:pt x="3926" y="10250"/>
                  <a:pt x="3987" y="10250"/>
                </a:cubicBezTo>
                <a:cubicBezTo>
                  <a:pt x="4113" y="10250"/>
                  <a:pt x="4235" y="10151"/>
                  <a:pt x="4235" y="10001"/>
                </a:cubicBezTo>
                <a:cubicBezTo>
                  <a:pt x="4235" y="9866"/>
                  <a:pt x="4125" y="9756"/>
                  <a:pt x="3987" y="9756"/>
                </a:cubicBezTo>
                <a:close/>
                <a:moveTo>
                  <a:pt x="5209" y="9756"/>
                </a:moveTo>
                <a:cubicBezTo>
                  <a:pt x="4987" y="9756"/>
                  <a:pt x="4877" y="10023"/>
                  <a:pt x="5034" y="10176"/>
                </a:cubicBezTo>
                <a:cubicBezTo>
                  <a:pt x="5084" y="10227"/>
                  <a:pt x="5145" y="10250"/>
                  <a:pt x="5206" y="10250"/>
                </a:cubicBezTo>
                <a:cubicBezTo>
                  <a:pt x="5332" y="10250"/>
                  <a:pt x="5454" y="10151"/>
                  <a:pt x="5454" y="10001"/>
                </a:cubicBezTo>
                <a:cubicBezTo>
                  <a:pt x="5454" y="9866"/>
                  <a:pt x="5344" y="9756"/>
                  <a:pt x="5209" y="9756"/>
                </a:cubicBezTo>
                <a:close/>
                <a:moveTo>
                  <a:pt x="6428" y="9756"/>
                </a:moveTo>
                <a:cubicBezTo>
                  <a:pt x="6209" y="9756"/>
                  <a:pt x="6096" y="10023"/>
                  <a:pt x="6253" y="10176"/>
                </a:cubicBezTo>
                <a:cubicBezTo>
                  <a:pt x="6304" y="10227"/>
                  <a:pt x="6366" y="10250"/>
                  <a:pt x="6426" y="10250"/>
                </a:cubicBezTo>
                <a:cubicBezTo>
                  <a:pt x="6553" y="10250"/>
                  <a:pt x="6673" y="10151"/>
                  <a:pt x="6673" y="10001"/>
                </a:cubicBezTo>
                <a:cubicBezTo>
                  <a:pt x="6673" y="9866"/>
                  <a:pt x="6563" y="9756"/>
                  <a:pt x="6428" y="9756"/>
                </a:cubicBezTo>
                <a:close/>
                <a:moveTo>
                  <a:pt x="7647" y="9756"/>
                </a:moveTo>
                <a:cubicBezTo>
                  <a:pt x="7428" y="9756"/>
                  <a:pt x="7318" y="10023"/>
                  <a:pt x="7472" y="10176"/>
                </a:cubicBezTo>
                <a:cubicBezTo>
                  <a:pt x="7523" y="10227"/>
                  <a:pt x="7585" y="10250"/>
                  <a:pt x="7646" y="10250"/>
                </a:cubicBezTo>
                <a:cubicBezTo>
                  <a:pt x="7773" y="10250"/>
                  <a:pt x="7895" y="10151"/>
                  <a:pt x="7895" y="10001"/>
                </a:cubicBezTo>
                <a:cubicBezTo>
                  <a:pt x="7895" y="9866"/>
                  <a:pt x="7782" y="9756"/>
                  <a:pt x="7647" y="9756"/>
                </a:cubicBezTo>
                <a:close/>
                <a:moveTo>
                  <a:pt x="8866" y="9756"/>
                </a:moveTo>
                <a:cubicBezTo>
                  <a:pt x="8647" y="9756"/>
                  <a:pt x="8537" y="10023"/>
                  <a:pt x="8691" y="10176"/>
                </a:cubicBezTo>
                <a:cubicBezTo>
                  <a:pt x="8742" y="10227"/>
                  <a:pt x="8804" y="10250"/>
                  <a:pt x="8865" y="10250"/>
                </a:cubicBezTo>
                <a:cubicBezTo>
                  <a:pt x="8992" y="10250"/>
                  <a:pt x="9114" y="10151"/>
                  <a:pt x="9114" y="10001"/>
                </a:cubicBezTo>
                <a:cubicBezTo>
                  <a:pt x="9114" y="9866"/>
                  <a:pt x="9001" y="9756"/>
                  <a:pt x="8866" y="9756"/>
                </a:cubicBezTo>
                <a:close/>
                <a:moveTo>
                  <a:pt x="10085" y="9756"/>
                </a:moveTo>
                <a:cubicBezTo>
                  <a:pt x="9866" y="9756"/>
                  <a:pt x="9756" y="10023"/>
                  <a:pt x="9910" y="10176"/>
                </a:cubicBezTo>
                <a:cubicBezTo>
                  <a:pt x="9961" y="10227"/>
                  <a:pt x="10023" y="10250"/>
                  <a:pt x="10084" y="10250"/>
                </a:cubicBezTo>
                <a:cubicBezTo>
                  <a:pt x="10211" y="10250"/>
                  <a:pt x="10333" y="10151"/>
                  <a:pt x="10333" y="10001"/>
                </a:cubicBezTo>
                <a:cubicBezTo>
                  <a:pt x="10333" y="9866"/>
                  <a:pt x="10223" y="9756"/>
                  <a:pt x="10085" y="9756"/>
                </a:cubicBezTo>
                <a:close/>
                <a:moveTo>
                  <a:pt x="11305" y="9756"/>
                </a:moveTo>
                <a:cubicBezTo>
                  <a:pt x="11085" y="9756"/>
                  <a:pt x="10975" y="10019"/>
                  <a:pt x="11132" y="10176"/>
                </a:cubicBezTo>
                <a:cubicBezTo>
                  <a:pt x="11182" y="10227"/>
                  <a:pt x="11244" y="10250"/>
                  <a:pt x="11304" y="10250"/>
                </a:cubicBezTo>
                <a:cubicBezTo>
                  <a:pt x="11431" y="10250"/>
                  <a:pt x="11552" y="10151"/>
                  <a:pt x="11552" y="10001"/>
                </a:cubicBezTo>
                <a:cubicBezTo>
                  <a:pt x="11552" y="9866"/>
                  <a:pt x="11442" y="9756"/>
                  <a:pt x="11305" y="9756"/>
                </a:cubicBezTo>
                <a:close/>
                <a:moveTo>
                  <a:pt x="12524" y="9756"/>
                </a:moveTo>
                <a:cubicBezTo>
                  <a:pt x="12304" y="9756"/>
                  <a:pt x="12195" y="10023"/>
                  <a:pt x="12351" y="10176"/>
                </a:cubicBezTo>
                <a:cubicBezTo>
                  <a:pt x="12401" y="10227"/>
                  <a:pt x="12463" y="10250"/>
                  <a:pt x="12523" y="10250"/>
                </a:cubicBezTo>
                <a:cubicBezTo>
                  <a:pt x="12650" y="10250"/>
                  <a:pt x="12771" y="10151"/>
                  <a:pt x="12771" y="10001"/>
                </a:cubicBezTo>
                <a:cubicBezTo>
                  <a:pt x="12771" y="9866"/>
                  <a:pt x="12661" y="9756"/>
                  <a:pt x="12524" y="9756"/>
                </a:cubicBezTo>
                <a:close/>
                <a:moveTo>
                  <a:pt x="13746" y="9756"/>
                </a:moveTo>
                <a:cubicBezTo>
                  <a:pt x="13523" y="9756"/>
                  <a:pt x="13414" y="10023"/>
                  <a:pt x="13570" y="10176"/>
                </a:cubicBezTo>
                <a:cubicBezTo>
                  <a:pt x="13620" y="10227"/>
                  <a:pt x="13682" y="10250"/>
                  <a:pt x="13742" y="10250"/>
                </a:cubicBezTo>
                <a:cubicBezTo>
                  <a:pt x="13869" y="10250"/>
                  <a:pt x="13990" y="10151"/>
                  <a:pt x="13990" y="10001"/>
                </a:cubicBezTo>
                <a:cubicBezTo>
                  <a:pt x="13990" y="9866"/>
                  <a:pt x="13881" y="9756"/>
                  <a:pt x="13746" y="9756"/>
                </a:cubicBezTo>
                <a:close/>
                <a:moveTo>
                  <a:pt x="14965" y="9756"/>
                </a:moveTo>
                <a:cubicBezTo>
                  <a:pt x="14745" y="9756"/>
                  <a:pt x="14633" y="10019"/>
                  <a:pt x="14789" y="10176"/>
                </a:cubicBezTo>
                <a:cubicBezTo>
                  <a:pt x="14840" y="10227"/>
                  <a:pt x="14902" y="10250"/>
                  <a:pt x="14963" y="10250"/>
                </a:cubicBezTo>
                <a:cubicBezTo>
                  <a:pt x="15089" y="10250"/>
                  <a:pt x="15209" y="10151"/>
                  <a:pt x="15209" y="10001"/>
                </a:cubicBezTo>
                <a:cubicBezTo>
                  <a:pt x="15209" y="9866"/>
                  <a:pt x="15100" y="9756"/>
                  <a:pt x="14965" y="9756"/>
                </a:cubicBezTo>
                <a:close/>
                <a:moveTo>
                  <a:pt x="16184" y="9756"/>
                </a:moveTo>
                <a:cubicBezTo>
                  <a:pt x="15964" y="9756"/>
                  <a:pt x="15855" y="10023"/>
                  <a:pt x="16008" y="10176"/>
                </a:cubicBezTo>
                <a:cubicBezTo>
                  <a:pt x="16059" y="10227"/>
                  <a:pt x="16122" y="10250"/>
                  <a:pt x="16183" y="10250"/>
                </a:cubicBezTo>
                <a:cubicBezTo>
                  <a:pt x="16310" y="10250"/>
                  <a:pt x="16431" y="10151"/>
                  <a:pt x="16431" y="10001"/>
                </a:cubicBezTo>
                <a:cubicBezTo>
                  <a:pt x="16431" y="9866"/>
                  <a:pt x="16319" y="9756"/>
                  <a:pt x="16184" y="9756"/>
                </a:cubicBezTo>
                <a:close/>
                <a:moveTo>
                  <a:pt x="17403" y="9756"/>
                </a:moveTo>
                <a:cubicBezTo>
                  <a:pt x="17184" y="9756"/>
                  <a:pt x="17074" y="10023"/>
                  <a:pt x="17227" y="10176"/>
                </a:cubicBezTo>
                <a:cubicBezTo>
                  <a:pt x="17278" y="10227"/>
                  <a:pt x="17341" y="10250"/>
                  <a:pt x="17402" y="10250"/>
                </a:cubicBezTo>
                <a:cubicBezTo>
                  <a:pt x="17529" y="10250"/>
                  <a:pt x="17650" y="10151"/>
                  <a:pt x="17650" y="10001"/>
                </a:cubicBezTo>
                <a:cubicBezTo>
                  <a:pt x="17650" y="9866"/>
                  <a:pt x="17538" y="9756"/>
                  <a:pt x="17403" y="9756"/>
                </a:cubicBezTo>
                <a:close/>
                <a:moveTo>
                  <a:pt x="18622" y="9756"/>
                </a:moveTo>
                <a:cubicBezTo>
                  <a:pt x="18403" y="9756"/>
                  <a:pt x="18293" y="10023"/>
                  <a:pt x="18446" y="10176"/>
                </a:cubicBezTo>
                <a:cubicBezTo>
                  <a:pt x="18497" y="10227"/>
                  <a:pt x="18560" y="10250"/>
                  <a:pt x="18621" y="10250"/>
                </a:cubicBezTo>
                <a:cubicBezTo>
                  <a:pt x="18748" y="10250"/>
                  <a:pt x="18870" y="10151"/>
                  <a:pt x="18870" y="10001"/>
                </a:cubicBezTo>
                <a:cubicBezTo>
                  <a:pt x="18870" y="9866"/>
                  <a:pt x="18760" y="9756"/>
                  <a:pt x="18622" y="9756"/>
                </a:cubicBezTo>
                <a:close/>
                <a:moveTo>
                  <a:pt x="19841" y="9756"/>
                </a:moveTo>
                <a:cubicBezTo>
                  <a:pt x="19622" y="9756"/>
                  <a:pt x="19512" y="10023"/>
                  <a:pt x="19669" y="10176"/>
                </a:cubicBezTo>
                <a:cubicBezTo>
                  <a:pt x="19718" y="10227"/>
                  <a:pt x="19780" y="10250"/>
                  <a:pt x="19841" y="10250"/>
                </a:cubicBezTo>
                <a:cubicBezTo>
                  <a:pt x="19967" y="10250"/>
                  <a:pt x="20089" y="10151"/>
                  <a:pt x="20089" y="10001"/>
                </a:cubicBezTo>
                <a:cubicBezTo>
                  <a:pt x="20089" y="9866"/>
                  <a:pt x="19979" y="9756"/>
                  <a:pt x="19841" y="9756"/>
                </a:cubicBezTo>
                <a:close/>
                <a:moveTo>
                  <a:pt x="21060" y="9756"/>
                </a:moveTo>
                <a:cubicBezTo>
                  <a:pt x="20841" y="9756"/>
                  <a:pt x="20731" y="10023"/>
                  <a:pt x="20888" y="10176"/>
                </a:cubicBezTo>
                <a:cubicBezTo>
                  <a:pt x="20938" y="10227"/>
                  <a:pt x="20999" y="10250"/>
                  <a:pt x="21060" y="10250"/>
                </a:cubicBezTo>
                <a:cubicBezTo>
                  <a:pt x="21186" y="10250"/>
                  <a:pt x="21308" y="10151"/>
                  <a:pt x="21308" y="10001"/>
                </a:cubicBezTo>
                <a:cubicBezTo>
                  <a:pt x="21308" y="9866"/>
                  <a:pt x="21198" y="9756"/>
                  <a:pt x="21060" y="9756"/>
                </a:cubicBezTo>
                <a:close/>
                <a:moveTo>
                  <a:pt x="330" y="10975"/>
                </a:moveTo>
                <a:cubicBezTo>
                  <a:pt x="111" y="10975"/>
                  <a:pt x="1" y="11242"/>
                  <a:pt x="154" y="11395"/>
                </a:cubicBezTo>
                <a:cubicBezTo>
                  <a:pt x="205" y="11446"/>
                  <a:pt x="268" y="11469"/>
                  <a:pt x="329" y="11469"/>
                </a:cubicBezTo>
                <a:cubicBezTo>
                  <a:pt x="456" y="11469"/>
                  <a:pt x="577" y="11371"/>
                  <a:pt x="577" y="11223"/>
                </a:cubicBezTo>
                <a:cubicBezTo>
                  <a:pt x="577" y="11085"/>
                  <a:pt x="465" y="10975"/>
                  <a:pt x="330" y="10975"/>
                </a:cubicBezTo>
                <a:close/>
                <a:moveTo>
                  <a:pt x="1549" y="10975"/>
                </a:moveTo>
                <a:cubicBezTo>
                  <a:pt x="1330" y="10975"/>
                  <a:pt x="1220" y="11242"/>
                  <a:pt x="1373" y="11395"/>
                </a:cubicBezTo>
                <a:cubicBezTo>
                  <a:pt x="1424" y="11446"/>
                  <a:pt x="1487" y="11469"/>
                  <a:pt x="1548" y="11469"/>
                </a:cubicBezTo>
                <a:cubicBezTo>
                  <a:pt x="1675" y="11469"/>
                  <a:pt x="1797" y="11371"/>
                  <a:pt x="1797" y="11223"/>
                </a:cubicBezTo>
                <a:cubicBezTo>
                  <a:pt x="1797" y="11085"/>
                  <a:pt x="1687" y="10975"/>
                  <a:pt x="1549" y="10975"/>
                </a:cubicBezTo>
                <a:close/>
                <a:moveTo>
                  <a:pt x="2768" y="10975"/>
                </a:moveTo>
                <a:cubicBezTo>
                  <a:pt x="2549" y="10975"/>
                  <a:pt x="2439" y="11242"/>
                  <a:pt x="2596" y="11395"/>
                </a:cubicBezTo>
                <a:cubicBezTo>
                  <a:pt x="2646" y="11446"/>
                  <a:pt x="2707" y="11469"/>
                  <a:pt x="2768" y="11469"/>
                </a:cubicBezTo>
                <a:cubicBezTo>
                  <a:pt x="2894" y="11469"/>
                  <a:pt x="3016" y="11371"/>
                  <a:pt x="3016" y="11223"/>
                </a:cubicBezTo>
                <a:cubicBezTo>
                  <a:pt x="3016" y="11085"/>
                  <a:pt x="2906" y="10975"/>
                  <a:pt x="2768" y="10975"/>
                </a:cubicBezTo>
                <a:close/>
                <a:moveTo>
                  <a:pt x="3987" y="10975"/>
                </a:moveTo>
                <a:cubicBezTo>
                  <a:pt x="3768" y="10975"/>
                  <a:pt x="3658" y="11242"/>
                  <a:pt x="3815" y="11395"/>
                </a:cubicBezTo>
                <a:cubicBezTo>
                  <a:pt x="3865" y="11446"/>
                  <a:pt x="3927" y="11469"/>
                  <a:pt x="3987" y="11469"/>
                </a:cubicBezTo>
                <a:cubicBezTo>
                  <a:pt x="4113" y="11469"/>
                  <a:pt x="4235" y="11371"/>
                  <a:pt x="4235" y="11223"/>
                </a:cubicBezTo>
                <a:cubicBezTo>
                  <a:pt x="4235" y="11085"/>
                  <a:pt x="4125" y="10975"/>
                  <a:pt x="3987" y="10975"/>
                </a:cubicBezTo>
                <a:close/>
                <a:moveTo>
                  <a:pt x="5209" y="10975"/>
                </a:moveTo>
                <a:cubicBezTo>
                  <a:pt x="4987" y="10975"/>
                  <a:pt x="4877" y="11242"/>
                  <a:pt x="5034" y="11395"/>
                </a:cubicBezTo>
                <a:cubicBezTo>
                  <a:pt x="5084" y="11446"/>
                  <a:pt x="5146" y="11469"/>
                  <a:pt x="5206" y="11469"/>
                </a:cubicBezTo>
                <a:cubicBezTo>
                  <a:pt x="5332" y="11469"/>
                  <a:pt x="5454" y="11371"/>
                  <a:pt x="5454" y="11223"/>
                </a:cubicBezTo>
                <a:cubicBezTo>
                  <a:pt x="5454" y="11085"/>
                  <a:pt x="5344" y="10975"/>
                  <a:pt x="5209" y="10975"/>
                </a:cubicBezTo>
                <a:close/>
                <a:moveTo>
                  <a:pt x="6428" y="10975"/>
                </a:moveTo>
                <a:cubicBezTo>
                  <a:pt x="6209" y="10975"/>
                  <a:pt x="6096" y="11242"/>
                  <a:pt x="6253" y="11395"/>
                </a:cubicBezTo>
                <a:cubicBezTo>
                  <a:pt x="6304" y="11446"/>
                  <a:pt x="6366" y="11469"/>
                  <a:pt x="6427" y="11469"/>
                </a:cubicBezTo>
                <a:cubicBezTo>
                  <a:pt x="6553" y="11469"/>
                  <a:pt x="6673" y="11371"/>
                  <a:pt x="6673" y="11223"/>
                </a:cubicBezTo>
                <a:cubicBezTo>
                  <a:pt x="6673" y="11085"/>
                  <a:pt x="6563" y="10975"/>
                  <a:pt x="6428" y="10975"/>
                </a:cubicBezTo>
                <a:close/>
                <a:moveTo>
                  <a:pt x="7647" y="10975"/>
                </a:moveTo>
                <a:cubicBezTo>
                  <a:pt x="7428" y="10975"/>
                  <a:pt x="7318" y="11242"/>
                  <a:pt x="7472" y="11395"/>
                </a:cubicBezTo>
                <a:cubicBezTo>
                  <a:pt x="7523" y="11446"/>
                  <a:pt x="7585" y="11469"/>
                  <a:pt x="7647" y="11469"/>
                </a:cubicBezTo>
                <a:cubicBezTo>
                  <a:pt x="7774" y="11469"/>
                  <a:pt x="7895" y="11371"/>
                  <a:pt x="7895" y="11223"/>
                </a:cubicBezTo>
                <a:cubicBezTo>
                  <a:pt x="7895" y="11085"/>
                  <a:pt x="7782" y="10975"/>
                  <a:pt x="7647" y="10975"/>
                </a:cubicBezTo>
                <a:close/>
                <a:moveTo>
                  <a:pt x="8866" y="10975"/>
                </a:moveTo>
                <a:cubicBezTo>
                  <a:pt x="8647" y="10975"/>
                  <a:pt x="8537" y="11242"/>
                  <a:pt x="8691" y="11395"/>
                </a:cubicBezTo>
                <a:cubicBezTo>
                  <a:pt x="8742" y="11446"/>
                  <a:pt x="8804" y="11469"/>
                  <a:pt x="8866" y="11469"/>
                </a:cubicBezTo>
                <a:cubicBezTo>
                  <a:pt x="8993" y="11469"/>
                  <a:pt x="9114" y="11371"/>
                  <a:pt x="9114" y="11223"/>
                </a:cubicBezTo>
                <a:cubicBezTo>
                  <a:pt x="9114" y="11085"/>
                  <a:pt x="9001" y="10975"/>
                  <a:pt x="8866" y="10975"/>
                </a:cubicBezTo>
                <a:close/>
                <a:moveTo>
                  <a:pt x="10085" y="10975"/>
                </a:moveTo>
                <a:cubicBezTo>
                  <a:pt x="9866" y="10975"/>
                  <a:pt x="9756" y="11242"/>
                  <a:pt x="9910" y="11395"/>
                </a:cubicBezTo>
                <a:cubicBezTo>
                  <a:pt x="9961" y="11446"/>
                  <a:pt x="10023" y="11469"/>
                  <a:pt x="10085" y="11469"/>
                </a:cubicBezTo>
                <a:cubicBezTo>
                  <a:pt x="10212" y="11469"/>
                  <a:pt x="10333" y="11371"/>
                  <a:pt x="10333" y="11223"/>
                </a:cubicBezTo>
                <a:cubicBezTo>
                  <a:pt x="10333" y="11085"/>
                  <a:pt x="10223" y="10975"/>
                  <a:pt x="10085" y="10975"/>
                </a:cubicBezTo>
                <a:close/>
                <a:moveTo>
                  <a:pt x="11305" y="10975"/>
                </a:moveTo>
                <a:cubicBezTo>
                  <a:pt x="11085" y="10975"/>
                  <a:pt x="10975" y="11242"/>
                  <a:pt x="11132" y="11395"/>
                </a:cubicBezTo>
                <a:cubicBezTo>
                  <a:pt x="11182" y="11446"/>
                  <a:pt x="11244" y="11469"/>
                  <a:pt x="11305" y="11469"/>
                </a:cubicBezTo>
                <a:cubicBezTo>
                  <a:pt x="11431" y="11469"/>
                  <a:pt x="11552" y="11371"/>
                  <a:pt x="11552" y="11223"/>
                </a:cubicBezTo>
                <a:cubicBezTo>
                  <a:pt x="11552" y="11085"/>
                  <a:pt x="11442" y="10975"/>
                  <a:pt x="11305" y="10975"/>
                </a:cubicBezTo>
                <a:close/>
                <a:moveTo>
                  <a:pt x="12524" y="10975"/>
                </a:moveTo>
                <a:cubicBezTo>
                  <a:pt x="12304" y="10975"/>
                  <a:pt x="12195" y="11242"/>
                  <a:pt x="12351" y="11395"/>
                </a:cubicBezTo>
                <a:cubicBezTo>
                  <a:pt x="12401" y="11446"/>
                  <a:pt x="12463" y="11469"/>
                  <a:pt x="12524" y="11469"/>
                </a:cubicBezTo>
                <a:cubicBezTo>
                  <a:pt x="12650" y="11469"/>
                  <a:pt x="12771" y="11371"/>
                  <a:pt x="12771" y="11223"/>
                </a:cubicBezTo>
                <a:cubicBezTo>
                  <a:pt x="12771" y="11085"/>
                  <a:pt x="12661" y="10975"/>
                  <a:pt x="12524" y="10975"/>
                </a:cubicBezTo>
                <a:close/>
                <a:moveTo>
                  <a:pt x="13746" y="10975"/>
                </a:moveTo>
                <a:cubicBezTo>
                  <a:pt x="13523" y="10975"/>
                  <a:pt x="13414" y="11242"/>
                  <a:pt x="13570" y="11395"/>
                </a:cubicBezTo>
                <a:cubicBezTo>
                  <a:pt x="13620" y="11446"/>
                  <a:pt x="13682" y="11469"/>
                  <a:pt x="13743" y="11469"/>
                </a:cubicBezTo>
                <a:cubicBezTo>
                  <a:pt x="13869" y="11469"/>
                  <a:pt x="13990" y="11371"/>
                  <a:pt x="13990" y="11223"/>
                </a:cubicBezTo>
                <a:cubicBezTo>
                  <a:pt x="13990" y="11085"/>
                  <a:pt x="13881" y="10975"/>
                  <a:pt x="13746" y="10975"/>
                </a:cubicBezTo>
                <a:close/>
                <a:moveTo>
                  <a:pt x="14965" y="10975"/>
                </a:moveTo>
                <a:cubicBezTo>
                  <a:pt x="14745" y="10975"/>
                  <a:pt x="14633" y="11242"/>
                  <a:pt x="14789" y="11395"/>
                </a:cubicBezTo>
                <a:cubicBezTo>
                  <a:pt x="14840" y="11446"/>
                  <a:pt x="14903" y="11469"/>
                  <a:pt x="14963" y="11469"/>
                </a:cubicBezTo>
                <a:cubicBezTo>
                  <a:pt x="15089" y="11469"/>
                  <a:pt x="15209" y="11371"/>
                  <a:pt x="15209" y="11223"/>
                </a:cubicBezTo>
                <a:cubicBezTo>
                  <a:pt x="15209" y="11085"/>
                  <a:pt x="15100" y="10975"/>
                  <a:pt x="14965" y="10975"/>
                </a:cubicBezTo>
                <a:close/>
                <a:moveTo>
                  <a:pt x="16184" y="10975"/>
                </a:moveTo>
                <a:cubicBezTo>
                  <a:pt x="15964" y="10975"/>
                  <a:pt x="15855" y="11242"/>
                  <a:pt x="16008" y="11395"/>
                </a:cubicBezTo>
                <a:cubicBezTo>
                  <a:pt x="16059" y="11446"/>
                  <a:pt x="16122" y="11469"/>
                  <a:pt x="16183" y="11469"/>
                </a:cubicBezTo>
                <a:cubicBezTo>
                  <a:pt x="16310" y="11469"/>
                  <a:pt x="16431" y="11371"/>
                  <a:pt x="16431" y="11223"/>
                </a:cubicBezTo>
                <a:cubicBezTo>
                  <a:pt x="16431" y="11085"/>
                  <a:pt x="16319" y="10975"/>
                  <a:pt x="16184" y="10975"/>
                </a:cubicBezTo>
                <a:close/>
                <a:moveTo>
                  <a:pt x="17403" y="10975"/>
                </a:moveTo>
                <a:cubicBezTo>
                  <a:pt x="17184" y="10975"/>
                  <a:pt x="17074" y="11242"/>
                  <a:pt x="17227" y="11395"/>
                </a:cubicBezTo>
                <a:cubicBezTo>
                  <a:pt x="17278" y="11446"/>
                  <a:pt x="17341" y="11469"/>
                  <a:pt x="17402" y="11469"/>
                </a:cubicBezTo>
                <a:cubicBezTo>
                  <a:pt x="17529" y="11469"/>
                  <a:pt x="17650" y="11371"/>
                  <a:pt x="17650" y="11223"/>
                </a:cubicBezTo>
                <a:cubicBezTo>
                  <a:pt x="17650" y="11085"/>
                  <a:pt x="17538" y="10975"/>
                  <a:pt x="17403" y="10975"/>
                </a:cubicBezTo>
                <a:close/>
                <a:moveTo>
                  <a:pt x="18622" y="10975"/>
                </a:moveTo>
                <a:cubicBezTo>
                  <a:pt x="18403" y="10975"/>
                  <a:pt x="18293" y="11242"/>
                  <a:pt x="18446" y="11395"/>
                </a:cubicBezTo>
                <a:cubicBezTo>
                  <a:pt x="18497" y="11446"/>
                  <a:pt x="18560" y="11469"/>
                  <a:pt x="18621" y="11469"/>
                </a:cubicBezTo>
                <a:cubicBezTo>
                  <a:pt x="18748" y="11469"/>
                  <a:pt x="18870" y="11371"/>
                  <a:pt x="18870" y="11223"/>
                </a:cubicBezTo>
                <a:cubicBezTo>
                  <a:pt x="18870" y="11085"/>
                  <a:pt x="18760" y="10975"/>
                  <a:pt x="18622" y="10975"/>
                </a:cubicBezTo>
                <a:close/>
                <a:moveTo>
                  <a:pt x="19841" y="10975"/>
                </a:moveTo>
                <a:cubicBezTo>
                  <a:pt x="19622" y="10975"/>
                  <a:pt x="19512" y="11242"/>
                  <a:pt x="19669" y="11395"/>
                </a:cubicBezTo>
                <a:cubicBezTo>
                  <a:pt x="19719" y="11446"/>
                  <a:pt x="19780" y="11469"/>
                  <a:pt x="19841" y="11469"/>
                </a:cubicBezTo>
                <a:cubicBezTo>
                  <a:pt x="19967" y="11469"/>
                  <a:pt x="20089" y="11371"/>
                  <a:pt x="20089" y="11223"/>
                </a:cubicBezTo>
                <a:cubicBezTo>
                  <a:pt x="20089" y="11085"/>
                  <a:pt x="19979" y="10975"/>
                  <a:pt x="19841" y="10975"/>
                </a:cubicBezTo>
                <a:close/>
                <a:moveTo>
                  <a:pt x="21060" y="10975"/>
                </a:moveTo>
                <a:cubicBezTo>
                  <a:pt x="20841" y="10975"/>
                  <a:pt x="20731" y="11242"/>
                  <a:pt x="20888" y="11395"/>
                </a:cubicBezTo>
                <a:cubicBezTo>
                  <a:pt x="20938" y="11446"/>
                  <a:pt x="21000" y="11469"/>
                  <a:pt x="21060" y="11469"/>
                </a:cubicBezTo>
                <a:cubicBezTo>
                  <a:pt x="21186" y="11469"/>
                  <a:pt x="21308" y="11371"/>
                  <a:pt x="21308" y="11223"/>
                </a:cubicBezTo>
                <a:cubicBezTo>
                  <a:pt x="21308" y="11085"/>
                  <a:pt x="21198" y="10975"/>
                  <a:pt x="21060" y="10975"/>
                </a:cubicBezTo>
                <a:close/>
                <a:moveTo>
                  <a:pt x="330" y="12194"/>
                </a:moveTo>
                <a:cubicBezTo>
                  <a:pt x="111" y="12194"/>
                  <a:pt x="1" y="12461"/>
                  <a:pt x="154" y="12614"/>
                </a:cubicBezTo>
                <a:cubicBezTo>
                  <a:pt x="205" y="12665"/>
                  <a:pt x="268" y="12688"/>
                  <a:pt x="329" y="12688"/>
                </a:cubicBezTo>
                <a:cubicBezTo>
                  <a:pt x="456" y="12688"/>
                  <a:pt x="577" y="12590"/>
                  <a:pt x="577" y="12442"/>
                </a:cubicBezTo>
                <a:cubicBezTo>
                  <a:pt x="577" y="12304"/>
                  <a:pt x="465" y="12194"/>
                  <a:pt x="330" y="12194"/>
                </a:cubicBezTo>
                <a:close/>
                <a:moveTo>
                  <a:pt x="1549" y="12194"/>
                </a:moveTo>
                <a:cubicBezTo>
                  <a:pt x="1330" y="12194"/>
                  <a:pt x="1220" y="12461"/>
                  <a:pt x="1373" y="12614"/>
                </a:cubicBezTo>
                <a:cubicBezTo>
                  <a:pt x="1424" y="12665"/>
                  <a:pt x="1487" y="12688"/>
                  <a:pt x="1548" y="12688"/>
                </a:cubicBezTo>
                <a:cubicBezTo>
                  <a:pt x="1675" y="12688"/>
                  <a:pt x="1797" y="12590"/>
                  <a:pt x="1797" y="12442"/>
                </a:cubicBezTo>
                <a:cubicBezTo>
                  <a:pt x="1797" y="12304"/>
                  <a:pt x="1687" y="12194"/>
                  <a:pt x="1549" y="12194"/>
                </a:cubicBezTo>
                <a:close/>
                <a:moveTo>
                  <a:pt x="2768" y="12194"/>
                </a:moveTo>
                <a:cubicBezTo>
                  <a:pt x="2549" y="12194"/>
                  <a:pt x="2439" y="12461"/>
                  <a:pt x="2596" y="12614"/>
                </a:cubicBezTo>
                <a:cubicBezTo>
                  <a:pt x="2646" y="12665"/>
                  <a:pt x="2707" y="12688"/>
                  <a:pt x="2768" y="12688"/>
                </a:cubicBezTo>
                <a:cubicBezTo>
                  <a:pt x="2894" y="12688"/>
                  <a:pt x="3016" y="12590"/>
                  <a:pt x="3016" y="12442"/>
                </a:cubicBezTo>
                <a:cubicBezTo>
                  <a:pt x="3016" y="12304"/>
                  <a:pt x="2906" y="12194"/>
                  <a:pt x="2768" y="12194"/>
                </a:cubicBezTo>
                <a:close/>
                <a:moveTo>
                  <a:pt x="3987" y="12194"/>
                </a:moveTo>
                <a:cubicBezTo>
                  <a:pt x="3768" y="12194"/>
                  <a:pt x="3658" y="12461"/>
                  <a:pt x="3815" y="12614"/>
                </a:cubicBezTo>
                <a:cubicBezTo>
                  <a:pt x="3865" y="12665"/>
                  <a:pt x="3927" y="12688"/>
                  <a:pt x="3987" y="12688"/>
                </a:cubicBezTo>
                <a:cubicBezTo>
                  <a:pt x="4113" y="12688"/>
                  <a:pt x="4235" y="12590"/>
                  <a:pt x="4235" y="12442"/>
                </a:cubicBezTo>
                <a:cubicBezTo>
                  <a:pt x="4235" y="12304"/>
                  <a:pt x="4125" y="12194"/>
                  <a:pt x="3987" y="12194"/>
                </a:cubicBezTo>
                <a:close/>
                <a:moveTo>
                  <a:pt x="5209" y="12194"/>
                </a:moveTo>
                <a:cubicBezTo>
                  <a:pt x="4987" y="12194"/>
                  <a:pt x="4877" y="12461"/>
                  <a:pt x="5034" y="12614"/>
                </a:cubicBezTo>
                <a:cubicBezTo>
                  <a:pt x="5084" y="12665"/>
                  <a:pt x="5146" y="12688"/>
                  <a:pt x="5206" y="12688"/>
                </a:cubicBezTo>
                <a:cubicBezTo>
                  <a:pt x="5332" y="12688"/>
                  <a:pt x="5454" y="12590"/>
                  <a:pt x="5454" y="12442"/>
                </a:cubicBezTo>
                <a:cubicBezTo>
                  <a:pt x="5454" y="12304"/>
                  <a:pt x="5344" y="12194"/>
                  <a:pt x="5209" y="12194"/>
                </a:cubicBezTo>
                <a:close/>
                <a:moveTo>
                  <a:pt x="6428" y="12194"/>
                </a:moveTo>
                <a:cubicBezTo>
                  <a:pt x="6209" y="12194"/>
                  <a:pt x="6096" y="12461"/>
                  <a:pt x="6253" y="12614"/>
                </a:cubicBezTo>
                <a:cubicBezTo>
                  <a:pt x="6304" y="12665"/>
                  <a:pt x="6366" y="12688"/>
                  <a:pt x="6427" y="12688"/>
                </a:cubicBezTo>
                <a:cubicBezTo>
                  <a:pt x="6553" y="12688"/>
                  <a:pt x="6673" y="12590"/>
                  <a:pt x="6673" y="12442"/>
                </a:cubicBezTo>
                <a:cubicBezTo>
                  <a:pt x="6673" y="12304"/>
                  <a:pt x="6563" y="12194"/>
                  <a:pt x="6428" y="12194"/>
                </a:cubicBezTo>
                <a:close/>
                <a:moveTo>
                  <a:pt x="7647" y="12194"/>
                </a:moveTo>
                <a:cubicBezTo>
                  <a:pt x="7428" y="12194"/>
                  <a:pt x="7318" y="12461"/>
                  <a:pt x="7472" y="12614"/>
                </a:cubicBezTo>
                <a:cubicBezTo>
                  <a:pt x="7523" y="12665"/>
                  <a:pt x="7585" y="12688"/>
                  <a:pt x="7647" y="12688"/>
                </a:cubicBezTo>
                <a:cubicBezTo>
                  <a:pt x="7774" y="12688"/>
                  <a:pt x="7895" y="12590"/>
                  <a:pt x="7895" y="12442"/>
                </a:cubicBezTo>
                <a:cubicBezTo>
                  <a:pt x="7895" y="12304"/>
                  <a:pt x="7782" y="12194"/>
                  <a:pt x="7647" y="12194"/>
                </a:cubicBezTo>
                <a:close/>
                <a:moveTo>
                  <a:pt x="8866" y="12194"/>
                </a:moveTo>
                <a:cubicBezTo>
                  <a:pt x="8647" y="12194"/>
                  <a:pt x="8537" y="12461"/>
                  <a:pt x="8691" y="12614"/>
                </a:cubicBezTo>
                <a:cubicBezTo>
                  <a:pt x="8742" y="12665"/>
                  <a:pt x="8804" y="12688"/>
                  <a:pt x="8866" y="12688"/>
                </a:cubicBezTo>
                <a:cubicBezTo>
                  <a:pt x="8993" y="12688"/>
                  <a:pt x="9114" y="12590"/>
                  <a:pt x="9114" y="12442"/>
                </a:cubicBezTo>
                <a:cubicBezTo>
                  <a:pt x="9114" y="12304"/>
                  <a:pt x="9001" y="12194"/>
                  <a:pt x="8866" y="12194"/>
                </a:cubicBezTo>
                <a:close/>
                <a:moveTo>
                  <a:pt x="10085" y="12194"/>
                </a:moveTo>
                <a:cubicBezTo>
                  <a:pt x="9866" y="12194"/>
                  <a:pt x="9756" y="12461"/>
                  <a:pt x="9910" y="12614"/>
                </a:cubicBezTo>
                <a:cubicBezTo>
                  <a:pt x="9961" y="12665"/>
                  <a:pt x="10023" y="12688"/>
                  <a:pt x="10085" y="12688"/>
                </a:cubicBezTo>
                <a:cubicBezTo>
                  <a:pt x="10212" y="12688"/>
                  <a:pt x="10333" y="12590"/>
                  <a:pt x="10333" y="12442"/>
                </a:cubicBezTo>
                <a:cubicBezTo>
                  <a:pt x="10333" y="12304"/>
                  <a:pt x="10223" y="12194"/>
                  <a:pt x="10085" y="12194"/>
                </a:cubicBezTo>
                <a:close/>
                <a:moveTo>
                  <a:pt x="11305" y="12194"/>
                </a:moveTo>
                <a:cubicBezTo>
                  <a:pt x="11085" y="12194"/>
                  <a:pt x="10975" y="12461"/>
                  <a:pt x="11132" y="12614"/>
                </a:cubicBezTo>
                <a:cubicBezTo>
                  <a:pt x="11182" y="12665"/>
                  <a:pt x="11244" y="12688"/>
                  <a:pt x="11305" y="12688"/>
                </a:cubicBezTo>
                <a:cubicBezTo>
                  <a:pt x="11431" y="12688"/>
                  <a:pt x="11552" y="12590"/>
                  <a:pt x="11552" y="12442"/>
                </a:cubicBezTo>
                <a:cubicBezTo>
                  <a:pt x="11552" y="12304"/>
                  <a:pt x="11442" y="12194"/>
                  <a:pt x="11305" y="12194"/>
                </a:cubicBezTo>
                <a:close/>
                <a:moveTo>
                  <a:pt x="12524" y="12194"/>
                </a:moveTo>
                <a:cubicBezTo>
                  <a:pt x="12304" y="12194"/>
                  <a:pt x="12195" y="12461"/>
                  <a:pt x="12351" y="12614"/>
                </a:cubicBezTo>
                <a:cubicBezTo>
                  <a:pt x="12401" y="12665"/>
                  <a:pt x="12463" y="12688"/>
                  <a:pt x="12524" y="12688"/>
                </a:cubicBezTo>
                <a:cubicBezTo>
                  <a:pt x="12650" y="12688"/>
                  <a:pt x="12771" y="12590"/>
                  <a:pt x="12771" y="12442"/>
                </a:cubicBezTo>
                <a:cubicBezTo>
                  <a:pt x="12771" y="12304"/>
                  <a:pt x="12661" y="12194"/>
                  <a:pt x="12524" y="12194"/>
                </a:cubicBezTo>
                <a:close/>
                <a:moveTo>
                  <a:pt x="13746" y="12194"/>
                </a:moveTo>
                <a:cubicBezTo>
                  <a:pt x="13523" y="12194"/>
                  <a:pt x="13414" y="12461"/>
                  <a:pt x="13570" y="12614"/>
                </a:cubicBezTo>
                <a:cubicBezTo>
                  <a:pt x="13620" y="12665"/>
                  <a:pt x="13682" y="12688"/>
                  <a:pt x="13743" y="12688"/>
                </a:cubicBezTo>
                <a:cubicBezTo>
                  <a:pt x="13869" y="12688"/>
                  <a:pt x="13990" y="12590"/>
                  <a:pt x="13990" y="12442"/>
                </a:cubicBezTo>
                <a:cubicBezTo>
                  <a:pt x="13990" y="12304"/>
                  <a:pt x="13881" y="12194"/>
                  <a:pt x="13746" y="12194"/>
                </a:cubicBezTo>
                <a:close/>
                <a:moveTo>
                  <a:pt x="14965" y="12194"/>
                </a:moveTo>
                <a:cubicBezTo>
                  <a:pt x="14745" y="12194"/>
                  <a:pt x="14633" y="12461"/>
                  <a:pt x="14789" y="12614"/>
                </a:cubicBezTo>
                <a:cubicBezTo>
                  <a:pt x="14840" y="12665"/>
                  <a:pt x="14903" y="12688"/>
                  <a:pt x="14963" y="12688"/>
                </a:cubicBezTo>
                <a:cubicBezTo>
                  <a:pt x="15089" y="12688"/>
                  <a:pt x="15209" y="12590"/>
                  <a:pt x="15209" y="12442"/>
                </a:cubicBezTo>
                <a:cubicBezTo>
                  <a:pt x="15209" y="12304"/>
                  <a:pt x="15100" y="12194"/>
                  <a:pt x="14965" y="12194"/>
                </a:cubicBezTo>
                <a:close/>
                <a:moveTo>
                  <a:pt x="16184" y="12194"/>
                </a:moveTo>
                <a:cubicBezTo>
                  <a:pt x="15964" y="12194"/>
                  <a:pt x="15855" y="12461"/>
                  <a:pt x="16008" y="12614"/>
                </a:cubicBezTo>
                <a:cubicBezTo>
                  <a:pt x="16059" y="12665"/>
                  <a:pt x="16122" y="12688"/>
                  <a:pt x="16183" y="12688"/>
                </a:cubicBezTo>
                <a:cubicBezTo>
                  <a:pt x="16310" y="12688"/>
                  <a:pt x="16431" y="12590"/>
                  <a:pt x="16431" y="12442"/>
                </a:cubicBezTo>
                <a:cubicBezTo>
                  <a:pt x="16431" y="12304"/>
                  <a:pt x="16319" y="12194"/>
                  <a:pt x="16184" y="12194"/>
                </a:cubicBezTo>
                <a:close/>
                <a:moveTo>
                  <a:pt x="17403" y="12194"/>
                </a:moveTo>
                <a:cubicBezTo>
                  <a:pt x="17184" y="12194"/>
                  <a:pt x="17074" y="12461"/>
                  <a:pt x="17227" y="12614"/>
                </a:cubicBezTo>
                <a:cubicBezTo>
                  <a:pt x="17278" y="12665"/>
                  <a:pt x="17341" y="12688"/>
                  <a:pt x="17402" y="12688"/>
                </a:cubicBezTo>
                <a:cubicBezTo>
                  <a:pt x="17529" y="12688"/>
                  <a:pt x="17650" y="12590"/>
                  <a:pt x="17650" y="12442"/>
                </a:cubicBezTo>
                <a:cubicBezTo>
                  <a:pt x="17650" y="12304"/>
                  <a:pt x="17538" y="12194"/>
                  <a:pt x="17403" y="12194"/>
                </a:cubicBezTo>
                <a:close/>
                <a:moveTo>
                  <a:pt x="18622" y="12194"/>
                </a:moveTo>
                <a:cubicBezTo>
                  <a:pt x="18403" y="12194"/>
                  <a:pt x="18293" y="12461"/>
                  <a:pt x="18446" y="12614"/>
                </a:cubicBezTo>
                <a:cubicBezTo>
                  <a:pt x="18497" y="12665"/>
                  <a:pt x="18560" y="12688"/>
                  <a:pt x="18621" y="12688"/>
                </a:cubicBezTo>
                <a:cubicBezTo>
                  <a:pt x="18748" y="12688"/>
                  <a:pt x="18870" y="12590"/>
                  <a:pt x="18870" y="12442"/>
                </a:cubicBezTo>
                <a:cubicBezTo>
                  <a:pt x="18870" y="12304"/>
                  <a:pt x="18760" y="12194"/>
                  <a:pt x="18622" y="12194"/>
                </a:cubicBezTo>
                <a:close/>
                <a:moveTo>
                  <a:pt x="19841" y="12194"/>
                </a:moveTo>
                <a:cubicBezTo>
                  <a:pt x="19622" y="12194"/>
                  <a:pt x="19512" y="12461"/>
                  <a:pt x="19669" y="12614"/>
                </a:cubicBezTo>
                <a:cubicBezTo>
                  <a:pt x="19719" y="12665"/>
                  <a:pt x="19780" y="12688"/>
                  <a:pt x="19841" y="12688"/>
                </a:cubicBezTo>
                <a:cubicBezTo>
                  <a:pt x="19967" y="12688"/>
                  <a:pt x="20089" y="12590"/>
                  <a:pt x="20089" y="12442"/>
                </a:cubicBezTo>
                <a:cubicBezTo>
                  <a:pt x="20089" y="12304"/>
                  <a:pt x="19979" y="12194"/>
                  <a:pt x="19841" y="12194"/>
                </a:cubicBezTo>
                <a:close/>
                <a:moveTo>
                  <a:pt x="21060" y="12194"/>
                </a:moveTo>
                <a:cubicBezTo>
                  <a:pt x="20841" y="12194"/>
                  <a:pt x="20731" y="12461"/>
                  <a:pt x="20888" y="12614"/>
                </a:cubicBezTo>
                <a:cubicBezTo>
                  <a:pt x="20938" y="12665"/>
                  <a:pt x="21000" y="12688"/>
                  <a:pt x="21060" y="12688"/>
                </a:cubicBezTo>
                <a:cubicBezTo>
                  <a:pt x="21186" y="12688"/>
                  <a:pt x="21308" y="12590"/>
                  <a:pt x="21308" y="12442"/>
                </a:cubicBezTo>
                <a:cubicBezTo>
                  <a:pt x="21308" y="12304"/>
                  <a:pt x="21198" y="12194"/>
                  <a:pt x="21060" y="12194"/>
                </a:cubicBezTo>
                <a:close/>
                <a:moveTo>
                  <a:pt x="330" y="13413"/>
                </a:moveTo>
                <a:cubicBezTo>
                  <a:pt x="111" y="13413"/>
                  <a:pt x="1" y="13680"/>
                  <a:pt x="154" y="13836"/>
                </a:cubicBezTo>
                <a:cubicBezTo>
                  <a:pt x="205" y="13886"/>
                  <a:pt x="267" y="13908"/>
                  <a:pt x="327" y="13908"/>
                </a:cubicBezTo>
                <a:cubicBezTo>
                  <a:pt x="455" y="13908"/>
                  <a:pt x="577" y="13810"/>
                  <a:pt x="577" y="13661"/>
                </a:cubicBezTo>
                <a:cubicBezTo>
                  <a:pt x="577" y="13523"/>
                  <a:pt x="465" y="13413"/>
                  <a:pt x="330" y="13413"/>
                </a:cubicBezTo>
                <a:close/>
                <a:moveTo>
                  <a:pt x="1549" y="13413"/>
                </a:moveTo>
                <a:cubicBezTo>
                  <a:pt x="1330" y="13413"/>
                  <a:pt x="1220" y="13680"/>
                  <a:pt x="1373" y="13836"/>
                </a:cubicBezTo>
                <a:cubicBezTo>
                  <a:pt x="1424" y="13886"/>
                  <a:pt x="1486" y="13908"/>
                  <a:pt x="1546" y="13908"/>
                </a:cubicBezTo>
                <a:cubicBezTo>
                  <a:pt x="1674" y="13908"/>
                  <a:pt x="1797" y="13810"/>
                  <a:pt x="1797" y="13661"/>
                </a:cubicBezTo>
                <a:cubicBezTo>
                  <a:pt x="1797" y="13523"/>
                  <a:pt x="1687" y="13413"/>
                  <a:pt x="1549" y="13413"/>
                </a:cubicBezTo>
                <a:close/>
                <a:moveTo>
                  <a:pt x="2768" y="13413"/>
                </a:moveTo>
                <a:cubicBezTo>
                  <a:pt x="2549" y="13413"/>
                  <a:pt x="2439" y="13680"/>
                  <a:pt x="2596" y="13836"/>
                </a:cubicBezTo>
                <a:cubicBezTo>
                  <a:pt x="2645" y="13886"/>
                  <a:pt x="2706" y="13908"/>
                  <a:pt x="2766" y="13908"/>
                </a:cubicBezTo>
                <a:cubicBezTo>
                  <a:pt x="2893" y="13908"/>
                  <a:pt x="3016" y="13810"/>
                  <a:pt x="3016" y="13661"/>
                </a:cubicBezTo>
                <a:cubicBezTo>
                  <a:pt x="3016" y="13523"/>
                  <a:pt x="2906" y="13413"/>
                  <a:pt x="2768" y="13413"/>
                </a:cubicBezTo>
                <a:close/>
                <a:moveTo>
                  <a:pt x="3987" y="13413"/>
                </a:moveTo>
                <a:cubicBezTo>
                  <a:pt x="3768" y="13413"/>
                  <a:pt x="3658" y="13680"/>
                  <a:pt x="3815" y="13836"/>
                </a:cubicBezTo>
                <a:cubicBezTo>
                  <a:pt x="3864" y="13886"/>
                  <a:pt x="3925" y="13908"/>
                  <a:pt x="3985" y="13908"/>
                </a:cubicBezTo>
                <a:cubicBezTo>
                  <a:pt x="4112" y="13908"/>
                  <a:pt x="4235" y="13810"/>
                  <a:pt x="4235" y="13661"/>
                </a:cubicBezTo>
                <a:cubicBezTo>
                  <a:pt x="4235" y="13523"/>
                  <a:pt x="4125" y="13413"/>
                  <a:pt x="3987" y="13413"/>
                </a:cubicBezTo>
                <a:close/>
                <a:moveTo>
                  <a:pt x="5209" y="13413"/>
                </a:moveTo>
                <a:cubicBezTo>
                  <a:pt x="4987" y="13413"/>
                  <a:pt x="4877" y="13680"/>
                  <a:pt x="5034" y="13836"/>
                </a:cubicBezTo>
                <a:cubicBezTo>
                  <a:pt x="5083" y="13886"/>
                  <a:pt x="5144" y="13908"/>
                  <a:pt x="5204" y="13908"/>
                </a:cubicBezTo>
                <a:cubicBezTo>
                  <a:pt x="5331" y="13908"/>
                  <a:pt x="5454" y="13810"/>
                  <a:pt x="5454" y="13661"/>
                </a:cubicBezTo>
                <a:cubicBezTo>
                  <a:pt x="5454" y="13523"/>
                  <a:pt x="5344" y="13413"/>
                  <a:pt x="5209" y="13413"/>
                </a:cubicBezTo>
                <a:close/>
                <a:moveTo>
                  <a:pt x="6428" y="13413"/>
                </a:moveTo>
                <a:cubicBezTo>
                  <a:pt x="6209" y="13413"/>
                  <a:pt x="6096" y="13680"/>
                  <a:pt x="6253" y="13836"/>
                </a:cubicBezTo>
                <a:cubicBezTo>
                  <a:pt x="6303" y="13886"/>
                  <a:pt x="6365" y="13908"/>
                  <a:pt x="6425" y="13908"/>
                </a:cubicBezTo>
                <a:cubicBezTo>
                  <a:pt x="6552" y="13908"/>
                  <a:pt x="6673" y="13810"/>
                  <a:pt x="6673" y="13661"/>
                </a:cubicBezTo>
                <a:cubicBezTo>
                  <a:pt x="6673" y="13523"/>
                  <a:pt x="6563" y="13413"/>
                  <a:pt x="6428" y="13413"/>
                </a:cubicBezTo>
                <a:close/>
                <a:moveTo>
                  <a:pt x="7647" y="13413"/>
                </a:moveTo>
                <a:cubicBezTo>
                  <a:pt x="7428" y="13413"/>
                  <a:pt x="7318" y="13680"/>
                  <a:pt x="7472" y="13836"/>
                </a:cubicBezTo>
                <a:cubicBezTo>
                  <a:pt x="7522" y="13886"/>
                  <a:pt x="7584" y="13908"/>
                  <a:pt x="7645" y="13908"/>
                </a:cubicBezTo>
                <a:cubicBezTo>
                  <a:pt x="7772" y="13908"/>
                  <a:pt x="7895" y="13810"/>
                  <a:pt x="7895" y="13661"/>
                </a:cubicBezTo>
                <a:cubicBezTo>
                  <a:pt x="7895" y="13523"/>
                  <a:pt x="7782" y="13413"/>
                  <a:pt x="7647" y="13413"/>
                </a:cubicBezTo>
                <a:close/>
                <a:moveTo>
                  <a:pt x="8866" y="13413"/>
                </a:moveTo>
                <a:cubicBezTo>
                  <a:pt x="8647" y="13413"/>
                  <a:pt x="8537" y="13680"/>
                  <a:pt x="8691" y="13836"/>
                </a:cubicBezTo>
                <a:cubicBezTo>
                  <a:pt x="8741" y="13886"/>
                  <a:pt x="8803" y="13908"/>
                  <a:pt x="8864" y="13908"/>
                </a:cubicBezTo>
                <a:cubicBezTo>
                  <a:pt x="8991" y="13908"/>
                  <a:pt x="9114" y="13810"/>
                  <a:pt x="9114" y="13661"/>
                </a:cubicBezTo>
                <a:cubicBezTo>
                  <a:pt x="9114" y="13523"/>
                  <a:pt x="9001" y="13413"/>
                  <a:pt x="8866" y="13413"/>
                </a:cubicBezTo>
                <a:close/>
                <a:moveTo>
                  <a:pt x="10085" y="13413"/>
                </a:moveTo>
                <a:cubicBezTo>
                  <a:pt x="9866" y="13413"/>
                  <a:pt x="9756" y="13680"/>
                  <a:pt x="9910" y="13836"/>
                </a:cubicBezTo>
                <a:cubicBezTo>
                  <a:pt x="9960" y="13886"/>
                  <a:pt x="10022" y="13908"/>
                  <a:pt x="10083" y="13908"/>
                </a:cubicBezTo>
                <a:cubicBezTo>
                  <a:pt x="10211" y="13908"/>
                  <a:pt x="10333" y="13810"/>
                  <a:pt x="10333" y="13661"/>
                </a:cubicBezTo>
                <a:cubicBezTo>
                  <a:pt x="10333" y="13523"/>
                  <a:pt x="10223" y="13413"/>
                  <a:pt x="10085" y="13413"/>
                </a:cubicBezTo>
                <a:close/>
                <a:moveTo>
                  <a:pt x="11305" y="13413"/>
                </a:moveTo>
                <a:cubicBezTo>
                  <a:pt x="11085" y="13413"/>
                  <a:pt x="10975" y="13680"/>
                  <a:pt x="11132" y="13836"/>
                </a:cubicBezTo>
                <a:cubicBezTo>
                  <a:pt x="11182" y="13886"/>
                  <a:pt x="11243" y="13908"/>
                  <a:pt x="11303" y="13908"/>
                </a:cubicBezTo>
                <a:cubicBezTo>
                  <a:pt x="11430" y="13908"/>
                  <a:pt x="11552" y="13810"/>
                  <a:pt x="11552" y="13661"/>
                </a:cubicBezTo>
                <a:cubicBezTo>
                  <a:pt x="11552" y="13523"/>
                  <a:pt x="11442" y="13413"/>
                  <a:pt x="11305" y="13413"/>
                </a:cubicBezTo>
                <a:close/>
                <a:moveTo>
                  <a:pt x="12524" y="13413"/>
                </a:moveTo>
                <a:cubicBezTo>
                  <a:pt x="12304" y="13413"/>
                  <a:pt x="12195" y="13680"/>
                  <a:pt x="12351" y="13836"/>
                </a:cubicBezTo>
                <a:cubicBezTo>
                  <a:pt x="12401" y="13886"/>
                  <a:pt x="12462" y="13908"/>
                  <a:pt x="12522" y="13908"/>
                </a:cubicBezTo>
                <a:cubicBezTo>
                  <a:pt x="12649" y="13908"/>
                  <a:pt x="12771" y="13810"/>
                  <a:pt x="12771" y="13661"/>
                </a:cubicBezTo>
                <a:cubicBezTo>
                  <a:pt x="12771" y="13523"/>
                  <a:pt x="12661" y="13413"/>
                  <a:pt x="12524" y="13413"/>
                </a:cubicBezTo>
                <a:close/>
                <a:moveTo>
                  <a:pt x="13746" y="13413"/>
                </a:moveTo>
                <a:cubicBezTo>
                  <a:pt x="13523" y="13413"/>
                  <a:pt x="13414" y="13680"/>
                  <a:pt x="13570" y="13836"/>
                </a:cubicBezTo>
                <a:cubicBezTo>
                  <a:pt x="13620" y="13886"/>
                  <a:pt x="13681" y="13908"/>
                  <a:pt x="13741" y="13908"/>
                </a:cubicBezTo>
                <a:cubicBezTo>
                  <a:pt x="13868" y="13908"/>
                  <a:pt x="13990" y="13810"/>
                  <a:pt x="13990" y="13661"/>
                </a:cubicBezTo>
                <a:cubicBezTo>
                  <a:pt x="13990" y="13523"/>
                  <a:pt x="13881" y="13413"/>
                  <a:pt x="13746" y="13413"/>
                </a:cubicBezTo>
                <a:close/>
                <a:moveTo>
                  <a:pt x="14965" y="13413"/>
                </a:moveTo>
                <a:cubicBezTo>
                  <a:pt x="14745" y="13413"/>
                  <a:pt x="14633" y="13680"/>
                  <a:pt x="14789" y="13836"/>
                </a:cubicBezTo>
                <a:cubicBezTo>
                  <a:pt x="14840" y="13886"/>
                  <a:pt x="14901" y="13908"/>
                  <a:pt x="14961" y="13908"/>
                </a:cubicBezTo>
                <a:cubicBezTo>
                  <a:pt x="15088" y="13908"/>
                  <a:pt x="15209" y="13810"/>
                  <a:pt x="15209" y="13661"/>
                </a:cubicBezTo>
                <a:cubicBezTo>
                  <a:pt x="15209" y="13523"/>
                  <a:pt x="15100" y="13413"/>
                  <a:pt x="14965" y="13413"/>
                </a:cubicBezTo>
                <a:close/>
                <a:moveTo>
                  <a:pt x="16184" y="13413"/>
                </a:moveTo>
                <a:cubicBezTo>
                  <a:pt x="15964" y="13413"/>
                  <a:pt x="15855" y="13680"/>
                  <a:pt x="16008" y="13836"/>
                </a:cubicBezTo>
                <a:cubicBezTo>
                  <a:pt x="16059" y="13886"/>
                  <a:pt x="16121" y="13908"/>
                  <a:pt x="16181" y="13908"/>
                </a:cubicBezTo>
                <a:cubicBezTo>
                  <a:pt x="16309" y="13908"/>
                  <a:pt x="16431" y="13810"/>
                  <a:pt x="16431" y="13661"/>
                </a:cubicBezTo>
                <a:cubicBezTo>
                  <a:pt x="16431" y="13523"/>
                  <a:pt x="16319" y="13413"/>
                  <a:pt x="16184" y="13413"/>
                </a:cubicBezTo>
                <a:close/>
                <a:moveTo>
                  <a:pt x="17403" y="13413"/>
                </a:moveTo>
                <a:cubicBezTo>
                  <a:pt x="17184" y="13413"/>
                  <a:pt x="17074" y="13680"/>
                  <a:pt x="17227" y="13836"/>
                </a:cubicBezTo>
                <a:cubicBezTo>
                  <a:pt x="17278" y="13886"/>
                  <a:pt x="17340" y="13908"/>
                  <a:pt x="17400" y="13908"/>
                </a:cubicBezTo>
                <a:cubicBezTo>
                  <a:pt x="17528" y="13908"/>
                  <a:pt x="17650" y="13810"/>
                  <a:pt x="17650" y="13661"/>
                </a:cubicBezTo>
                <a:cubicBezTo>
                  <a:pt x="17650" y="13523"/>
                  <a:pt x="17538" y="13413"/>
                  <a:pt x="17403" y="13413"/>
                </a:cubicBezTo>
                <a:close/>
                <a:moveTo>
                  <a:pt x="18622" y="13413"/>
                </a:moveTo>
                <a:cubicBezTo>
                  <a:pt x="18403" y="13413"/>
                  <a:pt x="18293" y="13680"/>
                  <a:pt x="18446" y="13836"/>
                </a:cubicBezTo>
                <a:cubicBezTo>
                  <a:pt x="18497" y="13886"/>
                  <a:pt x="18559" y="13908"/>
                  <a:pt x="18619" y="13908"/>
                </a:cubicBezTo>
                <a:cubicBezTo>
                  <a:pt x="18747" y="13908"/>
                  <a:pt x="18870" y="13810"/>
                  <a:pt x="18870" y="13661"/>
                </a:cubicBezTo>
                <a:cubicBezTo>
                  <a:pt x="18870" y="13523"/>
                  <a:pt x="18760" y="13413"/>
                  <a:pt x="18622" y="13413"/>
                </a:cubicBezTo>
                <a:close/>
                <a:moveTo>
                  <a:pt x="19841" y="13413"/>
                </a:moveTo>
                <a:cubicBezTo>
                  <a:pt x="19622" y="13413"/>
                  <a:pt x="19512" y="13680"/>
                  <a:pt x="19669" y="13836"/>
                </a:cubicBezTo>
                <a:cubicBezTo>
                  <a:pt x="19718" y="13886"/>
                  <a:pt x="19779" y="13908"/>
                  <a:pt x="19839" y="13908"/>
                </a:cubicBezTo>
                <a:cubicBezTo>
                  <a:pt x="19966" y="13908"/>
                  <a:pt x="20089" y="13810"/>
                  <a:pt x="20089" y="13661"/>
                </a:cubicBezTo>
                <a:cubicBezTo>
                  <a:pt x="20089" y="13523"/>
                  <a:pt x="19979" y="13413"/>
                  <a:pt x="19841" y="13413"/>
                </a:cubicBezTo>
                <a:close/>
                <a:moveTo>
                  <a:pt x="21060" y="13413"/>
                </a:moveTo>
                <a:cubicBezTo>
                  <a:pt x="20841" y="13413"/>
                  <a:pt x="20731" y="13680"/>
                  <a:pt x="20888" y="13836"/>
                </a:cubicBezTo>
                <a:cubicBezTo>
                  <a:pt x="20937" y="13886"/>
                  <a:pt x="20998" y="13908"/>
                  <a:pt x="21058" y="13908"/>
                </a:cubicBezTo>
                <a:cubicBezTo>
                  <a:pt x="21185" y="13908"/>
                  <a:pt x="21308" y="13810"/>
                  <a:pt x="21308" y="13661"/>
                </a:cubicBezTo>
                <a:cubicBezTo>
                  <a:pt x="21308" y="13523"/>
                  <a:pt x="21198" y="13413"/>
                  <a:pt x="21060" y="13413"/>
                </a:cubicBezTo>
                <a:close/>
                <a:moveTo>
                  <a:pt x="21048" y="14635"/>
                </a:moveTo>
                <a:lnTo>
                  <a:pt x="21048" y="14635"/>
                </a:lnTo>
                <a:cubicBezTo>
                  <a:pt x="20806" y="14648"/>
                  <a:pt x="20728" y="14961"/>
                  <a:pt x="20932" y="15090"/>
                </a:cubicBezTo>
                <a:cubicBezTo>
                  <a:pt x="20969" y="14939"/>
                  <a:pt x="21007" y="14789"/>
                  <a:pt x="21048" y="14635"/>
                </a:cubicBezTo>
                <a:close/>
                <a:moveTo>
                  <a:pt x="330" y="14632"/>
                </a:moveTo>
                <a:cubicBezTo>
                  <a:pt x="111" y="14632"/>
                  <a:pt x="1" y="14899"/>
                  <a:pt x="154" y="15055"/>
                </a:cubicBezTo>
                <a:cubicBezTo>
                  <a:pt x="205" y="15105"/>
                  <a:pt x="267" y="15127"/>
                  <a:pt x="327" y="15127"/>
                </a:cubicBezTo>
                <a:cubicBezTo>
                  <a:pt x="455" y="15127"/>
                  <a:pt x="577" y="15029"/>
                  <a:pt x="577" y="14880"/>
                </a:cubicBezTo>
                <a:cubicBezTo>
                  <a:pt x="577" y="14745"/>
                  <a:pt x="465" y="14632"/>
                  <a:pt x="330" y="14632"/>
                </a:cubicBezTo>
                <a:close/>
                <a:moveTo>
                  <a:pt x="1549" y="14632"/>
                </a:moveTo>
                <a:cubicBezTo>
                  <a:pt x="1330" y="14632"/>
                  <a:pt x="1220" y="14899"/>
                  <a:pt x="1373" y="15055"/>
                </a:cubicBezTo>
                <a:cubicBezTo>
                  <a:pt x="1424" y="15105"/>
                  <a:pt x="1486" y="15127"/>
                  <a:pt x="1546" y="15127"/>
                </a:cubicBezTo>
                <a:cubicBezTo>
                  <a:pt x="1674" y="15127"/>
                  <a:pt x="1797" y="15029"/>
                  <a:pt x="1797" y="14880"/>
                </a:cubicBezTo>
                <a:cubicBezTo>
                  <a:pt x="1797" y="14745"/>
                  <a:pt x="1687" y="14632"/>
                  <a:pt x="1549" y="14632"/>
                </a:cubicBezTo>
                <a:close/>
                <a:moveTo>
                  <a:pt x="2768" y="14632"/>
                </a:moveTo>
                <a:cubicBezTo>
                  <a:pt x="2549" y="14632"/>
                  <a:pt x="2439" y="14899"/>
                  <a:pt x="2596" y="15055"/>
                </a:cubicBezTo>
                <a:cubicBezTo>
                  <a:pt x="2645" y="15105"/>
                  <a:pt x="2706" y="15127"/>
                  <a:pt x="2766" y="15127"/>
                </a:cubicBezTo>
                <a:cubicBezTo>
                  <a:pt x="2893" y="15127"/>
                  <a:pt x="3016" y="15029"/>
                  <a:pt x="3016" y="14880"/>
                </a:cubicBezTo>
                <a:cubicBezTo>
                  <a:pt x="3016" y="14745"/>
                  <a:pt x="2906" y="14632"/>
                  <a:pt x="2768" y="14632"/>
                </a:cubicBezTo>
                <a:close/>
                <a:moveTo>
                  <a:pt x="3987" y="14632"/>
                </a:moveTo>
                <a:cubicBezTo>
                  <a:pt x="3768" y="14632"/>
                  <a:pt x="3658" y="14899"/>
                  <a:pt x="3815" y="15055"/>
                </a:cubicBezTo>
                <a:cubicBezTo>
                  <a:pt x="3864" y="15105"/>
                  <a:pt x="3925" y="15127"/>
                  <a:pt x="3985" y="15127"/>
                </a:cubicBezTo>
                <a:cubicBezTo>
                  <a:pt x="4112" y="15127"/>
                  <a:pt x="4235" y="15029"/>
                  <a:pt x="4235" y="14880"/>
                </a:cubicBezTo>
                <a:cubicBezTo>
                  <a:pt x="4235" y="14745"/>
                  <a:pt x="4125" y="14632"/>
                  <a:pt x="3987" y="14632"/>
                </a:cubicBezTo>
                <a:close/>
                <a:moveTo>
                  <a:pt x="5209" y="14632"/>
                </a:moveTo>
                <a:cubicBezTo>
                  <a:pt x="4987" y="14632"/>
                  <a:pt x="4877" y="14899"/>
                  <a:pt x="5034" y="15055"/>
                </a:cubicBezTo>
                <a:cubicBezTo>
                  <a:pt x="5083" y="15105"/>
                  <a:pt x="5144" y="15127"/>
                  <a:pt x="5204" y="15127"/>
                </a:cubicBezTo>
                <a:cubicBezTo>
                  <a:pt x="5331" y="15127"/>
                  <a:pt x="5454" y="15029"/>
                  <a:pt x="5454" y="14880"/>
                </a:cubicBezTo>
                <a:cubicBezTo>
                  <a:pt x="5454" y="14745"/>
                  <a:pt x="5344" y="14632"/>
                  <a:pt x="5209" y="14632"/>
                </a:cubicBezTo>
                <a:close/>
                <a:moveTo>
                  <a:pt x="6428" y="14632"/>
                </a:moveTo>
                <a:cubicBezTo>
                  <a:pt x="6209" y="14632"/>
                  <a:pt x="6096" y="14899"/>
                  <a:pt x="6253" y="15055"/>
                </a:cubicBezTo>
                <a:cubicBezTo>
                  <a:pt x="6303" y="15105"/>
                  <a:pt x="6365" y="15127"/>
                  <a:pt x="6425" y="15127"/>
                </a:cubicBezTo>
                <a:cubicBezTo>
                  <a:pt x="6552" y="15127"/>
                  <a:pt x="6673" y="15029"/>
                  <a:pt x="6673" y="14880"/>
                </a:cubicBezTo>
                <a:cubicBezTo>
                  <a:pt x="6673" y="14745"/>
                  <a:pt x="6563" y="14632"/>
                  <a:pt x="6428" y="14632"/>
                </a:cubicBezTo>
                <a:close/>
                <a:moveTo>
                  <a:pt x="7647" y="14632"/>
                </a:moveTo>
                <a:cubicBezTo>
                  <a:pt x="7428" y="14632"/>
                  <a:pt x="7318" y="14899"/>
                  <a:pt x="7472" y="15055"/>
                </a:cubicBezTo>
                <a:cubicBezTo>
                  <a:pt x="7522" y="15105"/>
                  <a:pt x="7584" y="15127"/>
                  <a:pt x="7645" y="15127"/>
                </a:cubicBezTo>
                <a:cubicBezTo>
                  <a:pt x="7772" y="15127"/>
                  <a:pt x="7895" y="15029"/>
                  <a:pt x="7895" y="14880"/>
                </a:cubicBezTo>
                <a:cubicBezTo>
                  <a:pt x="7895" y="14745"/>
                  <a:pt x="7782" y="14632"/>
                  <a:pt x="7647" y="14632"/>
                </a:cubicBezTo>
                <a:close/>
                <a:moveTo>
                  <a:pt x="8866" y="14632"/>
                </a:moveTo>
                <a:cubicBezTo>
                  <a:pt x="8647" y="14632"/>
                  <a:pt x="8537" y="14899"/>
                  <a:pt x="8691" y="15055"/>
                </a:cubicBezTo>
                <a:cubicBezTo>
                  <a:pt x="8741" y="15105"/>
                  <a:pt x="8803" y="15127"/>
                  <a:pt x="8864" y="15127"/>
                </a:cubicBezTo>
                <a:cubicBezTo>
                  <a:pt x="8991" y="15127"/>
                  <a:pt x="9114" y="15029"/>
                  <a:pt x="9114" y="14880"/>
                </a:cubicBezTo>
                <a:cubicBezTo>
                  <a:pt x="9114" y="14745"/>
                  <a:pt x="9001" y="14632"/>
                  <a:pt x="8866" y="14632"/>
                </a:cubicBezTo>
                <a:close/>
                <a:moveTo>
                  <a:pt x="10085" y="14632"/>
                </a:moveTo>
                <a:cubicBezTo>
                  <a:pt x="9866" y="14632"/>
                  <a:pt x="9756" y="14899"/>
                  <a:pt x="9910" y="15055"/>
                </a:cubicBezTo>
                <a:cubicBezTo>
                  <a:pt x="9960" y="15105"/>
                  <a:pt x="10022" y="15127"/>
                  <a:pt x="10083" y="15127"/>
                </a:cubicBezTo>
                <a:cubicBezTo>
                  <a:pt x="10211" y="15127"/>
                  <a:pt x="10333" y="15029"/>
                  <a:pt x="10333" y="14880"/>
                </a:cubicBezTo>
                <a:cubicBezTo>
                  <a:pt x="10333" y="14745"/>
                  <a:pt x="10223" y="14632"/>
                  <a:pt x="10085" y="14632"/>
                </a:cubicBezTo>
                <a:close/>
                <a:moveTo>
                  <a:pt x="11305" y="14632"/>
                </a:moveTo>
                <a:cubicBezTo>
                  <a:pt x="11085" y="14632"/>
                  <a:pt x="10975" y="14899"/>
                  <a:pt x="11132" y="15055"/>
                </a:cubicBezTo>
                <a:cubicBezTo>
                  <a:pt x="11182" y="15105"/>
                  <a:pt x="11243" y="15127"/>
                  <a:pt x="11303" y="15127"/>
                </a:cubicBezTo>
                <a:cubicBezTo>
                  <a:pt x="11430" y="15127"/>
                  <a:pt x="11552" y="15029"/>
                  <a:pt x="11552" y="14880"/>
                </a:cubicBezTo>
                <a:cubicBezTo>
                  <a:pt x="11552" y="14745"/>
                  <a:pt x="11442" y="14632"/>
                  <a:pt x="11305" y="14632"/>
                </a:cubicBezTo>
                <a:close/>
                <a:moveTo>
                  <a:pt x="12524" y="14632"/>
                </a:moveTo>
                <a:cubicBezTo>
                  <a:pt x="12304" y="14632"/>
                  <a:pt x="12195" y="14899"/>
                  <a:pt x="12351" y="15055"/>
                </a:cubicBezTo>
                <a:cubicBezTo>
                  <a:pt x="12401" y="15105"/>
                  <a:pt x="12462" y="15127"/>
                  <a:pt x="12522" y="15127"/>
                </a:cubicBezTo>
                <a:cubicBezTo>
                  <a:pt x="12649" y="15127"/>
                  <a:pt x="12771" y="15029"/>
                  <a:pt x="12771" y="14880"/>
                </a:cubicBezTo>
                <a:cubicBezTo>
                  <a:pt x="12771" y="14745"/>
                  <a:pt x="12661" y="14632"/>
                  <a:pt x="12524" y="14632"/>
                </a:cubicBezTo>
                <a:close/>
                <a:moveTo>
                  <a:pt x="13746" y="14632"/>
                </a:moveTo>
                <a:cubicBezTo>
                  <a:pt x="13523" y="14632"/>
                  <a:pt x="13414" y="14899"/>
                  <a:pt x="13570" y="15055"/>
                </a:cubicBezTo>
                <a:cubicBezTo>
                  <a:pt x="13620" y="15105"/>
                  <a:pt x="13681" y="15127"/>
                  <a:pt x="13741" y="15127"/>
                </a:cubicBezTo>
                <a:cubicBezTo>
                  <a:pt x="13868" y="15127"/>
                  <a:pt x="13990" y="15029"/>
                  <a:pt x="13990" y="14880"/>
                </a:cubicBezTo>
                <a:cubicBezTo>
                  <a:pt x="13990" y="14745"/>
                  <a:pt x="13881" y="14632"/>
                  <a:pt x="13746" y="14632"/>
                </a:cubicBezTo>
                <a:close/>
                <a:moveTo>
                  <a:pt x="14965" y="14632"/>
                </a:moveTo>
                <a:cubicBezTo>
                  <a:pt x="14745" y="14632"/>
                  <a:pt x="14633" y="14899"/>
                  <a:pt x="14789" y="15055"/>
                </a:cubicBezTo>
                <a:cubicBezTo>
                  <a:pt x="14840" y="15105"/>
                  <a:pt x="14901" y="15127"/>
                  <a:pt x="14961" y="15127"/>
                </a:cubicBezTo>
                <a:cubicBezTo>
                  <a:pt x="15088" y="15127"/>
                  <a:pt x="15209" y="15029"/>
                  <a:pt x="15209" y="14880"/>
                </a:cubicBezTo>
                <a:cubicBezTo>
                  <a:pt x="15209" y="14745"/>
                  <a:pt x="15100" y="14632"/>
                  <a:pt x="14965" y="14632"/>
                </a:cubicBezTo>
                <a:close/>
                <a:moveTo>
                  <a:pt x="16184" y="14632"/>
                </a:moveTo>
                <a:cubicBezTo>
                  <a:pt x="15964" y="14632"/>
                  <a:pt x="15855" y="14899"/>
                  <a:pt x="16008" y="15055"/>
                </a:cubicBezTo>
                <a:cubicBezTo>
                  <a:pt x="16059" y="15105"/>
                  <a:pt x="16121" y="15127"/>
                  <a:pt x="16181" y="15127"/>
                </a:cubicBezTo>
                <a:cubicBezTo>
                  <a:pt x="16309" y="15127"/>
                  <a:pt x="16431" y="15029"/>
                  <a:pt x="16431" y="14880"/>
                </a:cubicBezTo>
                <a:cubicBezTo>
                  <a:pt x="16431" y="14745"/>
                  <a:pt x="16319" y="14632"/>
                  <a:pt x="16184" y="14632"/>
                </a:cubicBezTo>
                <a:close/>
                <a:moveTo>
                  <a:pt x="17403" y="14632"/>
                </a:moveTo>
                <a:cubicBezTo>
                  <a:pt x="17184" y="14632"/>
                  <a:pt x="17074" y="14899"/>
                  <a:pt x="17227" y="15055"/>
                </a:cubicBezTo>
                <a:cubicBezTo>
                  <a:pt x="17278" y="15105"/>
                  <a:pt x="17340" y="15127"/>
                  <a:pt x="17400" y="15127"/>
                </a:cubicBezTo>
                <a:cubicBezTo>
                  <a:pt x="17528" y="15127"/>
                  <a:pt x="17650" y="15029"/>
                  <a:pt x="17650" y="14880"/>
                </a:cubicBezTo>
                <a:cubicBezTo>
                  <a:pt x="17650" y="14745"/>
                  <a:pt x="17538" y="14632"/>
                  <a:pt x="17403" y="14632"/>
                </a:cubicBezTo>
                <a:close/>
                <a:moveTo>
                  <a:pt x="18622" y="14632"/>
                </a:moveTo>
                <a:cubicBezTo>
                  <a:pt x="18403" y="14632"/>
                  <a:pt x="18293" y="14899"/>
                  <a:pt x="18446" y="15055"/>
                </a:cubicBezTo>
                <a:cubicBezTo>
                  <a:pt x="18497" y="15105"/>
                  <a:pt x="18559" y="15127"/>
                  <a:pt x="18619" y="15127"/>
                </a:cubicBezTo>
                <a:cubicBezTo>
                  <a:pt x="18747" y="15127"/>
                  <a:pt x="18870" y="15029"/>
                  <a:pt x="18870" y="14880"/>
                </a:cubicBezTo>
                <a:cubicBezTo>
                  <a:pt x="18870" y="14745"/>
                  <a:pt x="18760" y="14632"/>
                  <a:pt x="18622" y="14632"/>
                </a:cubicBezTo>
                <a:close/>
                <a:moveTo>
                  <a:pt x="19841" y="14632"/>
                </a:moveTo>
                <a:cubicBezTo>
                  <a:pt x="19622" y="14632"/>
                  <a:pt x="19512" y="14899"/>
                  <a:pt x="19669" y="15055"/>
                </a:cubicBezTo>
                <a:cubicBezTo>
                  <a:pt x="19718" y="15105"/>
                  <a:pt x="19779" y="15127"/>
                  <a:pt x="19839" y="15127"/>
                </a:cubicBezTo>
                <a:cubicBezTo>
                  <a:pt x="19966" y="15127"/>
                  <a:pt x="20089" y="15029"/>
                  <a:pt x="20089" y="14880"/>
                </a:cubicBezTo>
                <a:cubicBezTo>
                  <a:pt x="20089" y="14745"/>
                  <a:pt x="19979" y="14632"/>
                  <a:pt x="19841" y="14632"/>
                </a:cubicBezTo>
                <a:close/>
                <a:moveTo>
                  <a:pt x="330" y="15851"/>
                </a:moveTo>
                <a:cubicBezTo>
                  <a:pt x="111" y="15851"/>
                  <a:pt x="1" y="16118"/>
                  <a:pt x="154" y="16274"/>
                </a:cubicBezTo>
                <a:cubicBezTo>
                  <a:pt x="205" y="16324"/>
                  <a:pt x="267" y="16346"/>
                  <a:pt x="327" y="16346"/>
                </a:cubicBezTo>
                <a:cubicBezTo>
                  <a:pt x="455" y="16346"/>
                  <a:pt x="577" y="16248"/>
                  <a:pt x="577" y="16099"/>
                </a:cubicBezTo>
                <a:cubicBezTo>
                  <a:pt x="577" y="15966"/>
                  <a:pt x="468" y="15854"/>
                  <a:pt x="335" y="15854"/>
                </a:cubicBezTo>
                <a:cubicBezTo>
                  <a:pt x="334" y="15854"/>
                  <a:pt x="332" y="15854"/>
                  <a:pt x="330" y="15855"/>
                </a:cubicBezTo>
                <a:lnTo>
                  <a:pt x="330" y="15851"/>
                </a:lnTo>
                <a:close/>
                <a:moveTo>
                  <a:pt x="1549" y="15851"/>
                </a:moveTo>
                <a:cubicBezTo>
                  <a:pt x="1330" y="15851"/>
                  <a:pt x="1220" y="16118"/>
                  <a:pt x="1373" y="16274"/>
                </a:cubicBezTo>
                <a:cubicBezTo>
                  <a:pt x="1424" y="16324"/>
                  <a:pt x="1486" y="16346"/>
                  <a:pt x="1546" y="16346"/>
                </a:cubicBezTo>
                <a:cubicBezTo>
                  <a:pt x="1674" y="16346"/>
                  <a:pt x="1797" y="16248"/>
                  <a:pt x="1797" y="16099"/>
                </a:cubicBezTo>
                <a:cubicBezTo>
                  <a:pt x="1797" y="15964"/>
                  <a:pt x="1687" y="15855"/>
                  <a:pt x="1549" y="15855"/>
                </a:cubicBezTo>
                <a:lnTo>
                  <a:pt x="1549" y="15851"/>
                </a:lnTo>
                <a:close/>
                <a:moveTo>
                  <a:pt x="2768" y="15851"/>
                </a:moveTo>
                <a:cubicBezTo>
                  <a:pt x="2549" y="15851"/>
                  <a:pt x="2439" y="16118"/>
                  <a:pt x="2596" y="16274"/>
                </a:cubicBezTo>
                <a:cubicBezTo>
                  <a:pt x="2645" y="16324"/>
                  <a:pt x="2706" y="16346"/>
                  <a:pt x="2766" y="16346"/>
                </a:cubicBezTo>
                <a:cubicBezTo>
                  <a:pt x="2893" y="16346"/>
                  <a:pt x="3016" y="16248"/>
                  <a:pt x="3016" y="16099"/>
                </a:cubicBezTo>
                <a:cubicBezTo>
                  <a:pt x="3016" y="15966"/>
                  <a:pt x="2909" y="15854"/>
                  <a:pt x="2774" y="15854"/>
                </a:cubicBezTo>
                <a:cubicBezTo>
                  <a:pt x="2772" y="15854"/>
                  <a:pt x="2770" y="15854"/>
                  <a:pt x="2768" y="15855"/>
                </a:cubicBezTo>
                <a:lnTo>
                  <a:pt x="2768" y="15851"/>
                </a:lnTo>
                <a:close/>
                <a:moveTo>
                  <a:pt x="3987" y="15851"/>
                </a:moveTo>
                <a:cubicBezTo>
                  <a:pt x="3768" y="15851"/>
                  <a:pt x="3658" y="16118"/>
                  <a:pt x="3815" y="16274"/>
                </a:cubicBezTo>
                <a:cubicBezTo>
                  <a:pt x="3864" y="16324"/>
                  <a:pt x="3925" y="16346"/>
                  <a:pt x="3985" y="16346"/>
                </a:cubicBezTo>
                <a:cubicBezTo>
                  <a:pt x="4112" y="16346"/>
                  <a:pt x="4235" y="16248"/>
                  <a:pt x="4235" y="16099"/>
                </a:cubicBezTo>
                <a:cubicBezTo>
                  <a:pt x="4235" y="15964"/>
                  <a:pt x="4125" y="15855"/>
                  <a:pt x="3987" y="15855"/>
                </a:cubicBezTo>
                <a:lnTo>
                  <a:pt x="3987" y="15851"/>
                </a:lnTo>
                <a:close/>
                <a:moveTo>
                  <a:pt x="5209" y="15851"/>
                </a:moveTo>
                <a:cubicBezTo>
                  <a:pt x="4987" y="15851"/>
                  <a:pt x="4877" y="16118"/>
                  <a:pt x="5034" y="16274"/>
                </a:cubicBezTo>
                <a:cubicBezTo>
                  <a:pt x="5083" y="16324"/>
                  <a:pt x="5144" y="16346"/>
                  <a:pt x="5204" y="16346"/>
                </a:cubicBezTo>
                <a:cubicBezTo>
                  <a:pt x="5331" y="16346"/>
                  <a:pt x="5454" y="16248"/>
                  <a:pt x="5454" y="16099"/>
                </a:cubicBezTo>
                <a:cubicBezTo>
                  <a:pt x="5454" y="15966"/>
                  <a:pt x="5347" y="15854"/>
                  <a:pt x="5215" y="15854"/>
                </a:cubicBezTo>
                <a:cubicBezTo>
                  <a:pt x="5213" y="15854"/>
                  <a:pt x="5211" y="15854"/>
                  <a:pt x="5209" y="15855"/>
                </a:cubicBezTo>
                <a:lnTo>
                  <a:pt x="5209" y="15851"/>
                </a:lnTo>
                <a:close/>
                <a:moveTo>
                  <a:pt x="6428" y="15851"/>
                </a:moveTo>
                <a:cubicBezTo>
                  <a:pt x="6209" y="15851"/>
                  <a:pt x="6096" y="16118"/>
                  <a:pt x="6253" y="16274"/>
                </a:cubicBezTo>
                <a:cubicBezTo>
                  <a:pt x="6303" y="16324"/>
                  <a:pt x="6365" y="16346"/>
                  <a:pt x="6425" y="16346"/>
                </a:cubicBezTo>
                <a:cubicBezTo>
                  <a:pt x="6552" y="16346"/>
                  <a:pt x="6673" y="16248"/>
                  <a:pt x="6673" y="16099"/>
                </a:cubicBezTo>
                <a:cubicBezTo>
                  <a:pt x="6673" y="15964"/>
                  <a:pt x="6563" y="15855"/>
                  <a:pt x="6428" y="15855"/>
                </a:cubicBezTo>
                <a:lnTo>
                  <a:pt x="6428" y="15851"/>
                </a:lnTo>
                <a:close/>
                <a:moveTo>
                  <a:pt x="7647" y="15851"/>
                </a:moveTo>
                <a:cubicBezTo>
                  <a:pt x="7428" y="15851"/>
                  <a:pt x="7318" y="16118"/>
                  <a:pt x="7472" y="16274"/>
                </a:cubicBezTo>
                <a:cubicBezTo>
                  <a:pt x="7522" y="16324"/>
                  <a:pt x="7584" y="16346"/>
                  <a:pt x="7645" y="16346"/>
                </a:cubicBezTo>
                <a:cubicBezTo>
                  <a:pt x="7772" y="16346"/>
                  <a:pt x="7895" y="16248"/>
                  <a:pt x="7895" y="16099"/>
                </a:cubicBezTo>
                <a:cubicBezTo>
                  <a:pt x="7895" y="15964"/>
                  <a:pt x="7782" y="15855"/>
                  <a:pt x="7647" y="15855"/>
                </a:cubicBezTo>
                <a:lnTo>
                  <a:pt x="7647" y="15851"/>
                </a:lnTo>
                <a:close/>
                <a:moveTo>
                  <a:pt x="8866" y="15851"/>
                </a:moveTo>
                <a:cubicBezTo>
                  <a:pt x="8647" y="15851"/>
                  <a:pt x="8537" y="16118"/>
                  <a:pt x="8691" y="16274"/>
                </a:cubicBezTo>
                <a:cubicBezTo>
                  <a:pt x="8741" y="16324"/>
                  <a:pt x="8803" y="16346"/>
                  <a:pt x="8864" y="16346"/>
                </a:cubicBezTo>
                <a:cubicBezTo>
                  <a:pt x="8991" y="16346"/>
                  <a:pt x="9114" y="16248"/>
                  <a:pt x="9114" y="16099"/>
                </a:cubicBezTo>
                <a:cubicBezTo>
                  <a:pt x="9114" y="15966"/>
                  <a:pt x="9004" y="15854"/>
                  <a:pt x="8872" y="15854"/>
                </a:cubicBezTo>
                <a:cubicBezTo>
                  <a:pt x="8870" y="15854"/>
                  <a:pt x="8868" y="15854"/>
                  <a:pt x="8866" y="15855"/>
                </a:cubicBezTo>
                <a:lnTo>
                  <a:pt x="8866" y="15851"/>
                </a:lnTo>
                <a:close/>
                <a:moveTo>
                  <a:pt x="10085" y="15851"/>
                </a:moveTo>
                <a:cubicBezTo>
                  <a:pt x="9866" y="15851"/>
                  <a:pt x="9756" y="16118"/>
                  <a:pt x="9910" y="16274"/>
                </a:cubicBezTo>
                <a:cubicBezTo>
                  <a:pt x="9960" y="16324"/>
                  <a:pt x="10022" y="16346"/>
                  <a:pt x="10083" y="16346"/>
                </a:cubicBezTo>
                <a:cubicBezTo>
                  <a:pt x="10211" y="16346"/>
                  <a:pt x="10333" y="16248"/>
                  <a:pt x="10333" y="16099"/>
                </a:cubicBezTo>
                <a:cubicBezTo>
                  <a:pt x="10333" y="15966"/>
                  <a:pt x="10226" y="15854"/>
                  <a:pt x="10091" y="15854"/>
                </a:cubicBezTo>
                <a:cubicBezTo>
                  <a:pt x="10089" y="15854"/>
                  <a:pt x="10087" y="15854"/>
                  <a:pt x="10085" y="15855"/>
                </a:cubicBezTo>
                <a:lnTo>
                  <a:pt x="10085" y="15851"/>
                </a:lnTo>
                <a:close/>
                <a:moveTo>
                  <a:pt x="11305" y="15851"/>
                </a:moveTo>
                <a:cubicBezTo>
                  <a:pt x="11085" y="15851"/>
                  <a:pt x="10975" y="16118"/>
                  <a:pt x="11132" y="16274"/>
                </a:cubicBezTo>
                <a:cubicBezTo>
                  <a:pt x="11182" y="16324"/>
                  <a:pt x="11243" y="16346"/>
                  <a:pt x="11303" y="16346"/>
                </a:cubicBezTo>
                <a:cubicBezTo>
                  <a:pt x="11430" y="16346"/>
                  <a:pt x="11552" y="16248"/>
                  <a:pt x="11552" y="16099"/>
                </a:cubicBezTo>
                <a:cubicBezTo>
                  <a:pt x="11552" y="15964"/>
                  <a:pt x="11442" y="15855"/>
                  <a:pt x="11305" y="15855"/>
                </a:cubicBezTo>
                <a:lnTo>
                  <a:pt x="11305" y="15851"/>
                </a:lnTo>
                <a:close/>
                <a:moveTo>
                  <a:pt x="12524" y="15851"/>
                </a:moveTo>
                <a:cubicBezTo>
                  <a:pt x="12304" y="15851"/>
                  <a:pt x="12195" y="16118"/>
                  <a:pt x="12351" y="16274"/>
                </a:cubicBezTo>
                <a:cubicBezTo>
                  <a:pt x="12401" y="16324"/>
                  <a:pt x="12462" y="16346"/>
                  <a:pt x="12522" y="16346"/>
                </a:cubicBezTo>
                <a:cubicBezTo>
                  <a:pt x="12649" y="16346"/>
                  <a:pt x="12771" y="16248"/>
                  <a:pt x="12771" y="16099"/>
                </a:cubicBezTo>
                <a:cubicBezTo>
                  <a:pt x="12771" y="15964"/>
                  <a:pt x="12661" y="15855"/>
                  <a:pt x="12524" y="15855"/>
                </a:cubicBezTo>
                <a:lnTo>
                  <a:pt x="12524" y="15851"/>
                </a:lnTo>
                <a:close/>
                <a:moveTo>
                  <a:pt x="13746" y="15851"/>
                </a:moveTo>
                <a:cubicBezTo>
                  <a:pt x="13523" y="15851"/>
                  <a:pt x="13414" y="16118"/>
                  <a:pt x="13570" y="16274"/>
                </a:cubicBezTo>
                <a:cubicBezTo>
                  <a:pt x="13620" y="16324"/>
                  <a:pt x="13681" y="16346"/>
                  <a:pt x="13741" y="16346"/>
                </a:cubicBezTo>
                <a:cubicBezTo>
                  <a:pt x="13868" y="16346"/>
                  <a:pt x="13990" y="16248"/>
                  <a:pt x="13990" y="16099"/>
                </a:cubicBezTo>
                <a:cubicBezTo>
                  <a:pt x="13990" y="15966"/>
                  <a:pt x="13883" y="15854"/>
                  <a:pt x="13751" y="15854"/>
                </a:cubicBezTo>
                <a:cubicBezTo>
                  <a:pt x="13749" y="15854"/>
                  <a:pt x="13748" y="15854"/>
                  <a:pt x="13746" y="15855"/>
                </a:cubicBezTo>
                <a:lnTo>
                  <a:pt x="13746" y="15851"/>
                </a:lnTo>
                <a:close/>
                <a:moveTo>
                  <a:pt x="14965" y="15851"/>
                </a:moveTo>
                <a:cubicBezTo>
                  <a:pt x="14745" y="15851"/>
                  <a:pt x="14633" y="16118"/>
                  <a:pt x="14789" y="16274"/>
                </a:cubicBezTo>
                <a:cubicBezTo>
                  <a:pt x="14840" y="16324"/>
                  <a:pt x="14901" y="16346"/>
                  <a:pt x="14961" y="16346"/>
                </a:cubicBezTo>
                <a:cubicBezTo>
                  <a:pt x="15088" y="16346"/>
                  <a:pt x="15209" y="16248"/>
                  <a:pt x="15209" y="16099"/>
                </a:cubicBezTo>
                <a:cubicBezTo>
                  <a:pt x="15209" y="15964"/>
                  <a:pt x="15100" y="15855"/>
                  <a:pt x="14965" y="15855"/>
                </a:cubicBezTo>
                <a:lnTo>
                  <a:pt x="14965" y="15851"/>
                </a:lnTo>
                <a:close/>
                <a:moveTo>
                  <a:pt x="16184" y="15851"/>
                </a:moveTo>
                <a:cubicBezTo>
                  <a:pt x="15964" y="15851"/>
                  <a:pt x="15855" y="16118"/>
                  <a:pt x="16008" y="16274"/>
                </a:cubicBezTo>
                <a:cubicBezTo>
                  <a:pt x="16059" y="16324"/>
                  <a:pt x="16121" y="16346"/>
                  <a:pt x="16181" y="16346"/>
                </a:cubicBezTo>
                <a:cubicBezTo>
                  <a:pt x="16309" y="16346"/>
                  <a:pt x="16431" y="16248"/>
                  <a:pt x="16431" y="16099"/>
                </a:cubicBezTo>
                <a:cubicBezTo>
                  <a:pt x="16431" y="15964"/>
                  <a:pt x="16319" y="15855"/>
                  <a:pt x="16184" y="15855"/>
                </a:cubicBezTo>
                <a:lnTo>
                  <a:pt x="16184" y="15851"/>
                </a:lnTo>
                <a:close/>
                <a:moveTo>
                  <a:pt x="17403" y="15851"/>
                </a:moveTo>
                <a:cubicBezTo>
                  <a:pt x="17184" y="15851"/>
                  <a:pt x="17074" y="16118"/>
                  <a:pt x="17227" y="16274"/>
                </a:cubicBezTo>
                <a:cubicBezTo>
                  <a:pt x="17278" y="16324"/>
                  <a:pt x="17340" y="16346"/>
                  <a:pt x="17400" y="16346"/>
                </a:cubicBezTo>
                <a:cubicBezTo>
                  <a:pt x="17528" y="16346"/>
                  <a:pt x="17650" y="16248"/>
                  <a:pt x="17650" y="16099"/>
                </a:cubicBezTo>
                <a:cubicBezTo>
                  <a:pt x="17650" y="15966"/>
                  <a:pt x="17541" y="15854"/>
                  <a:pt x="17408" y="15854"/>
                </a:cubicBezTo>
                <a:cubicBezTo>
                  <a:pt x="17407" y="15854"/>
                  <a:pt x="17405" y="15854"/>
                  <a:pt x="17403" y="15855"/>
                </a:cubicBezTo>
                <a:lnTo>
                  <a:pt x="17403" y="15851"/>
                </a:lnTo>
                <a:close/>
                <a:moveTo>
                  <a:pt x="18622" y="15851"/>
                </a:moveTo>
                <a:cubicBezTo>
                  <a:pt x="18403" y="15851"/>
                  <a:pt x="18293" y="16118"/>
                  <a:pt x="18446" y="16274"/>
                </a:cubicBezTo>
                <a:cubicBezTo>
                  <a:pt x="18497" y="16324"/>
                  <a:pt x="18559" y="16346"/>
                  <a:pt x="18619" y="16346"/>
                </a:cubicBezTo>
                <a:cubicBezTo>
                  <a:pt x="18747" y="16346"/>
                  <a:pt x="18870" y="16248"/>
                  <a:pt x="18870" y="16099"/>
                </a:cubicBezTo>
                <a:cubicBezTo>
                  <a:pt x="18870" y="15964"/>
                  <a:pt x="18760" y="15855"/>
                  <a:pt x="18622" y="15855"/>
                </a:cubicBezTo>
                <a:lnTo>
                  <a:pt x="18622" y="15851"/>
                </a:lnTo>
                <a:close/>
                <a:moveTo>
                  <a:pt x="19841" y="15851"/>
                </a:moveTo>
                <a:cubicBezTo>
                  <a:pt x="19622" y="15851"/>
                  <a:pt x="19512" y="16118"/>
                  <a:pt x="19669" y="16274"/>
                </a:cubicBezTo>
                <a:cubicBezTo>
                  <a:pt x="19718" y="16324"/>
                  <a:pt x="19779" y="16346"/>
                  <a:pt x="19839" y="16346"/>
                </a:cubicBezTo>
                <a:cubicBezTo>
                  <a:pt x="19966" y="16346"/>
                  <a:pt x="20089" y="16248"/>
                  <a:pt x="20089" y="16099"/>
                </a:cubicBezTo>
                <a:cubicBezTo>
                  <a:pt x="20089" y="15966"/>
                  <a:pt x="19982" y="15854"/>
                  <a:pt x="19847" y="15854"/>
                </a:cubicBezTo>
                <a:cubicBezTo>
                  <a:pt x="19845" y="15854"/>
                  <a:pt x="19843" y="15854"/>
                  <a:pt x="19841" y="15855"/>
                </a:cubicBezTo>
                <a:lnTo>
                  <a:pt x="19841" y="15851"/>
                </a:lnTo>
                <a:close/>
                <a:moveTo>
                  <a:pt x="330" y="17074"/>
                </a:moveTo>
                <a:cubicBezTo>
                  <a:pt x="111" y="17074"/>
                  <a:pt x="1" y="17337"/>
                  <a:pt x="154" y="17494"/>
                </a:cubicBezTo>
                <a:cubicBezTo>
                  <a:pt x="205" y="17544"/>
                  <a:pt x="268" y="17567"/>
                  <a:pt x="329" y="17567"/>
                </a:cubicBezTo>
                <a:cubicBezTo>
                  <a:pt x="456" y="17567"/>
                  <a:pt x="577" y="17468"/>
                  <a:pt x="577" y="17318"/>
                </a:cubicBezTo>
                <a:cubicBezTo>
                  <a:pt x="577" y="17183"/>
                  <a:pt x="465" y="17074"/>
                  <a:pt x="330" y="17074"/>
                </a:cubicBezTo>
                <a:close/>
                <a:moveTo>
                  <a:pt x="1549" y="17074"/>
                </a:moveTo>
                <a:cubicBezTo>
                  <a:pt x="1330" y="17074"/>
                  <a:pt x="1220" y="17337"/>
                  <a:pt x="1373" y="17494"/>
                </a:cubicBezTo>
                <a:cubicBezTo>
                  <a:pt x="1424" y="17544"/>
                  <a:pt x="1487" y="17567"/>
                  <a:pt x="1548" y="17567"/>
                </a:cubicBezTo>
                <a:cubicBezTo>
                  <a:pt x="1675" y="17567"/>
                  <a:pt x="1797" y="17468"/>
                  <a:pt x="1797" y="17318"/>
                </a:cubicBezTo>
                <a:cubicBezTo>
                  <a:pt x="1797" y="17183"/>
                  <a:pt x="1687" y="17074"/>
                  <a:pt x="1549" y="17074"/>
                </a:cubicBezTo>
                <a:close/>
                <a:moveTo>
                  <a:pt x="2768" y="17074"/>
                </a:moveTo>
                <a:cubicBezTo>
                  <a:pt x="2549" y="17074"/>
                  <a:pt x="2439" y="17337"/>
                  <a:pt x="2596" y="17494"/>
                </a:cubicBezTo>
                <a:cubicBezTo>
                  <a:pt x="2645" y="17544"/>
                  <a:pt x="2707" y="17567"/>
                  <a:pt x="2768" y="17567"/>
                </a:cubicBezTo>
                <a:cubicBezTo>
                  <a:pt x="2894" y="17567"/>
                  <a:pt x="3016" y="17468"/>
                  <a:pt x="3016" y="17318"/>
                </a:cubicBezTo>
                <a:cubicBezTo>
                  <a:pt x="3016" y="17183"/>
                  <a:pt x="2906" y="17074"/>
                  <a:pt x="2768" y="17074"/>
                </a:cubicBezTo>
                <a:close/>
                <a:moveTo>
                  <a:pt x="3987" y="17074"/>
                </a:moveTo>
                <a:cubicBezTo>
                  <a:pt x="3768" y="17074"/>
                  <a:pt x="3658" y="17337"/>
                  <a:pt x="3815" y="17494"/>
                </a:cubicBezTo>
                <a:cubicBezTo>
                  <a:pt x="3865" y="17544"/>
                  <a:pt x="3926" y="17567"/>
                  <a:pt x="3987" y="17567"/>
                </a:cubicBezTo>
                <a:cubicBezTo>
                  <a:pt x="4113" y="17567"/>
                  <a:pt x="4235" y="17468"/>
                  <a:pt x="4235" y="17318"/>
                </a:cubicBezTo>
                <a:cubicBezTo>
                  <a:pt x="4235" y="17183"/>
                  <a:pt x="4125" y="17074"/>
                  <a:pt x="3987" y="17074"/>
                </a:cubicBezTo>
                <a:close/>
                <a:moveTo>
                  <a:pt x="5209" y="17074"/>
                </a:moveTo>
                <a:cubicBezTo>
                  <a:pt x="4987" y="17074"/>
                  <a:pt x="4877" y="17337"/>
                  <a:pt x="5034" y="17494"/>
                </a:cubicBezTo>
                <a:cubicBezTo>
                  <a:pt x="5084" y="17544"/>
                  <a:pt x="5145" y="17567"/>
                  <a:pt x="5206" y="17567"/>
                </a:cubicBezTo>
                <a:cubicBezTo>
                  <a:pt x="5332" y="17567"/>
                  <a:pt x="5454" y="17468"/>
                  <a:pt x="5454" y="17318"/>
                </a:cubicBezTo>
                <a:cubicBezTo>
                  <a:pt x="5454" y="17183"/>
                  <a:pt x="5344" y="17074"/>
                  <a:pt x="5209" y="17074"/>
                </a:cubicBezTo>
                <a:close/>
                <a:moveTo>
                  <a:pt x="6428" y="17074"/>
                </a:moveTo>
                <a:cubicBezTo>
                  <a:pt x="6209" y="17074"/>
                  <a:pt x="6096" y="17337"/>
                  <a:pt x="6253" y="17494"/>
                </a:cubicBezTo>
                <a:cubicBezTo>
                  <a:pt x="6304" y="17544"/>
                  <a:pt x="6366" y="17567"/>
                  <a:pt x="6426" y="17567"/>
                </a:cubicBezTo>
                <a:cubicBezTo>
                  <a:pt x="6553" y="17567"/>
                  <a:pt x="6673" y="17468"/>
                  <a:pt x="6673" y="17318"/>
                </a:cubicBezTo>
                <a:cubicBezTo>
                  <a:pt x="6673" y="17183"/>
                  <a:pt x="6563" y="17074"/>
                  <a:pt x="6428" y="17074"/>
                </a:cubicBezTo>
                <a:close/>
                <a:moveTo>
                  <a:pt x="7647" y="17074"/>
                </a:moveTo>
                <a:cubicBezTo>
                  <a:pt x="7428" y="17074"/>
                  <a:pt x="7318" y="17337"/>
                  <a:pt x="7472" y="17494"/>
                </a:cubicBezTo>
                <a:cubicBezTo>
                  <a:pt x="7523" y="17544"/>
                  <a:pt x="7585" y="17567"/>
                  <a:pt x="7646" y="17567"/>
                </a:cubicBezTo>
                <a:cubicBezTo>
                  <a:pt x="7773" y="17567"/>
                  <a:pt x="7895" y="17468"/>
                  <a:pt x="7895" y="17318"/>
                </a:cubicBezTo>
                <a:cubicBezTo>
                  <a:pt x="7895" y="17183"/>
                  <a:pt x="7782" y="17074"/>
                  <a:pt x="7647" y="17074"/>
                </a:cubicBezTo>
                <a:close/>
                <a:moveTo>
                  <a:pt x="8866" y="17074"/>
                </a:moveTo>
                <a:cubicBezTo>
                  <a:pt x="8647" y="17074"/>
                  <a:pt x="8537" y="17337"/>
                  <a:pt x="8691" y="17494"/>
                </a:cubicBezTo>
                <a:cubicBezTo>
                  <a:pt x="8742" y="17544"/>
                  <a:pt x="8804" y="17567"/>
                  <a:pt x="8865" y="17567"/>
                </a:cubicBezTo>
                <a:cubicBezTo>
                  <a:pt x="8992" y="17567"/>
                  <a:pt x="9114" y="17468"/>
                  <a:pt x="9114" y="17318"/>
                </a:cubicBezTo>
                <a:cubicBezTo>
                  <a:pt x="9114" y="17183"/>
                  <a:pt x="9001" y="17074"/>
                  <a:pt x="8866" y="17074"/>
                </a:cubicBezTo>
                <a:close/>
                <a:moveTo>
                  <a:pt x="10085" y="17074"/>
                </a:moveTo>
                <a:cubicBezTo>
                  <a:pt x="9866" y="17074"/>
                  <a:pt x="9756" y="17337"/>
                  <a:pt x="9910" y="17494"/>
                </a:cubicBezTo>
                <a:cubicBezTo>
                  <a:pt x="9961" y="17544"/>
                  <a:pt x="10023" y="17567"/>
                  <a:pt x="10084" y="17567"/>
                </a:cubicBezTo>
                <a:cubicBezTo>
                  <a:pt x="10211" y="17567"/>
                  <a:pt x="10333" y="17468"/>
                  <a:pt x="10333" y="17318"/>
                </a:cubicBezTo>
                <a:cubicBezTo>
                  <a:pt x="10333" y="17183"/>
                  <a:pt x="10223" y="17074"/>
                  <a:pt x="10085" y="17074"/>
                </a:cubicBezTo>
                <a:close/>
                <a:moveTo>
                  <a:pt x="11305" y="17074"/>
                </a:moveTo>
                <a:cubicBezTo>
                  <a:pt x="11085" y="17074"/>
                  <a:pt x="10975" y="17337"/>
                  <a:pt x="11132" y="17494"/>
                </a:cubicBezTo>
                <a:cubicBezTo>
                  <a:pt x="11182" y="17544"/>
                  <a:pt x="11244" y="17567"/>
                  <a:pt x="11304" y="17567"/>
                </a:cubicBezTo>
                <a:cubicBezTo>
                  <a:pt x="11431" y="17567"/>
                  <a:pt x="11552" y="17468"/>
                  <a:pt x="11552" y="17318"/>
                </a:cubicBezTo>
                <a:cubicBezTo>
                  <a:pt x="11552" y="17183"/>
                  <a:pt x="11442" y="17074"/>
                  <a:pt x="11305" y="17074"/>
                </a:cubicBezTo>
                <a:close/>
                <a:moveTo>
                  <a:pt x="12524" y="17074"/>
                </a:moveTo>
                <a:cubicBezTo>
                  <a:pt x="12304" y="17074"/>
                  <a:pt x="12195" y="17337"/>
                  <a:pt x="12351" y="17494"/>
                </a:cubicBezTo>
                <a:cubicBezTo>
                  <a:pt x="12401" y="17544"/>
                  <a:pt x="12463" y="17567"/>
                  <a:pt x="12523" y="17567"/>
                </a:cubicBezTo>
                <a:cubicBezTo>
                  <a:pt x="12650" y="17567"/>
                  <a:pt x="12771" y="17468"/>
                  <a:pt x="12771" y="17318"/>
                </a:cubicBezTo>
                <a:cubicBezTo>
                  <a:pt x="12771" y="17183"/>
                  <a:pt x="12661" y="17074"/>
                  <a:pt x="12524" y="17074"/>
                </a:cubicBezTo>
                <a:close/>
                <a:moveTo>
                  <a:pt x="13746" y="17074"/>
                </a:moveTo>
                <a:cubicBezTo>
                  <a:pt x="13523" y="17074"/>
                  <a:pt x="13414" y="17337"/>
                  <a:pt x="13570" y="17494"/>
                </a:cubicBezTo>
                <a:cubicBezTo>
                  <a:pt x="13620" y="17544"/>
                  <a:pt x="13682" y="17567"/>
                  <a:pt x="13742" y="17567"/>
                </a:cubicBezTo>
                <a:cubicBezTo>
                  <a:pt x="13869" y="17567"/>
                  <a:pt x="13990" y="17468"/>
                  <a:pt x="13990" y="17318"/>
                </a:cubicBezTo>
                <a:cubicBezTo>
                  <a:pt x="13990" y="17183"/>
                  <a:pt x="13881" y="17074"/>
                  <a:pt x="13746" y="17074"/>
                </a:cubicBezTo>
                <a:close/>
                <a:moveTo>
                  <a:pt x="14965" y="17074"/>
                </a:moveTo>
                <a:cubicBezTo>
                  <a:pt x="14745" y="17074"/>
                  <a:pt x="14633" y="17337"/>
                  <a:pt x="14789" y="17494"/>
                </a:cubicBezTo>
                <a:cubicBezTo>
                  <a:pt x="14840" y="17544"/>
                  <a:pt x="14902" y="17567"/>
                  <a:pt x="14963" y="17567"/>
                </a:cubicBezTo>
                <a:cubicBezTo>
                  <a:pt x="15089" y="17567"/>
                  <a:pt x="15209" y="17468"/>
                  <a:pt x="15209" y="17318"/>
                </a:cubicBezTo>
                <a:cubicBezTo>
                  <a:pt x="15209" y="17183"/>
                  <a:pt x="15100" y="17074"/>
                  <a:pt x="14965" y="17074"/>
                </a:cubicBezTo>
                <a:close/>
                <a:moveTo>
                  <a:pt x="16184" y="17074"/>
                </a:moveTo>
                <a:cubicBezTo>
                  <a:pt x="15964" y="17074"/>
                  <a:pt x="15855" y="17337"/>
                  <a:pt x="16008" y="17494"/>
                </a:cubicBezTo>
                <a:cubicBezTo>
                  <a:pt x="16059" y="17544"/>
                  <a:pt x="16122" y="17567"/>
                  <a:pt x="16183" y="17567"/>
                </a:cubicBezTo>
                <a:cubicBezTo>
                  <a:pt x="16310" y="17567"/>
                  <a:pt x="16431" y="17468"/>
                  <a:pt x="16431" y="17318"/>
                </a:cubicBezTo>
                <a:cubicBezTo>
                  <a:pt x="16431" y="17183"/>
                  <a:pt x="16319" y="17074"/>
                  <a:pt x="16184" y="17074"/>
                </a:cubicBezTo>
                <a:close/>
                <a:moveTo>
                  <a:pt x="17403" y="17074"/>
                </a:moveTo>
                <a:cubicBezTo>
                  <a:pt x="17184" y="17074"/>
                  <a:pt x="17074" y="17337"/>
                  <a:pt x="17227" y="17494"/>
                </a:cubicBezTo>
                <a:cubicBezTo>
                  <a:pt x="17278" y="17544"/>
                  <a:pt x="17341" y="17567"/>
                  <a:pt x="17402" y="17567"/>
                </a:cubicBezTo>
                <a:cubicBezTo>
                  <a:pt x="17529" y="17567"/>
                  <a:pt x="17650" y="17468"/>
                  <a:pt x="17650" y="17318"/>
                </a:cubicBezTo>
                <a:cubicBezTo>
                  <a:pt x="17650" y="17183"/>
                  <a:pt x="17538" y="17074"/>
                  <a:pt x="17403" y="17074"/>
                </a:cubicBezTo>
                <a:close/>
                <a:moveTo>
                  <a:pt x="18622" y="17074"/>
                </a:moveTo>
                <a:cubicBezTo>
                  <a:pt x="18403" y="17074"/>
                  <a:pt x="18293" y="17337"/>
                  <a:pt x="18446" y="17494"/>
                </a:cubicBezTo>
                <a:cubicBezTo>
                  <a:pt x="18497" y="17544"/>
                  <a:pt x="18560" y="17567"/>
                  <a:pt x="18621" y="17567"/>
                </a:cubicBezTo>
                <a:cubicBezTo>
                  <a:pt x="18748" y="17567"/>
                  <a:pt x="18870" y="17468"/>
                  <a:pt x="18870" y="17318"/>
                </a:cubicBezTo>
                <a:cubicBezTo>
                  <a:pt x="18870" y="17183"/>
                  <a:pt x="18760" y="17074"/>
                  <a:pt x="18622" y="17074"/>
                </a:cubicBezTo>
                <a:close/>
                <a:moveTo>
                  <a:pt x="19841" y="17074"/>
                </a:moveTo>
                <a:cubicBezTo>
                  <a:pt x="19622" y="17074"/>
                  <a:pt x="19512" y="17337"/>
                  <a:pt x="19669" y="17494"/>
                </a:cubicBezTo>
                <a:cubicBezTo>
                  <a:pt x="19718" y="17544"/>
                  <a:pt x="19780" y="17567"/>
                  <a:pt x="19841" y="17567"/>
                </a:cubicBezTo>
                <a:cubicBezTo>
                  <a:pt x="19967" y="17567"/>
                  <a:pt x="20089" y="17468"/>
                  <a:pt x="20089" y="17318"/>
                </a:cubicBezTo>
                <a:cubicBezTo>
                  <a:pt x="20089" y="17183"/>
                  <a:pt x="19979" y="17074"/>
                  <a:pt x="19841" y="17074"/>
                </a:cubicBezTo>
                <a:close/>
                <a:moveTo>
                  <a:pt x="21059" y="18293"/>
                </a:moveTo>
                <a:cubicBezTo>
                  <a:pt x="20845" y="18293"/>
                  <a:pt x="20728" y="18562"/>
                  <a:pt x="20894" y="18719"/>
                </a:cubicBezTo>
                <a:cubicBezTo>
                  <a:pt x="20944" y="18765"/>
                  <a:pt x="21002" y="18785"/>
                  <a:pt x="21059" y="18785"/>
                </a:cubicBezTo>
                <a:cubicBezTo>
                  <a:pt x="21203" y="18785"/>
                  <a:pt x="21337" y="18655"/>
                  <a:pt x="21301" y="18487"/>
                </a:cubicBezTo>
                <a:cubicBezTo>
                  <a:pt x="21229" y="18431"/>
                  <a:pt x="21160" y="18365"/>
                  <a:pt x="21098" y="18296"/>
                </a:cubicBezTo>
                <a:cubicBezTo>
                  <a:pt x="21085" y="18294"/>
                  <a:pt x="21072" y="18293"/>
                  <a:pt x="21059" y="18293"/>
                </a:cubicBezTo>
                <a:close/>
                <a:moveTo>
                  <a:pt x="330" y="18293"/>
                </a:moveTo>
                <a:cubicBezTo>
                  <a:pt x="111" y="18293"/>
                  <a:pt x="1" y="18559"/>
                  <a:pt x="154" y="18713"/>
                </a:cubicBezTo>
                <a:cubicBezTo>
                  <a:pt x="205" y="18763"/>
                  <a:pt x="268" y="18786"/>
                  <a:pt x="329" y="18786"/>
                </a:cubicBezTo>
                <a:cubicBezTo>
                  <a:pt x="456" y="18786"/>
                  <a:pt x="577" y="18687"/>
                  <a:pt x="577" y="18537"/>
                </a:cubicBezTo>
                <a:cubicBezTo>
                  <a:pt x="577" y="18402"/>
                  <a:pt x="465" y="18293"/>
                  <a:pt x="330" y="18293"/>
                </a:cubicBezTo>
                <a:close/>
                <a:moveTo>
                  <a:pt x="1549" y="18293"/>
                </a:moveTo>
                <a:cubicBezTo>
                  <a:pt x="1330" y="18293"/>
                  <a:pt x="1220" y="18559"/>
                  <a:pt x="1373" y="18713"/>
                </a:cubicBezTo>
                <a:cubicBezTo>
                  <a:pt x="1424" y="18763"/>
                  <a:pt x="1487" y="18786"/>
                  <a:pt x="1548" y="18786"/>
                </a:cubicBezTo>
                <a:cubicBezTo>
                  <a:pt x="1675" y="18786"/>
                  <a:pt x="1797" y="18687"/>
                  <a:pt x="1797" y="18537"/>
                </a:cubicBezTo>
                <a:cubicBezTo>
                  <a:pt x="1797" y="18402"/>
                  <a:pt x="1687" y="18293"/>
                  <a:pt x="1549" y="18293"/>
                </a:cubicBezTo>
                <a:close/>
                <a:moveTo>
                  <a:pt x="2768" y="18293"/>
                </a:moveTo>
                <a:cubicBezTo>
                  <a:pt x="2549" y="18293"/>
                  <a:pt x="2439" y="18559"/>
                  <a:pt x="2596" y="18713"/>
                </a:cubicBezTo>
                <a:cubicBezTo>
                  <a:pt x="2645" y="18763"/>
                  <a:pt x="2707" y="18786"/>
                  <a:pt x="2768" y="18786"/>
                </a:cubicBezTo>
                <a:cubicBezTo>
                  <a:pt x="2894" y="18786"/>
                  <a:pt x="3016" y="18687"/>
                  <a:pt x="3016" y="18537"/>
                </a:cubicBezTo>
                <a:cubicBezTo>
                  <a:pt x="3016" y="18402"/>
                  <a:pt x="2906" y="18293"/>
                  <a:pt x="2768" y="18293"/>
                </a:cubicBezTo>
                <a:close/>
                <a:moveTo>
                  <a:pt x="3987" y="18293"/>
                </a:moveTo>
                <a:cubicBezTo>
                  <a:pt x="3768" y="18293"/>
                  <a:pt x="3658" y="18559"/>
                  <a:pt x="3815" y="18713"/>
                </a:cubicBezTo>
                <a:cubicBezTo>
                  <a:pt x="3865" y="18763"/>
                  <a:pt x="3926" y="18786"/>
                  <a:pt x="3987" y="18786"/>
                </a:cubicBezTo>
                <a:cubicBezTo>
                  <a:pt x="4113" y="18786"/>
                  <a:pt x="4235" y="18687"/>
                  <a:pt x="4235" y="18537"/>
                </a:cubicBezTo>
                <a:cubicBezTo>
                  <a:pt x="4235" y="18402"/>
                  <a:pt x="4125" y="18293"/>
                  <a:pt x="3987" y="18293"/>
                </a:cubicBezTo>
                <a:close/>
                <a:moveTo>
                  <a:pt x="5209" y="18293"/>
                </a:moveTo>
                <a:cubicBezTo>
                  <a:pt x="4987" y="18293"/>
                  <a:pt x="4877" y="18559"/>
                  <a:pt x="5034" y="18713"/>
                </a:cubicBezTo>
                <a:cubicBezTo>
                  <a:pt x="5084" y="18763"/>
                  <a:pt x="5145" y="18786"/>
                  <a:pt x="5206" y="18786"/>
                </a:cubicBezTo>
                <a:cubicBezTo>
                  <a:pt x="5332" y="18786"/>
                  <a:pt x="5454" y="18687"/>
                  <a:pt x="5454" y="18537"/>
                </a:cubicBezTo>
                <a:cubicBezTo>
                  <a:pt x="5454" y="18402"/>
                  <a:pt x="5344" y="18293"/>
                  <a:pt x="5209" y="18293"/>
                </a:cubicBezTo>
                <a:close/>
                <a:moveTo>
                  <a:pt x="6428" y="18293"/>
                </a:moveTo>
                <a:cubicBezTo>
                  <a:pt x="6209" y="18293"/>
                  <a:pt x="6096" y="18559"/>
                  <a:pt x="6253" y="18713"/>
                </a:cubicBezTo>
                <a:cubicBezTo>
                  <a:pt x="6304" y="18763"/>
                  <a:pt x="6366" y="18786"/>
                  <a:pt x="6426" y="18786"/>
                </a:cubicBezTo>
                <a:cubicBezTo>
                  <a:pt x="6553" y="18786"/>
                  <a:pt x="6673" y="18687"/>
                  <a:pt x="6673" y="18537"/>
                </a:cubicBezTo>
                <a:cubicBezTo>
                  <a:pt x="6673" y="18402"/>
                  <a:pt x="6563" y="18293"/>
                  <a:pt x="6428" y="18293"/>
                </a:cubicBezTo>
                <a:close/>
                <a:moveTo>
                  <a:pt x="7647" y="18293"/>
                </a:moveTo>
                <a:cubicBezTo>
                  <a:pt x="7428" y="18293"/>
                  <a:pt x="7318" y="18559"/>
                  <a:pt x="7472" y="18713"/>
                </a:cubicBezTo>
                <a:cubicBezTo>
                  <a:pt x="7523" y="18763"/>
                  <a:pt x="7585" y="18786"/>
                  <a:pt x="7646" y="18786"/>
                </a:cubicBezTo>
                <a:cubicBezTo>
                  <a:pt x="7773" y="18786"/>
                  <a:pt x="7895" y="18687"/>
                  <a:pt x="7895" y="18537"/>
                </a:cubicBezTo>
                <a:cubicBezTo>
                  <a:pt x="7895" y="18402"/>
                  <a:pt x="7782" y="18293"/>
                  <a:pt x="7647" y="18293"/>
                </a:cubicBezTo>
                <a:close/>
                <a:moveTo>
                  <a:pt x="8866" y="18293"/>
                </a:moveTo>
                <a:cubicBezTo>
                  <a:pt x="8647" y="18293"/>
                  <a:pt x="8537" y="18559"/>
                  <a:pt x="8691" y="18713"/>
                </a:cubicBezTo>
                <a:cubicBezTo>
                  <a:pt x="8742" y="18763"/>
                  <a:pt x="8804" y="18786"/>
                  <a:pt x="8865" y="18786"/>
                </a:cubicBezTo>
                <a:cubicBezTo>
                  <a:pt x="8992" y="18786"/>
                  <a:pt x="9114" y="18687"/>
                  <a:pt x="9114" y="18537"/>
                </a:cubicBezTo>
                <a:cubicBezTo>
                  <a:pt x="9114" y="18402"/>
                  <a:pt x="9001" y="18293"/>
                  <a:pt x="8866" y="18293"/>
                </a:cubicBezTo>
                <a:close/>
                <a:moveTo>
                  <a:pt x="10085" y="18293"/>
                </a:moveTo>
                <a:cubicBezTo>
                  <a:pt x="9866" y="18293"/>
                  <a:pt x="9756" y="18559"/>
                  <a:pt x="9910" y="18713"/>
                </a:cubicBezTo>
                <a:cubicBezTo>
                  <a:pt x="9961" y="18763"/>
                  <a:pt x="10023" y="18786"/>
                  <a:pt x="10084" y="18786"/>
                </a:cubicBezTo>
                <a:cubicBezTo>
                  <a:pt x="10211" y="18786"/>
                  <a:pt x="10333" y="18687"/>
                  <a:pt x="10333" y="18537"/>
                </a:cubicBezTo>
                <a:cubicBezTo>
                  <a:pt x="10333" y="18402"/>
                  <a:pt x="10223" y="18293"/>
                  <a:pt x="10085" y="18293"/>
                </a:cubicBezTo>
                <a:close/>
                <a:moveTo>
                  <a:pt x="11305" y="18293"/>
                </a:moveTo>
                <a:cubicBezTo>
                  <a:pt x="11085" y="18293"/>
                  <a:pt x="10975" y="18559"/>
                  <a:pt x="11132" y="18713"/>
                </a:cubicBezTo>
                <a:cubicBezTo>
                  <a:pt x="11182" y="18763"/>
                  <a:pt x="11244" y="18786"/>
                  <a:pt x="11304" y="18786"/>
                </a:cubicBezTo>
                <a:cubicBezTo>
                  <a:pt x="11431" y="18786"/>
                  <a:pt x="11552" y="18687"/>
                  <a:pt x="11552" y="18537"/>
                </a:cubicBezTo>
                <a:cubicBezTo>
                  <a:pt x="11552" y="18402"/>
                  <a:pt x="11442" y="18293"/>
                  <a:pt x="11305" y="18293"/>
                </a:cubicBezTo>
                <a:close/>
                <a:moveTo>
                  <a:pt x="12524" y="18293"/>
                </a:moveTo>
                <a:cubicBezTo>
                  <a:pt x="12304" y="18293"/>
                  <a:pt x="12195" y="18559"/>
                  <a:pt x="12351" y="18713"/>
                </a:cubicBezTo>
                <a:cubicBezTo>
                  <a:pt x="12401" y="18763"/>
                  <a:pt x="12463" y="18786"/>
                  <a:pt x="12523" y="18786"/>
                </a:cubicBezTo>
                <a:cubicBezTo>
                  <a:pt x="12650" y="18786"/>
                  <a:pt x="12771" y="18687"/>
                  <a:pt x="12771" y="18537"/>
                </a:cubicBezTo>
                <a:cubicBezTo>
                  <a:pt x="12771" y="18402"/>
                  <a:pt x="12661" y="18293"/>
                  <a:pt x="12524" y="18293"/>
                </a:cubicBezTo>
                <a:close/>
                <a:moveTo>
                  <a:pt x="13746" y="18293"/>
                </a:moveTo>
                <a:cubicBezTo>
                  <a:pt x="13523" y="18293"/>
                  <a:pt x="13414" y="18559"/>
                  <a:pt x="13570" y="18713"/>
                </a:cubicBezTo>
                <a:cubicBezTo>
                  <a:pt x="13620" y="18763"/>
                  <a:pt x="13682" y="18786"/>
                  <a:pt x="13742" y="18786"/>
                </a:cubicBezTo>
                <a:cubicBezTo>
                  <a:pt x="13869" y="18786"/>
                  <a:pt x="13990" y="18687"/>
                  <a:pt x="13990" y="18537"/>
                </a:cubicBezTo>
                <a:cubicBezTo>
                  <a:pt x="13990" y="18402"/>
                  <a:pt x="13881" y="18293"/>
                  <a:pt x="13746" y="18293"/>
                </a:cubicBezTo>
                <a:close/>
                <a:moveTo>
                  <a:pt x="14965" y="18293"/>
                </a:moveTo>
                <a:cubicBezTo>
                  <a:pt x="14745" y="18293"/>
                  <a:pt x="14633" y="18559"/>
                  <a:pt x="14789" y="18713"/>
                </a:cubicBezTo>
                <a:cubicBezTo>
                  <a:pt x="14840" y="18763"/>
                  <a:pt x="14902" y="18786"/>
                  <a:pt x="14963" y="18786"/>
                </a:cubicBezTo>
                <a:cubicBezTo>
                  <a:pt x="15089" y="18786"/>
                  <a:pt x="15209" y="18687"/>
                  <a:pt x="15209" y="18537"/>
                </a:cubicBezTo>
                <a:cubicBezTo>
                  <a:pt x="15209" y="18402"/>
                  <a:pt x="15100" y="18293"/>
                  <a:pt x="14965" y="18293"/>
                </a:cubicBezTo>
                <a:close/>
                <a:moveTo>
                  <a:pt x="16184" y="18293"/>
                </a:moveTo>
                <a:cubicBezTo>
                  <a:pt x="15964" y="18293"/>
                  <a:pt x="15855" y="18559"/>
                  <a:pt x="16008" y="18713"/>
                </a:cubicBezTo>
                <a:cubicBezTo>
                  <a:pt x="16059" y="18763"/>
                  <a:pt x="16122" y="18786"/>
                  <a:pt x="16183" y="18786"/>
                </a:cubicBezTo>
                <a:cubicBezTo>
                  <a:pt x="16310" y="18786"/>
                  <a:pt x="16431" y="18687"/>
                  <a:pt x="16431" y="18537"/>
                </a:cubicBezTo>
                <a:cubicBezTo>
                  <a:pt x="16431" y="18402"/>
                  <a:pt x="16319" y="18293"/>
                  <a:pt x="16184" y="18293"/>
                </a:cubicBezTo>
                <a:close/>
                <a:moveTo>
                  <a:pt x="17403" y="18293"/>
                </a:moveTo>
                <a:cubicBezTo>
                  <a:pt x="17184" y="18293"/>
                  <a:pt x="17074" y="18559"/>
                  <a:pt x="17227" y="18713"/>
                </a:cubicBezTo>
                <a:cubicBezTo>
                  <a:pt x="17278" y="18763"/>
                  <a:pt x="17341" y="18786"/>
                  <a:pt x="17402" y="18786"/>
                </a:cubicBezTo>
                <a:cubicBezTo>
                  <a:pt x="17529" y="18786"/>
                  <a:pt x="17650" y="18687"/>
                  <a:pt x="17650" y="18537"/>
                </a:cubicBezTo>
                <a:cubicBezTo>
                  <a:pt x="17650" y="18402"/>
                  <a:pt x="17538" y="18293"/>
                  <a:pt x="17403" y="18293"/>
                </a:cubicBezTo>
                <a:close/>
                <a:moveTo>
                  <a:pt x="18622" y="18293"/>
                </a:moveTo>
                <a:cubicBezTo>
                  <a:pt x="18403" y="18293"/>
                  <a:pt x="18293" y="18559"/>
                  <a:pt x="18446" y="18713"/>
                </a:cubicBezTo>
                <a:cubicBezTo>
                  <a:pt x="18497" y="18763"/>
                  <a:pt x="18560" y="18786"/>
                  <a:pt x="18621" y="18786"/>
                </a:cubicBezTo>
                <a:cubicBezTo>
                  <a:pt x="18748" y="18786"/>
                  <a:pt x="18870" y="18687"/>
                  <a:pt x="18870" y="18537"/>
                </a:cubicBezTo>
                <a:cubicBezTo>
                  <a:pt x="18870" y="18402"/>
                  <a:pt x="18760" y="18293"/>
                  <a:pt x="18622" y="18293"/>
                </a:cubicBezTo>
                <a:close/>
                <a:moveTo>
                  <a:pt x="19841" y="18293"/>
                </a:moveTo>
                <a:cubicBezTo>
                  <a:pt x="19622" y="18293"/>
                  <a:pt x="19512" y="18559"/>
                  <a:pt x="19669" y="18713"/>
                </a:cubicBezTo>
                <a:cubicBezTo>
                  <a:pt x="19718" y="18763"/>
                  <a:pt x="19780" y="18786"/>
                  <a:pt x="19841" y="18786"/>
                </a:cubicBezTo>
                <a:cubicBezTo>
                  <a:pt x="19967" y="18786"/>
                  <a:pt x="20089" y="18687"/>
                  <a:pt x="20089" y="18537"/>
                </a:cubicBezTo>
                <a:cubicBezTo>
                  <a:pt x="20089" y="18402"/>
                  <a:pt x="19979" y="18293"/>
                  <a:pt x="19841" y="18293"/>
                </a:cubicBezTo>
                <a:close/>
                <a:moveTo>
                  <a:pt x="330" y="19512"/>
                </a:moveTo>
                <a:cubicBezTo>
                  <a:pt x="111" y="19512"/>
                  <a:pt x="1" y="19778"/>
                  <a:pt x="154" y="19932"/>
                </a:cubicBezTo>
                <a:cubicBezTo>
                  <a:pt x="205" y="19983"/>
                  <a:pt x="268" y="20005"/>
                  <a:pt x="329" y="20005"/>
                </a:cubicBezTo>
                <a:cubicBezTo>
                  <a:pt x="456" y="20005"/>
                  <a:pt x="577" y="19907"/>
                  <a:pt x="577" y="19759"/>
                </a:cubicBezTo>
                <a:cubicBezTo>
                  <a:pt x="577" y="19621"/>
                  <a:pt x="465" y="19512"/>
                  <a:pt x="330" y="19512"/>
                </a:cubicBezTo>
                <a:close/>
                <a:moveTo>
                  <a:pt x="1549" y="19512"/>
                </a:moveTo>
                <a:cubicBezTo>
                  <a:pt x="1330" y="19512"/>
                  <a:pt x="1220" y="19778"/>
                  <a:pt x="1373" y="19932"/>
                </a:cubicBezTo>
                <a:cubicBezTo>
                  <a:pt x="1424" y="19983"/>
                  <a:pt x="1487" y="20005"/>
                  <a:pt x="1548" y="20005"/>
                </a:cubicBezTo>
                <a:cubicBezTo>
                  <a:pt x="1675" y="20005"/>
                  <a:pt x="1797" y="19907"/>
                  <a:pt x="1797" y="19759"/>
                </a:cubicBezTo>
                <a:cubicBezTo>
                  <a:pt x="1797" y="19621"/>
                  <a:pt x="1687" y="19512"/>
                  <a:pt x="1549" y="19512"/>
                </a:cubicBezTo>
                <a:close/>
                <a:moveTo>
                  <a:pt x="2768" y="19512"/>
                </a:moveTo>
                <a:cubicBezTo>
                  <a:pt x="2549" y="19512"/>
                  <a:pt x="2439" y="19778"/>
                  <a:pt x="2596" y="19932"/>
                </a:cubicBezTo>
                <a:cubicBezTo>
                  <a:pt x="2646" y="19983"/>
                  <a:pt x="2707" y="20005"/>
                  <a:pt x="2768" y="20005"/>
                </a:cubicBezTo>
                <a:cubicBezTo>
                  <a:pt x="2894" y="20005"/>
                  <a:pt x="3016" y="19907"/>
                  <a:pt x="3016" y="19759"/>
                </a:cubicBezTo>
                <a:cubicBezTo>
                  <a:pt x="3016" y="19621"/>
                  <a:pt x="2906" y="19512"/>
                  <a:pt x="2768" y="19512"/>
                </a:cubicBezTo>
                <a:close/>
                <a:moveTo>
                  <a:pt x="3987" y="19512"/>
                </a:moveTo>
                <a:cubicBezTo>
                  <a:pt x="3768" y="19512"/>
                  <a:pt x="3658" y="19778"/>
                  <a:pt x="3815" y="19932"/>
                </a:cubicBezTo>
                <a:cubicBezTo>
                  <a:pt x="3865" y="19983"/>
                  <a:pt x="3927" y="20005"/>
                  <a:pt x="3987" y="20005"/>
                </a:cubicBezTo>
                <a:cubicBezTo>
                  <a:pt x="4113" y="20005"/>
                  <a:pt x="4235" y="19907"/>
                  <a:pt x="4235" y="19759"/>
                </a:cubicBezTo>
                <a:cubicBezTo>
                  <a:pt x="4235" y="19621"/>
                  <a:pt x="4125" y="19512"/>
                  <a:pt x="3987" y="19512"/>
                </a:cubicBezTo>
                <a:close/>
                <a:moveTo>
                  <a:pt x="5209" y="19512"/>
                </a:moveTo>
                <a:cubicBezTo>
                  <a:pt x="4987" y="19512"/>
                  <a:pt x="4877" y="19778"/>
                  <a:pt x="5034" y="19932"/>
                </a:cubicBezTo>
                <a:cubicBezTo>
                  <a:pt x="5084" y="19983"/>
                  <a:pt x="5146" y="20005"/>
                  <a:pt x="5206" y="20005"/>
                </a:cubicBezTo>
                <a:cubicBezTo>
                  <a:pt x="5332" y="20005"/>
                  <a:pt x="5454" y="19907"/>
                  <a:pt x="5454" y="19759"/>
                </a:cubicBezTo>
                <a:cubicBezTo>
                  <a:pt x="5454" y="19621"/>
                  <a:pt x="5344" y="19512"/>
                  <a:pt x="5209" y="19512"/>
                </a:cubicBezTo>
                <a:close/>
                <a:moveTo>
                  <a:pt x="6428" y="19512"/>
                </a:moveTo>
                <a:cubicBezTo>
                  <a:pt x="6209" y="19512"/>
                  <a:pt x="6096" y="19778"/>
                  <a:pt x="6253" y="19932"/>
                </a:cubicBezTo>
                <a:cubicBezTo>
                  <a:pt x="6304" y="19983"/>
                  <a:pt x="6366" y="20005"/>
                  <a:pt x="6427" y="20005"/>
                </a:cubicBezTo>
                <a:cubicBezTo>
                  <a:pt x="6553" y="20005"/>
                  <a:pt x="6673" y="19907"/>
                  <a:pt x="6673" y="19759"/>
                </a:cubicBezTo>
                <a:cubicBezTo>
                  <a:pt x="6673" y="19621"/>
                  <a:pt x="6563" y="19512"/>
                  <a:pt x="6428" y="19512"/>
                </a:cubicBezTo>
                <a:close/>
                <a:moveTo>
                  <a:pt x="7647" y="19512"/>
                </a:moveTo>
                <a:cubicBezTo>
                  <a:pt x="7428" y="19512"/>
                  <a:pt x="7318" y="19778"/>
                  <a:pt x="7472" y="19932"/>
                </a:cubicBezTo>
                <a:cubicBezTo>
                  <a:pt x="7523" y="19983"/>
                  <a:pt x="7585" y="20005"/>
                  <a:pt x="7647" y="20005"/>
                </a:cubicBezTo>
                <a:cubicBezTo>
                  <a:pt x="7774" y="20005"/>
                  <a:pt x="7895" y="19907"/>
                  <a:pt x="7895" y="19759"/>
                </a:cubicBezTo>
                <a:cubicBezTo>
                  <a:pt x="7895" y="19621"/>
                  <a:pt x="7782" y="19512"/>
                  <a:pt x="7647" y="19512"/>
                </a:cubicBezTo>
                <a:close/>
                <a:moveTo>
                  <a:pt x="8866" y="19512"/>
                </a:moveTo>
                <a:cubicBezTo>
                  <a:pt x="8647" y="19512"/>
                  <a:pt x="8537" y="19778"/>
                  <a:pt x="8691" y="19932"/>
                </a:cubicBezTo>
                <a:cubicBezTo>
                  <a:pt x="8742" y="19983"/>
                  <a:pt x="8804" y="20005"/>
                  <a:pt x="8866" y="20005"/>
                </a:cubicBezTo>
                <a:cubicBezTo>
                  <a:pt x="8993" y="20005"/>
                  <a:pt x="9114" y="19907"/>
                  <a:pt x="9114" y="19759"/>
                </a:cubicBezTo>
                <a:cubicBezTo>
                  <a:pt x="9114" y="19621"/>
                  <a:pt x="9001" y="19512"/>
                  <a:pt x="8866" y="19512"/>
                </a:cubicBezTo>
                <a:close/>
                <a:moveTo>
                  <a:pt x="10085" y="19512"/>
                </a:moveTo>
                <a:cubicBezTo>
                  <a:pt x="9866" y="19512"/>
                  <a:pt x="9756" y="19778"/>
                  <a:pt x="9910" y="19932"/>
                </a:cubicBezTo>
                <a:cubicBezTo>
                  <a:pt x="9961" y="19983"/>
                  <a:pt x="10023" y="20005"/>
                  <a:pt x="10085" y="20005"/>
                </a:cubicBezTo>
                <a:cubicBezTo>
                  <a:pt x="10212" y="20005"/>
                  <a:pt x="10333" y="19907"/>
                  <a:pt x="10333" y="19759"/>
                </a:cubicBezTo>
                <a:cubicBezTo>
                  <a:pt x="10333" y="19621"/>
                  <a:pt x="10223" y="19512"/>
                  <a:pt x="10085" y="19512"/>
                </a:cubicBezTo>
                <a:close/>
                <a:moveTo>
                  <a:pt x="11305" y="19512"/>
                </a:moveTo>
                <a:cubicBezTo>
                  <a:pt x="11085" y="19512"/>
                  <a:pt x="10975" y="19778"/>
                  <a:pt x="11132" y="19932"/>
                </a:cubicBezTo>
                <a:cubicBezTo>
                  <a:pt x="11182" y="19983"/>
                  <a:pt x="11244" y="20005"/>
                  <a:pt x="11305" y="20005"/>
                </a:cubicBezTo>
                <a:cubicBezTo>
                  <a:pt x="11431" y="20005"/>
                  <a:pt x="11552" y="19907"/>
                  <a:pt x="11552" y="19759"/>
                </a:cubicBezTo>
                <a:cubicBezTo>
                  <a:pt x="11552" y="19621"/>
                  <a:pt x="11442" y="19512"/>
                  <a:pt x="11305" y="19512"/>
                </a:cubicBezTo>
                <a:close/>
                <a:moveTo>
                  <a:pt x="12524" y="19512"/>
                </a:moveTo>
                <a:cubicBezTo>
                  <a:pt x="12304" y="19512"/>
                  <a:pt x="12195" y="19778"/>
                  <a:pt x="12351" y="19932"/>
                </a:cubicBezTo>
                <a:cubicBezTo>
                  <a:pt x="12401" y="19983"/>
                  <a:pt x="12463" y="20005"/>
                  <a:pt x="12524" y="20005"/>
                </a:cubicBezTo>
                <a:cubicBezTo>
                  <a:pt x="12650" y="20005"/>
                  <a:pt x="12771" y="19907"/>
                  <a:pt x="12771" y="19759"/>
                </a:cubicBezTo>
                <a:cubicBezTo>
                  <a:pt x="12771" y="19621"/>
                  <a:pt x="12661" y="19512"/>
                  <a:pt x="12524" y="19512"/>
                </a:cubicBezTo>
                <a:close/>
                <a:moveTo>
                  <a:pt x="13746" y="19512"/>
                </a:moveTo>
                <a:cubicBezTo>
                  <a:pt x="13523" y="19512"/>
                  <a:pt x="13414" y="19778"/>
                  <a:pt x="13570" y="19932"/>
                </a:cubicBezTo>
                <a:cubicBezTo>
                  <a:pt x="13620" y="19983"/>
                  <a:pt x="13682" y="20005"/>
                  <a:pt x="13743" y="20005"/>
                </a:cubicBezTo>
                <a:cubicBezTo>
                  <a:pt x="13869" y="20005"/>
                  <a:pt x="13990" y="19907"/>
                  <a:pt x="13990" y="19759"/>
                </a:cubicBezTo>
                <a:cubicBezTo>
                  <a:pt x="13990" y="19621"/>
                  <a:pt x="13881" y="19512"/>
                  <a:pt x="13746" y="19512"/>
                </a:cubicBezTo>
                <a:close/>
                <a:moveTo>
                  <a:pt x="14965" y="19512"/>
                </a:moveTo>
                <a:cubicBezTo>
                  <a:pt x="14745" y="19512"/>
                  <a:pt x="14633" y="19778"/>
                  <a:pt x="14789" y="19932"/>
                </a:cubicBezTo>
                <a:cubicBezTo>
                  <a:pt x="14840" y="19983"/>
                  <a:pt x="14903" y="20005"/>
                  <a:pt x="14963" y="20005"/>
                </a:cubicBezTo>
                <a:cubicBezTo>
                  <a:pt x="15089" y="20005"/>
                  <a:pt x="15209" y="19907"/>
                  <a:pt x="15209" y="19759"/>
                </a:cubicBezTo>
                <a:cubicBezTo>
                  <a:pt x="15209" y="19621"/>
                  <a:pt x="15100" y="19512"/>
                  <a:pt x="14965" y="19512"/>
                </a:cubicBezTo>
                <a:close/>
                <a:moveTo>
                  <a:pt x="16184" y="19512"/>
                </a:moveTo>
                <a:cubicBezTo>
                  <a:pt x="15964" y="19512"/>
                  <a:pt x="15855" y="19778"/>
                  <a:pt x="16008" y="19932"/>
                </a:cubicBezTo>
                <a:cubicBezTo>
                  <a:pt x="16059" y="19983"/>
                  <a:pt x="16122" y="20005"/>
                  <a:pt x="16183" y="20005"/>
                </a:cubicBezTo>
                <a:cubicBezTo>
                  <a:pt x="16310" y="20005"/>
                  <a:pt x="16431" y="19907"/>
                  <a:pt x="16431" y="19759"/>
                </a:cubicBezTo>
                <a:cubicBezTo>
                  <a:pt x="16431" y="19621"/>
                  <a:pt x="16319" y="19512"/>
                  <a:pt x="16184" y="19512"/>
                </a:cubicBezTo>
                <a:close/>
                <a:moveTo>
                  <a:pt x="17403" y="19512"/>
                </a:moveTo>
                <a:cubicBezTo>
                  <a:pt x="17184" y="19512"/>
                  <a:pt x="17074" y="19778"/>
                  <a:pt x="17227" y="19932"/>
                </a:cubicBezTo>
                <a:cubicBezTo>
                  <a:pt x="17278" y="19983"/>
                  <a:pt x="17341" y="20005"/>
                  <a:pt x="17402" y="20005"/>
                </a:cubicBezTo>
                <a:cubicBezTo>
                  <a:pt x="17529" y="20005"/>
                  <a:pt x="17650" y="19907"/>
                  <a:pt x="17650" y="19759"/>
                </a:cubicBezTo>
                <a:cubicBezTo>
                  <a:pt x="17650" y="19621"/>
                  <a:pt x="17538" y="19512"/>
                  <a:pt x="17403" y="19512"/>
                </a:cubicBezTo>
                <a:close/>
                <a:moveTo>
                  <a:pt x="18622" y="19512"/>
                </a:moveTo>
                <a:cubicBezTo>
                  <a:pt x="18403" y="19512"/>
                  <a:pt x="18293" y="19778"/>
                  <a:pt x="18446" y="19932"/>
                </a:cubicBezTo>
                <a:cubicBezTo>
                  <a:pt x="18497" y="19983"/>
                  <a:pt x="18560" y="20005"/>
                  <a:pt x="18621" y="20005"/>
                </a:cubicBezTo>
                <a:cubicBezTo>
                  <a:pt x="18748" y="20005"/>
                  <a:pt x="18870" y="19907"/>
                  <a:pt x="18870" y="19759"/>
                </a:cubicBezTo>
                <a:cubicBezTo>
                  <a:pt x="18870" y="19621"/>
                  <a:pt x="18760" y="19512"/>
                  <a:pt x="18622" y="19512"/>
                </a:cubicBezTo>
                <a:close/>
                <a:moveTo>
                  <a:pt x="19841" y="19512"/>
                </a:moveTo>
                <a:cubicBezTo>
                  <a:pt x="19622" y="19512"/>
                  <a:pt x="19512" y="19778"/>
                  <a:pt x="19669" y="19932"/>
                </a:cubicBezTo>
                <a:cubicBezTo>
                  <a:pt x="19719" y="19983"/>
                  <a:pt x="19780" y="20005"/>
                  <a:pt x="19841" y="20005"/>
                </a:cubicBezTo>
                <a:cubicBezTo>
                  <a:pt x="19967" y="20005"/>
                  <a:pt x="20089" y="19907"/>
                  <a:pt x="20089" y="19759"/>
                </a:cubicBezTo>
                <a:cubicBezTo>
                  <a:pt x="20089" y="19621"/>
                  <a:pt x="19979" y="19512"/>
                  <a:pt x="19841" y="19512"/>
                </a:cubicBezTo>
                <a:close/>
                <a:moveTo>
                  <a:pt x="21060" y="19512"/>
                </a:moveTo>
                <a:cubicBezTo>
                  <a:pt x="20841" y="19512"/>
                  <a:pt x="20731" y="19778"/>
                  <a:pt x="20888" y="19932"/>
                </a:cubicBezTo>
                <a:cubicBezTo>
                  <a:pt x="20938" y="19983"/>
                  <a:pt x="21000" y="20005"/>
                  <a:pt x="21060" y="20005"/>
                </a:cubicBezTo>
                <a:cubicBezTo>
                  <a:pt x="21186" y="20005"/>
                  <a:pt x="21308" y="19907"/>
                  <a:pt x="21308" y="19759"/>
                </a:cubicBezTo>
                <a:cubicBezTo>
                  <a:pt x="21308" y="19621"/>
                  <a:pt x="21198" y="19512"/>
                  <a:pt x="21060" y="19512"/>
                </a:cubicBezTo>
                <a:close/>
                <a:moveTo>
                  <a:pt x="22282" y="19512"/>
                </a:moveTo>
                <a:cubicBezTo>
                  <a:pt x="22060" y="19512"/>
                  <a:pt x="21950" y="19778"/>
                  <a:pt x="22107" y="19932"/>
                </a:cubicBezTo>
                <a:cubicBezTo>
                  <a:pt x="22158" y="19983"/>
                  <a:pt x="22220" y="20005"/>
                  <a:pt x="22281" y="20005"/>
                </a:cubicBezTo>
                <a:cubicBezTo>
                  <a:pt x="22407" y="20005"/>
                  <a:pt x="22527" y="19907"/>
                  <a:pt x="22527" y="19759"/>
                </a:cubicBezTo>
                <a:cubicBezTo>
                  <a:pt x="22527" y="19621"/>
                  <a:pt x="22417" y="19512"/>
                  <a:pt x="22282" y="19512"/>
                </a:cubicBezTo>
                <a:close/>
                <a:moveTo>
                  <a:pt x="23482" y="19512"/>
                </a:moveTo>
                <a:cubicBezTo>
                  <a:pt x="23251" y="19530"/>
                  <a:pt x="23169" y="19822"/>
                  <a:pt x="23354" y="19960"/>
                </a:cubicBezTo>
                <a:cubicBezTo>
                  <a:pt x="23400" y="19993"/>
                  <a:pt x="23449" y="20008"/>
                  <a:pt x="23498" y="20008"/>
                </a:cubicBezTo>
                <a:cubicBezTo>
                  <a:pt x="23645" y="20008"/>
                  <a:pt x="23780" y="19870"/>
                  <a:pt x="23739" y="19700"/>
                </a:cubicBezTo>
                <a:cubicBezTo>
                  <a:pt x="23658" y="19637"/>
                  <a:pt x="23570" y="19574"/>
                  <a:pt x="23482" y="19512"/>
                </a:cubicBezTo>
                <a:close/>
                <a:moveTo>
                  <a:pt x="24642" y="20743"/>
                </a:moveTo>
                <a:cubicBezTo>
                  <a:pt x="24376" y="20831"/>
                  <a:pt x="24441" y="21223"/>
                  <a:pt x="24720" y="21223"/>
                </a:cubicBezTo>
                <a:cubicBezTo>
                  <a:pt x="24767" y="21223"/>
                  <a:pt x="24817" y="21210"/>
                  <a:pt x="24855" y="21182"/>
                </a:cubicBezTo>
                <a:cubicBezTo>
                  <a:pt x="24796" y="21032"/>
                  <a:pt x="24723" y="20884"/>
                  <a:pt x="24642" y="20743"/>
                </a:cubicBezTo>
                <a:close/>
                <a:moveTo>
                  <a:pt x="330" y="20731"/>
                </a:moveTo>
                <a:cubicBezTo>
                  <a:pt x="111" y="20731"/>
                  <a:pt x="1" y="20997"/>
                  <a:pt x="154" y="21151"/>
                </a:cubicBezTo>
                <a:cubicBezTo>
                  <a:pt x="205" y="21202"/>
                  <a:pt x="268" y="21224"/>
                  <a:pt x="329" y="21224"/>
                </a:cubicBezTo>
                <a:cubicBezTo>
                  <a:pt x="456" y="21224"/>
                  <a:pt x="577" y="21126"/>
                  <a:pt x="577" y="20978"/>
                </a:cubicBezTo>
                <a:cubicBezTo>
                  <a:pt x="577" y="20840"/>
                  <a:pt x="465" y="20731"/>
                  <a:pt x="330" y="20731"/>
                </a:cubicBezTo>
                <a:close/>
                <a:moveTo>
                  <a:pt x="1549" y="20731"/>
                </a:moveTo>
                <a:cubicBezTo>
                  <a:pt x="1330" y="20731"/>
                  <a:pt x="1220" y="20997"/>
                  <a:pt x="1373" y="21151"/>
                </a:cubicBezTo>
                <a:cubicBezTo>
                  <a:pt x="1424" y="21202"/>
                  <a:pt x="1487" y="21224"/>
                  <a:pt x="1548" y="21224"/>
                </a:cubicBezTo>
                <a:cubicBezTo>
                  <a:pt x="1675" y="21224"/>
                  <a:pt x="1797" y="21126"/>
                  <a:pt x="1797" y="20978"/>
                </a:cubicBezTo>
                <a:cubicBezTo>
                  <a:pt x="1797" y="20840"/>
                  <a:pt x="1687" y="20731"/>
                  <a:pt x="1549" y="20731"/>
                </a:cubicBezTo>
                <a:close/>
                <a:moveTo>
                  <a:pt x="2768" y="20731"/>
                </a:moveTo>
                <a:cubicBezTo>
                  <a:pt x="2549" y="20731"/>
                  <a:pt x="2439" y="20997"/>
                  <a:pt x="2596" y="21151"/>
                </a:cubicBezTo>
                <a:cubicBezTo>
                  <a:pt x="2646" y="21202"/>
                  <a:pt x="2707" y="21224"/>
                  <a:pt x="2768" y="21224"/>
                </a:cubicBezTo>
                <a:cubicBezTo>
                  <a:pt x="2894" y="21224"/>
                  <a:pt x="3016" y="21126"/>
                  <a:pt x="3016" y="20978"/>
                </a:cubicBezTo>
                <a:cubicBezTo>
                  <a:pt x="3016" y="20840"/>
                  <a:pt x="2906" y="20731"/>
                  <a:pt x="2768" y="20731"/>
                </a:cubicBezTo>
                <a:close/>
                <a:moveTo>
                  <a:pt x="3987" y="20731"/>
                </a:moveTo>
                <a:cubicBezTo>
                  <a:pt x="3768" y="20731"/>
                  <a:pt x="3658" y="20997"/>
                  <a:pt x="3815" y="21151"/>
                </a:cubicBezTo>
                <a:cubicBezTo>
                  <a:pt x="3865" y="21202"/>
                  <a:pt x="3927" y="21224"/>
                  <a:pt x="3987" y="21224"/>
                </a:cubicBezTo>
                <a:cubicBezTo>
                  <a:pt x="4113" y="21224"/>
                  <a:pt x="4235" y="21126"/>
                  <a:pt x="4235" y="20978"/>
                </a:cubicBezTo>
                <a:cubicBezTo>
                  <a:pt x="4235" y="20840"/>
                  <a:pt x="4125" y="20731"/>
                  <a:pt x="3987" y="20731"/>
                </a:cubicBezTo>
                <a:close/>
                <a:moveTo>
                  <a:pt x="5209" y="20731"/>
                </a:moveTo>
                <a:cubicBezTo>
                  <a:pt x="4987" y="20731"/>
                  <a:pt x="4877" y="20997"/>
                  <a:pt x="5034" y="21151"/>
                </a:cubicBezTo>
                <a:cubicBezTo>
                  <a:pt x="5084" y="21202"/>
                  <a:pt x="5146" y="21224"/>
                  <a:pt x="5206" y="21224"/>
                </a:cubicBezTo>
                <a:cubicBezTo>
                  <a:pt x="5332" y="21224"/>
                  <a:pt x="5454" y="21126"/>
                  <a:pt x="5454" y="20978"/>
                </a:cubicBezTo>
                <a:cubicBezTo>
                  <a:pt x="5454" y="20840"/>
                  <a:pt x="5344" y="20731"/>
                  <a:pt x="5209" y="20731"/>
                </a:cubicBezTo>
                <a:close/>
                <a:moveTo>
                  <a:pt x="6428" y="20731"/>
                </a:moveTo>
                <a:cubicBezTo>
                  <a:pt x="6209" y="20731"/>
                  <a:pt x="6096" y="20997"/>
                  <a:pt x="6253" y="21151"/>
                </a:cubicBezTo>
                <a:cubicBezTo>
                  <a:pt x="6304" y="21202"/>
                  <a:pt x="6366" y="21224"/>
                  <a:pt x="6427" y="21224"/>
                </a:cubicBezTo>
                <a:cubicBezTo>
                  <a:pt x="6553" y="21224"/>
                  <a:pt x="6673" y="21126"/>
                  <a:pt x="6673" y="20978"/>
                </a:cubicBezTo>
                <a:cubicBezTo>
                  <a:pt x="6673" y="20840"/>
                  <a:pt x="6563" y="20731"/>
                  <a:pt x="6428" y="20731"/>
                </a:cubicBezTo>
                <a:close/>
                <a:moveTo>
                  <a:pt x="7647" y="20731"/>
                </a:moveTo>
                <a:cubicBezTo>
                  <a:pt x="7428" y="20731"/>
                  <a:pt x="7318" y="20997"/>
                  <a:pt x="7472" y="21151"/>
                </a:cubicBezTo>
                <a:cubicBezTo>
                  <a:pt x="7523" y="21202"/>
                  <a:pt x="7585" y="21224"/>
                  <a:pt x="7647" y="21224"/>
                </a:cubicBezTo>
                <a:cubicBezTo>
                  <a:pt x="7774" y="21224"/>
                  <a:pt x="7895" y="21126"/>
                  <a:pt x="7895" y="20978"/>
                </a:cubicBezTo>
                <a:cubicBezTo>
                  <a:pt x="7895" y="20840"/>
                  <a:pt x="7782" y="20731"/>
                  <a:pt x="7647" y="20731"/>
                </a:cubicBezTo>
                <a:close/>
                <a:moveTo>
                  <a:pt x="8866" y="20731"/>
                </a:moveTo>
                <a:cubicBezTo>
                  <a:pt x="8647" y="20731"/>
                  <a:pt x="8537" y="20997"/>
                  <a:pt x="8691" y="21151"/>
                </a:cubicBezTo>
                <a:cubicBezTo>
                  <a:pt x="8742" y="21202"/>
                  <a:pt x="8804" y="21224"/>
                  <a:pt x="8866" y="21224"/>
                </a:cubicBezTo>
                <a:cubicBezTo>
                  <a:pt x="8993" y="21224"/>
                  <a:pt x="9114" y="21126"/>
                  <a:pt x="9114" y="20978"/>
                </a:cubicBezTo>
                <a:cubicBezTo>
                  <a:pt x="9114" y="20840"/>
                  <a:pt x="9001" y="20731"/>
                  <a:pt x="8866" y="20731"/>
                </a:cubicBezTo>
                <a:close/>
                <a:moveTo>
                  <a:pt x="10085" y="20731"/>
                </a:moveTo>
                <a:cubicBezTo>
                  <a:pt x="9866" y="20731"/>
                  <a:pt x="9756" y="20997"/>
                  <a:pt x="9910" y="21151"/>
                </a:cubicBezTo>
                <a:cubicBezTo>
                  <a:pt x="9961" y="21202"/>
                  <a:pt x="10023" y="21224"/>
                  <a:pt x="10085" y="21224"/>
                </a:cubicBezTo>
                <a:cubicBezTo>
                  <a:pt x="10212" y="21224"/>
                  <a:pt x="10333" y="21126"/>
                  <a:pt x="10333" y="20978"/>
                </a:cubicBezTo>
                <a:cubicBezTo>
                  <a:pt x="10333" y="20840"/>
                  <a:pt x="10223" y="20731"/>
                  <a:pt x="10085" y="20731"/>
                </a:cubicBezTo>
                <a:close/>
                <a:moveTo>
                  <a:pt x="11305" y="20731"/>
                </a:moveTo>
                <a:cubicBezTo>
                  <a:pt x="11085" y="20731"/>
                  <a:pt x="10975" y="20997"/>
                  <a:pt x="11132" y="21151"/>
                </a:cubicBezTo>
                <a:cubicBezTo>
                  <a:pt x="11182" y="21202"/>
                  <a:pt x="11244" y="21224"/>
                  <a:pt x="11305" y="21224"/>
                </a:cubicBezTo>
                <a:cubicBezTo>
                  <a:pt x="11431" y="21224"/>
                  <a:pt x="11552" y="21126"/>
                  <a:pt x="11552" y="20978"/>
                </a:cubicBezTo>
                <a:cubicBezTo>
                  <a:pt x="11552" y="20840"/>
                  <a:pt x="11442" y="20731"/>
                  <a:pt x="11305" y="20731"/>
                </a:cubicBezTo>
                <a:close/>
                <a:moveTo>
                  <a:pt x="12524" y="20731"/>
                </a:moveTo>
                <a:cubicBezTo>
                  <a:pt x="12304" y="20731"/>
                  <a:pt x="12195" y="20997"/>
                  <a:pt x="12351" y="21151"/>
                </a:cubicBezTo>
                <a:cubicBezTo>
                  <a:pt x="12401" y="21202"/>
                  <a:pt x="12463" y="21224"/>
                  <a:pt x="12524" y="21224"/>
                </a:cubicBezTo>
                <a:cubicBezTo>
                  <a:pt x="12650" y="21224"/>
                  <a:pt x="12771" y="21126"/>
                  <a:pt x="12771" y="20978"/>
                </a:cubicBezTo>
                <a:cubicBezTo>
                  <a:pt x="12771" y="20840"/>
                  <a:pt x="12661" y="20731"/>
                  <a:pt x="12524" y="20731"/>
                </a:cubicBezTo>
                <a:close/>
                <a:moveTo>
                  <a:pt x="13746" y="20731"/>
                </a:moveTo>
                <a:cubicBezTo>
                  <a:pt x="13523" y="20731"/>
                  <a:pt x="13414" y="20997"/>
                  <a:pt x="13570" y="21151"/>
                </a:cubicBezTo>
                <a:cubicBezTo>
                  <a:pt x="13620" y="21202"/>
                  <a:pt x="13682" y="21224"/>
                  <a:pt x="13743" y="21224"/>
                </a:cubicBezTo>
                <a:cubicBezTo>
                  <a:pt x="13869" y="21224"/>
                  <a:pt x="13990" y="21126"/>
                  <a:pt x="13990" y="20978"/>
                </a:cubicBezTo>
                <a:cubicBezTo>
                  <a:pt x="13990" y="20840"/>
                  <a:pt x="13881" y="20731"/>
                  <a:pt x="13746" y="20731"/>
                </a:cubicBezTo>
                <a:close/>
                <a:moveTo>
                  <a:pt x="14965" y="20731"/>
                </a:moveTo>
                <a:cubicBezTo>
                  <a:pt x="14745" y="20731"/>
                  <a:pt x="14633" y="20997"/>
                  <a:pt x="14789" y="21151"/>
                </a:cubicBezTo>
                <a:cubicBezTo>
                  <a:pt x="14840" y="21202"/>
                  <a:pt x="14903" y="21224"/>
                  <a:pt x="14963" y="21224"/>
                </a:cubicBezTo>
                <a:cubicBezTo>
                  <a:pt x="15089" y="21224"/>
                  <a:pt x="15209" y="21126"/>
                  <a:pt x="15209" y="20978"/>
                </a:cubicBezTo>
                <a:cubicBezTo>
                  <a:pt x="15209" y="20840"/>
                  <a:pt x="15100" y="20731"/>
                  <a:pt x="14965" y="20731"/>
                </a:cubicBezTo>
                <a:close/>
                <a:moveTo>
                  <a:pt x="16184" y="20731"/>
                </a:moveTo>
                <a:cubicBezTo>
                  <a:pt x="15964" y="20731"/>
                  <a:pt x="15855" y="20997"/>
                  <a:pt x="16008" y="21151"/>
                </a:cubicBezTo>
                <a:cubicBezTo>
                  <a:pt x="16059" y="21202"/>
                  <a:pt x="16122" y="21224"/>
                  <a:pt x="16183" y="21224"/>
                </a:cubicBezTo>
                <a:cubicBezTo>
                  <a:pt x="16310" y="21224"/>
                  <a:pt x="16431" y="21126"/>
                  <a:pt x="16431" y="20978"/>
                </a:cubicBezTo>
                <a:cubicBezTo>
                  <a:pt x="16431" y="20840"/>
                  <a:pt x="16319" y="20731"/>
                  <a:pt x="16184" y="20731"/>
                </a:cubicBezTo>
                <a:close/>
                <a:moveTo>
                  <a:pt x="17403" y="20731"/>
                </a:moveTo>
                <a:cubicBezTo>
                  <a:pt x="17184" y="20731"/>
                  <a:pt x="17074" y="20997"/>
                  <a:pt x="17227" y="21151"/>
                </a:cubicBezTo>
                <a:cubicBezTo>
                  <a:pt x="17278" y="21202"/>
                  <a:pt x="17341" y="21224"/>
                  <a:pt x="17402" y="21224"/>
                </a:cubicBezTo>
                <a:cubicBezTo>
                  <a:pt x="17529" y="21224"/>
                  <a:pt x="17650" y="21126"/>
                  <a:pt x="17650" y="20978"/>
                </a:cubicBezTo>
                <a:cubicBezTo>
                  <a:pt x="17650" y="20840"/>
                  <a:pt x="17538" y="20731"/>
                  <a:pt x="17403" y="20731"/>
                </a:cubicBezTo>
                <a:close/>
                <a:moveTo>
                  <a:pt x="18622" y="20731"/>
                </a:moveTo>
                <a:cubicBezTo>
                  <a:pt x="18403" y="20731"/>
                  <a:pt x="18293" y="20997"/>
                  <a:pt x="18446" y="21151"/>
                </a:cubicBezTo>
                <a:cubicBezTo>
                  <a:pt x="18497" y="21202"/>
                  <a:pt x="18560" y="21224"/>
                  <a:pt x="18621" y="21224"/>
                </a:cubicBezTo>
                <a:cubicBezTo>
                  <a:pt x="18748" y="21224"/>
                  <a:pt x="18870" y="21126"/>
                  <a:pt x="18870" y="20978"/>
                </a:cubicBezTo>
                <a:cubicBezTo>
                  <a:pt x="18870" y="20840"/>
                  <a:pt x="18760" y="20731"/>
                  <a:pt x="18622" y="20731"/>
                </a:cubicBezTo>
                <a:close/>
                <a:moveTo>
                  <a:pt x="19841" y="20731"/>
                </a:moveTo>
                <a:cubicBezTo>
                  <a:pt x="19622" y="20731"/>
                  <a:pt x="19512" y="20997"/>
                  <a:pt x="19669" y="21151"/>
                </a:cubicBezTo>
                <a:cubicBezTo>
                  <a:pt x="19719" y="21202"/>
                  <a:pt x="19780" y="21224"/>
                  <a:pt x="19841" y="21224"/>
                </a:cubicBezTo>
                <a:cubicBezTo>
                  <a:pt x="19967" y="21224"/>
                  <a:pt x="20089" y="21126"/>
                  <a:pt x="20089" y="20978"/>
                </a:cubicBezTo>
                <a:cubicBezTo>
                  <a:pt x="20089" y="20840"/>
                  <a:pt x="19979" y="20731"/>
                  <a:pt x="19841" y="20731"/>
                </a:cubicBezTo>
                <a:close/>
                <a:moveTo>
                  <a:pt x="21060" y="20731"/>
                </a:moveTo>
                <a:cubicBezTo>
                  <a:pt x="20841" y="20731"/>
                  <a:pt x="20731" y="20997"/>
                  <a:pt x="20888" y="21151"/>
                </a:cubicBezTo>
                <a:cubicBezTo>
                  <a:pt x="20938" y="21202"/>
                  <a:pt x="21000" y="21224"/>
                  <a:pt x="21060" y="21224"/>
                </a:cubicBezTo>
                <a:cubicBezTo>
                  <a:pt x="21186" y="21224"/>
                  <a:pt x="21308" y="21126"/>
                  <a:pt x="21308" y="20978"/>
                </a:cubicBezTo>
                <a:cubicBezTo>
                  <a:pt x="21308" y="20840"/>
                  <a:pt x="21198" y="20731"/>
                  <a:pt x="21060" y="20731"/>
                </a:cubicBezTo>
                <a:close/>
                <a:moveTo>
                  <a:pt x="22282" y="20731"/>
                </a:moveTo>
                <a:cubicBezTo>
                  <a:pt x="22060" y="20731"/>
                  <a:pt x="21950" y="20997"/>
                  <a:pt x="22107" y="21151"/>
                </a:cubicBezTo>
                <a:cubicBezTo>
                  <a:pt x="22158" y="21202"/>
                  <a:pt x="22220" y="21224"/>
                  <a:pt x="22281" y="21224"/>
                </a:cubicBezTo>
                <a:cubicBezTo>
                  <a:pt x="22407" y="21224"/>
                  <a:pt x="22527" y="21126"/>
                  <a:pt x="22527" y="20978"/>
                </a:cubicBezTo>
                <a:cubicBezTo>
                  <a:pt x="22527" y="20840"/>
                  <a:pt x="22417" y="20731"/>
                  <a:pt x="22282" y="20731"/>
                </a:cubicBezTo>
                <a:close/>
                <a:moveTo>
                  <a:pt x="23501" y="20731"/>
                </a:moveTo>
                <a:cubicBezTo>
                  <a:pt x="23282" y="20731"/>
                  <a:pt x="23169" y="20997"/>
                  <a:pt x="23326" y="21151"/>
                </a:cubicBezTo>
                <a:cubicBezTo>
                  <a:pt x="23377" y="21202"/>
                  <a:pt x="23439" y="21224"/>
                  <a:pt x="23500" y="21224"/>
                </a:cubicBezTo>
                <a:cubicBezTo>
                  <a:pt x="23626" y="21224"/>
                  <a:pt x="23746" y="21126"/>
                  <a:pt x="23746" y="20978"/>
                </a:cubicBezTo>
                <a:cubicBezTo>
                  <a:pt x="23746" y="20840"/>
                  <a:pt x="23636" y="20731"/>
                  <a:pt x="23501" y="20731"/>
                </a:cubicBezTo>
                <a:close/>
                <a:moveTo>
                  <a:pt x="330" y="21950"/>
                </a:moveTo>
                <a:cubicBezTo>
                  <a:pt x="111" y="21950"/>
                  <a:pt x="1" y="22216"/>
                  <a:pt x="154" y="22373"/>
                </a:cubicBezTo>
                <a:cubicBezTo>
                  <a:pt x="205" y="22422"/>
                  <a:pt x="267" y="22444"/>
                  <a:pt x="327" y="22444"/>
                </a:cubicBezTo>
                <a:cubicBezTo>
                  <a:pt x="455" y="22444"/>
                  <a:pt x="577" y="22346"/>
                  <a:pt x="577" y="22197"/>
                </a:cubicBezTo>
                <a:cubicBezTo>
                  <a:pt x="577" y="22059"/>
                  <a:pt x="465" y="21950"/>
                  <a:pt x="330" y="21950"/>
                </a:cubicBezTo>
                <a:close/>
                <a:moveTo>
                  <a:pt x="1549" y="21950"/>
                </a:moveTo>
                <a:cubicBezTo>
                  <a:pt x="1330" y="21950"/>
                  <a:pt x="1220" y="22216"/>
                  <a:pt x="1373" y="22373"/>
                </a:cubicBezTo>
                <a:cubicBezTo>
                  <a:pt x="1424" y="22422"/>
                  <a:pt x="1486" y="22444"/>
                  <a:pt x="1546" y="22444"/>
                </a:cubicBezTo>
                <a:cubicBezTo>
                  <a:pt x="1674" y="22444"/>
                  <a:pt x="1797" y="22346"/>
                  <a:pt x="1797" y="22197"/>
                </a:cubicBezTo>
                <a:cubicBezTo>
                  <a:pt x="1797" y="22059"/>
                  <a:pt x="1687" y="21950"/>
                  <a:pt x="1549" y="21950"/>
                </a:cubicBezTo>
                <a:close/>
                <a:moveTo>
                  <a:pt x="2768" y="21950"/>
                </a:moveTo>
                <a:cubicBezTo>
                  <a:pt x="2549" y="21950"/>
                  <a:pt x="2439" y="22216"/>
                  <a:pt x="2596" y="22373"/>
                </a:cubicBezTo>
                <a:cubicBezTo>
                  <a:pt x="2645" y="22422"/>
                  <a:pt x="2706" y="22444"/>
                  <a:pt x="2766" y="22444"/>
                </a:cubicBezTo>
                <a:cubicBezTo>
                  <a:pt x="2893" y="22444"/>
                  <a:pt x="3016" y="22346"/>
                  <a:pt x="3016" y="22197"/>
                </a:cubicBezTo>
                <a:cubicBezTo>
                  <a:pt x="3016" y="22059"/>
                  <a:pt x="2906" y="21950"/>
                  <a:pt x="2768" y="21950"/>
                </a:cubicBezTo>
                <a:close/>
                <a:moveTo>
                  <a:pt x="3987" y="21950"/>
                </a:moveTo>
                <a:cubicBezTo>
                  <a:pt x="3768" y="21950"/>
                  <a:pt x="3658" y="22216"/>
                  <a:pt x="3815" y="22373"/>
                </a:cubicBezTo>
                <a:cubicBezTo>
                  <a:pt x="3864" y="22422"/>
                  <a:pt x="3925" y="22444"/>
                  <a:pt x="3985" y="22444"/>
                </a:cubicBezTo>
                <a:cubicBezTo>
                  <a:pt x="4112" y="22444"/>
                  <a:pt x="4235" y="22346"/>
                  <a:pt x="4235" y="22197"/>
                </a:cubicBezTo>
                <a:cubicBezTo>
                  <a:pt x="4235" y="22059"/>
                  <a:pt x="4125" y="21950"/>
                  <a:pt x="3987" y="21950"/>
                </a:cubicBezTo>
                <a:close/>
                <a:moveTo>
                  <a:pt x="5209" y="21950"/>
                </a:moveTo>
                <a:cubicBezTo>
                  <a:pt x="4987" y="21950"/>
                  <a:pt x="4877" y="22216"/>
                  <a:pt x="5034" y="22373"/>
                </a:cubicBezTo>
                <a:cubicBezTo>
                  <a:pt x="5083" y="22422"/>
                  <a:pt x="5144" y="22444"/>
                  <a:pt x="5204" y="22444"/>
                </a:cubicBezTo>
                <a:cubicBezTo>
                  <a:pt x="5331" y="22444"/>
                  <a:pt x="5454" y="22346"/>
                  <a:pt x="5454" y="22197"/>
                </a:cubicBezTo>
                <a:cubicBezTo>
                  <a:pt x="5454" y="22059"/>
                  <a:pt x="5344" y="21950"/>
                  <a:pt x="5209" y="21950"/>
                </a:cubicBezTo>
                <a:close/>
                <a:moveTo>
                  <a:pt x="6428" y="21950"/>
                </a:moveTo>
                <a:cubicBezTo>
                  <a:pt x="6209" y="21950"/>
                  <a:pt x="6096" y="22216"/>
                  <a:pt x="6253" y="22373"/>
                </a:cubicBezTo>
                <a:cubicBezTo>
                  <a:pt x="6303" y="22422"/>
                  <a:pt x="6365" y="22444"/>
                  <a:pt x="6425" y="22444"/>
                </a:cubicBezTo>
                <a:cubicBezTo>
                  <a:pt x="6552" y="22444"/>
                  <a:pt x="6673" y="22346"/>
                  <a:pt x="6673" y="22197"/>
                </a:cubicBezTo>
                <a:cubicBezTo>
                  <a:pt x="6673" y="22059"/>
                  <a:pt x="6563" y="21950"/>
                  <a:pt x="6428" y="21950"/>
                </a:cubicBezTo>
                <a:close/>
                <a:moveTo>
                  <a:pt x="7647" y="21950"/>
                </a:moveTo>
                <a:cubicBezTo>
                  <a:pt x="7428" y="21950"/>
                  <a:pt x="7318" y="22216"/>
                  <a:pt x="7472" y="22373"/>
                </a:cubicBezTo>
                <a:cubicBezTo>
                  <a:pt x="7522" y="22422"/>
                  <a:pt x="7584" y="22444"/>
                  <a:pt x="7645" y="22444"/>
                </a:cubicBezTo>
                <a:cubicBezTo>
                  <a:pt x="7772" y="22444"/>
                  <a:pt x="7895" y="22346"/>
                  <a:pt x="7895" y="22197"/>
                </a:cubicBezTo>
                <a:cubicBezTo>
                  <a:pt x="7895" y="22059"/>
                  <a:pt x="7782" y="21950"/>
                  <a:pt x="7647" y="21950"/>
                </a:cubicBezTo>
                <a:close/>
                <a:moveTo>
                  <a:pt x="8866" y="21950"/>
                </a:moveTo>
                <a:cubicBezTo>
                  <a:pt x="8647" y="21950"/>
                  <a:pt x="8537" y="22216"/>
                  <a:pt x="8691" y="22373"/>
                </a:cubicBezTo>
                <a:cubicBezTo>
                  <a:pt x="8741" y="22422"/>
                  <a:pt x="8803" y="22444"/>
                  <a:pt x="8864" y="22444"/>
                </a:cubicBezTo>
                <a:cubicBezTo>
                  <a:pt x="8991" y="22444"/>
                  <a:pt x="9114" y="22346"/>
                  <a:pt x="9114" y="22197"/>
                </a:cubicBezTo>
                <a:cubicBezTo>
                  <a:pt x="9114" y="22059"/>
                  <a:pt x="9001" y="21950"/>
                  <a:pt x="8866" y="21950"/>
                </a:cubicBezTo>
                <a:close/>
                <a:moveTo>
                  <a:pt x="10085" y="21950"/>
                </a:moveTo>
                <a:cubicBezTo>
                  <a:pt x="9866" y="21950"/>
                  <a:pt x="9756" y="22216"/>
                  <a:pt x="9910" y="22373"/>
                </a:cubicBezTo>
                <a:cubicBezTo>
                  <a:pt x="9960" y="22422"/>
                  <a:pt x="10022" y="22444"/>
                  <a:pt x="10083" y="22444"/>
                </a:cubicBezTo>
                <a:cubicBezTo>
                  <a:pt x="10211" y="22444"/>
                  <a:pt x="10333" y="22346"/>
                  <a:pt x="10333" y="22197"/>
                </a:cubicBezTo>
                <a:cubicBezTo>
                  <a:pt x="10333" y="22059"/>
                  <a:pt x="10223" y="21950"/>
                  <a:pt x="10085" y="21950"/>
                </a:cubicBezTo>
                <a:close/>
                <a:moveTo>
                  <a:pt x="11305" y="21950"/>
                </a:moveTo>
                <a:cubicBezTo>
                  <a:pt x="11085" y="21950"/>
                  <a:pt x="10975" y="22216"/>
                  <a:pt x="11132" y="22373"/>
                </a:cubicBezTo>
                <a:cubicBezTo>
                  <a:pt x="11182" y="22422"/>
                  <a:pt x="11243" y="22444"/>
                  <a:pt x="11303" y="22444"/>
                </a:cubicBezTo>
                <a:cubicBezTo>
                  <a:pt x="11430" y="22444"/>
                  <a:pt x="11552" y="22346"/>
                  <a:pt x="11552" y="22197"/>
                </a:cubicBezTo>
                <a:cubicBezTo>
                  <a:pt x="11552" y="22059"/>
                  <a:pt x="11442" y="21950"/>
                  <a:pt x="11305" y="21950"/>
                </a:cubicBezTo>
                <a:close/>
                <a:moveTo>
                  <a:pt x="12524" y="21950"/>
                </a:moveTo>
                <a:cubicBezTo>
                  <a:pt x="12304" y="21950"/>
                  <a:pt x="12195" y="22216"/>
                  <a:pt x="12351" y="22373"/>
                </a:cubicBezTo>
                <a:cubicBezTo>
                  <a:pt x="12401" y="22422"/>
                  <a:pt x="12462" y="22444"/>
                  <a:pt x="12522" y="22444"/>
                </a:cubicBezTo>
                <a:cubicBezTo>
                  <a:pt x="12649" y="22444"/>
                  <a:pt x="12771" y="22346"/>
                  <a:pt x="12771" y="22197"/>
                </a:cubicBezTo>
                <a:cubicBezTo>
                  <a:pt x="12771" y="22059"/>
                  <a:pt x="12661" y="21950"/>
                  <a:pt x="12524" y="21950"/>
                </a:cubicBezTo>
                <a:close/>
                <a:moveTo>
                  <a:pt x="13746" y="21950"/>
                </a:moveTo>
                <a:cubicBezTo>
                  <a:pt x="13523" y="21950"/>
                  <a:pt x="13414" y="22216"/>
                  <a:pt x="13570" y="22373"/>
                </a:cubicBezTo>
                <a:cubicBezTo>
                  <a:pt x="13620" y="22422"/>
                  <a:pt x="13681" y="22444"/>
                  <a:pt x="13741" y="22444"/>
                </a:cubicBezTo>
                <a:cubicBezTo>
                  <a:pt x="13868" y="22444"/>
                  <a:pt x="13990" y="22346"/>
                  <a:pt x="13990" y="22197"/>
                </a:cubicBezTo>
                <a:cubicBezTo>
                  <a:pt x="13990" y="22059"/>
                  <a:pt x="13881" y="21950"/>
                  <a:pt x="13746" y="21950"/>
                </a:cubicBezTo>
                <a:close/>
                <a:moveTo>
                  <a:pt x="14965" y="21950"/>
                </a:moveTo>
                <a:cubicBezTo>
                  <a:pt x="14745" y="21950"/>
                  <a:pt x="14633" y="22216"/>
                  <a:pt x="14789" y="22373"/>
                </a:cubicBezTo>
                <a:cubicBezTo>
                  <a:pt x="14840" y="22422"/>
                  <a:pt x="14901" y="22444"/>
                  <a:pt x="14961" y="22444"/>
                </a:cubicBezTo>
                <a:cubicBezTo>
                  <a:pt x="15088" y="22444"/>
                  <a:pt x="15209" y="22346"/>
                  <a:pt x="15209" y="22197"/>
                </a:cubicBezTo>
                <a:cubicBezTo>
                  <a:pt x="15209" y="22059"/>
                  <a:pt x="15100" y="21950"/>
                  <a:pt x="14965" y="21950"/>
                </a:cubicBezTo>
                <a:close/>
                <a:moveTo>
                  <a:pt x="16184" y="21950"/>
                </a:moveTo>
                <a:cubicBezTo>
                  <a:pt x="15964" y="21950"/>
                  <a:pt x="15855" y="22216"/>
                  <a:pt x="16008" y="22373"/>
                </a:cubicBezTo>
                <a:cubicBezTo>
                  <a:pt x="16059" y="22422"/>
                  <a:pt x="16121" y="22444"/>
                  <a:pt x="16181" y="22444"/>
                </a:cubicBezTo>
                <a:cubicBezTo>
                  <a:pt x="16309" y="22444"/>
                  <a:pt x="16431" y="22346"/>
                  <a:pt x="16431" y="22197"/>
                </a:cubicBezTo>
                <a:cubicBezTo>
                  <a:pt x="16431" y="22059"/>
                  <a:pt x="16319" y="21950"/>
                  <a:pt x="16184" y="21950"/>
                </a:cubicBezTo>
                <a:close/>
                <a:moveTo>
                  <a:pt x="17403" y="21950"/>
                </a:moveTo>
                <a:cubicBezTo>
                  <a:pt x="17184" y="21950"/>
                  <a:pt x="17074" y="22216"/>
                  <a:pt x="17227" y="22373"/>
                </a:cubicBezTo>
                <a:cubicBezTo>
                  <a:pt x="17278" y="22422"/>
                  <a:pt x="17340" y="22444"/>
                  <a:pt x="17400" y="22444"/>
                </a:cubicBezTo>
                <a:cubicBezTo>
                  <a:pt x="17528" y="22444"/>
                  <a:pt x="17650" y="22346"/>
                  <a:pt x="17650" y="22197"/>
                </a:cubicBezTo>
                <a:cubicBezTo>
                  <a:pt x="17650" y="22059"/>
                  <a:pt x="17538" y="21950"/>
                  <a:pt x="17403" y="21950"/>
                </a:cubicBezTo>
                <a:close/>
                <a:moveTo>
                  <a:pt x="18622" y="21950"/>
                </a:moveTo>
                <a:cubicBezTo>
                  <a:pt x="18403" y="21950"/>
                  <a:pt x="18293" y="22216"/>
                  <a:pt x="18446" y="22373"/>
                </a:cubicBezTo>
                <a:cubicBezTo>
                  <a:pt x="18497" y="22422"/>
                  <a:pt x="18559" y="22444"/>
                  <a:pt x="18619" y="22444"/>
                </a:cubicBezTo>
                <a:cubicBezTo>
                  <a:pt x="18747" y="22444"/>
                  <a:pt x="18870" y="22346"/>
                  <a:pt x="18870" y="22197"/>
                </a:cubicBezTo>
                <a:cubicBezTo>
                  <a:pt x="18870" y="22059"/>
                  <a:pt x="18760" y="21950"/>
                  <a:pt x="18622" y="21950"/>
                </a:cubicBezTo>
                <a:close/>
                <a:moveTo>
                  <a:pt x="19841" y="21950"/>
                </a:moveTo>
                <a:cubicBezTo>
                  <a:pt x="19622" y="21950"/>
                  <a:pt x="19512" y="22216"/>
                  <a:pt x="19669" y="22373"/>
                </a:cubicBezTo>
                <a:cubicBezTo>
                  <a:pt x="19718" y="22422"/>
                  <a:pt x="19779" y="22444"/>
                  <a:pt x="19839" y="22444"/>
                </a:cubicBezTo>
                <a:cubicBezTo>
                  <a:pt x="19966" y="22444"/>
                  <a:pt x="20089" y="22346"/>
                  <a:pt x="20089" y="22197"/>
                </a:cubicBezTo>
                <a:cubicBezTo>
                  <a:pt x="20089" y="22059"/>
                  <a:pt x="19979" y="21950"/>
                  <a:pt x="19841" y="21950"/>
                </a:cubicBezTo>
                <a:close/>
                <a:moveTo>
                  <a:pt x="21060" y="21950"/>
                </a:moveTo>
                <a:cubicBezTo>
                  <a:pt x="20841" y="21950"/>
                  <a:pt x="20731" y="22216"/>
                  <a:pt x="20888" y="22373"/>
                </a:cubicBezTo>
                <a:cubicBezTo>
                  <a:pt x="20937" y="22422"/>
                  <a:pt x="20998" y="22444"/>
                  <a:pt x="21058" y="22444"/>
                </a:cubicBezTo>
                <a:cubicBezTo>
                  <a:pt x="21185" y="22444"/>
                  <a:pt x="21308" y="22346"/>
                  <a:pt x="21308" y="22197"/>
                </a:cubicBezTo>
                <a:cubicBezTo>
                  <a:pt x="21308" y="22059"/>
                  <a:pt x="21198" y="21950"/>
                  <a:pt x="21060" y="21950"/>
                </a:cubicBezTo>
                <a:close/>
                <a:moveTo>
                  <a:pt x="22282" y="21950"/>
                </a:moveTo>
                <a:cubicBezTo>
                  <a:pt x="22060" y="21950"/>
                  <a:pt x="21950" y="22216"/>
                  <a:pt x="22107" y="22373"/>
                </a:cubicBezTo>
                <a:cubicBezTo>
                  <a:pt x="22157" y="22422"/>
                  <a:pt x="22219" y="22444"/>
                  <a:pt x="22279" y="22444"/>
                </a:cubicBezTo>
                <a:cubicBezTo>
                  <a:pt x="22406" y="22444"/>
                  <a:pt x="22527" y="22346"/>
                  <a:pt x="22527" y="22197"/>
                </a:cubicBezTo>
                <a:cubicBezTo>
                  <a:pt x="22527" y="22059"/>
                  <a:pt x="22417" y="21950"/>
                  <a:pt x="22282" y="21950"/>
                </a:cubicBezTo>
                <a:close/>
                <a:moveTo>
                  <a:pt x="23501" y="21950"/>
                </a:moveTo>
                <a:cubicBezTo>
                  <a:pt x="23282" y="21950"/>
                  <a:pt x="23169" y="22216"/>
                  <a:pt x="23326" y="22373"/>
                </a:cubicBezTo>
                <a:cubicBezTo>
                  <a:pt x="23376" y="22422"/>
                  <a:pt x="23438" y="22444"/>
                  <a:pt x="23498" y="22444"/>
                </a:cubicBezTo>
                <a:cubicBezTo>
                  <a:pt x="23625" y="22444"/>
                  <a:pt x="23746" y="22346"/>
                  <a:pt x="23746" y="22197"/>
                </a:cubicBezTo>
                <a:cubicBezTo>
                  <a:pt x="23746" y="22059"/>
                  <a:pt x="23636" y="21950"/>
                  <a:pt x="23501" y="21950"/>
                </a:cubicBezTo>
                <a:close/>
                <a:moveTo>
                  <a:pt x="24723" y="21950"/>
                </a:moveTo>
                <a:cubicBezTo>
                  <a:pt x="24595" y="21950"/>
                  <a:pt x="24473" y="22049"/>
                  <a:pt x="24473" y="22197"/>
                </a:cubicBezTo>
                <a:cubicBezTo>
                  <a:pt x="24473" y="22332"/>
                  <a:pt x="24582" y="22445"/>
                  <a:pt x="24720" y="22445"/>
                </a:cubicBezTo>
                <a:cubicBezTo>
                  <a:pt x="24940" y="22445"/>
                  <a:pt x="25049" y="22179"/>
                  <a:pt x="24896" y="22022"/>
                </a:cubicBezTo>
                <a:cubicBezTo>
                  <a:pt x="24845" y="21972"/>
                  <a:pt x="24784" y="21950"/>
                  <a:pt x="24723" y="21950"/>
                </a:cubicBezTo>
                <a:close/>
                <a:moveTo>
                  <a:pt x="330" y="23169"/>
                </a:moveTo>
                <a:cubicBezTo>
                  <a:pt x="111" y="23169"/>
                  <a:pt x="1" y="23435"/>
                  <a:pt x="154" y="23592"/>
                </a:cubicBezTo>
                <a:cubicBezTo>
                  <a:pt x="205" y="23641"/>
                  <a:pt x="267" y="23663"/>
                  <a:pt x="327" y="23663"/>
                </a:cubicBezTo>
                <a:cubicBezTo>
                  <a:pt x="455" y="23663"/>
                  <a:pt x="577" y="23565"/>
                  <a:pt x="577" y="23416"/>
                </a:cubicBezTo>
                <a:cubicBezTo>
                  <a:pt x="577" y="23282"/>
                  <a:pt x="465" y="23169"/>
                  <a:pt x="330" y="23169"/>
                </a:cubicBezTo>
                <a:close/>
                <a:moveTo>
                  <a:pt x="1549" y="23169"/>
                </a:moveTo>
                <a:cubicBezTo>
                  <a:pt x="1330" y="23169"/>
                  <a:pt x="1220" y="23435"/>
                  <a:pt x="1373" y="23592"/>
                </a:cubicBezTo>
                <a:cubicBezTo>
                  <a:pt x="1424" y="23641"/>
                  <a:pt x="1486" y="23663"/>
                  <a:pt x="1546" y="23663"/>
                </a:cubicBezTo>
                <a:cubicBezTo>
                  <a:pt x="1674" y="23663"/>
                  <a:pt x="1797" y="23565"/>
                  <a:pt x="1797" y="23416"/>
                </a:cubicBezTo>
                <a:cubicBezTo>
                  <a:pt x="1797" y="23282"/>
                  <a:pt x="1687" y="23169"/>
                  <a:pt x="1549" y="23169"/>
                </a:cubicBezTo>
                <a:close/>
                <a:moveTo>
                  <a:pt x="2768" y="23169"/>
                </a:moveTo>
                <a:cubicBezTo>
                  <a:pt x="2549" y="23169"/>
                  <a:pt x="2439" y="23435"/>
                  <a:pt x="2596" y="23592"/>
                </a:cubicBezTo>
                <a:cubicBezTo>
                  <a:pt x="2645" y="23641"/>
                  <a:pt x="2706" y="23663"/>
                  <a:pt x="2766" y="23663"/>
                </a:cubicBezTo>
                <a:cubicBezTo>
                  <a:pt x="2893" y="23663"/>
                  <a:pt x="3016" y="23565"/>
                  <a:pt x="3016" y="23416"/>
                </a:cubicBezTo>
                <a:cubicBezTo>
                  <a:pt x="3016" y="23282"/>
                  <a:pt x="2906" y="23169"/>
                  <a:pt x="2768" y="23169"/>
                </a:cubicBezTo>
                <a:close/>
                <a:moveTo>
                  <a:pt x="3987" y="23169"/>
                </a:moveTo>
                <a:cubicBezTo>
                  <a:pt x="3768" y="23169"/>
                  <a:pt x="3658" y="23435"/>
                  <a:pt x="3815" y="23592"/>
                </a:cubicBezTo>
                <a:cubicBezTo>
                  <a:pt x="3864" y="23641"/>
                  <a:pt x="3925" y="23663"/>
                  <a:pt x="3985" y="23663"/>
                </a:cubicBezTo>
                <a:cubicBezTo>
                  <a:pt x="4112" y="23663"/>
                  <a:pt x="4235" y="23565"/>
                  <a:pt x="4235" y="23416"/>
                </a:cubicBezTo>
                <a:cubicBezTo>
                  <a:pt x="4235" y="23282"/>
                  <a:pt x="4125" y="23169"/>
                  <a:pt x="3987" y="23169"/>
                </a:cubicBezTo>
                <a:close/>
                <a:moveTo>
                  <a:pt x="5209" y="23169"/>
                </a:moveTo>
                <a:cubicBezTo>
                  <a:pt x="4987" y="23169"/>
                  <a:pt x="4877" y="23435"/>
                  <a:pt x="5034" y="23592"/>
                </a:cubicBezTo>
                <a:cubicBezTo>
                  <a:pt x="5083" y="23641"/>
                  <a:pt x="5144" y="23663"/>
                  <a:pt x="5204" y="23663"/>
                </a:cubicBezTo>
                <a:cubicBezTo>
                  <a:pt x="5331" y="23663"/>
                  <a:pt x="5454" y="23565"/>
                  <a:pt x="5454" y="23416"/>
                </a:cubicBezTo>
                <a:cubicBezTo>
                  <a:pt x="5454" y="23282"/>
                  <a:pt x="5344" y="23169"/>
                  <a:pt x="5209" y="23169"/>
                </a:cubicBezTo>
                <a:close/>
                <a:moveTo>
                  <a:pt x="6428" y="23169"/>
                </a:moveTo>
                <a:cubicBezTo>
                  <a:pt x="6209" y="23169"/>
                  <a:pt x="6096" y="23435"/>
                  <a:pt x="6253" y="23592"/>
                </a:cubicBezTo>
                <a:cubicBezTo>
                  <a:pt x="6303" y="23641"/>
                  <a:pt x="6365" y="23663"/>
                  <a:pt x="6425" y="23663"/>
                </a:cubicBezTo>
                <a:cubicBezTo>
                  <a:pt x="6552" y="23663"/>
                  <a:pt x="6673" y="23565"/>
                  <a:pt x="6673" y="23416"/>
                </a:cubicBezTo>
                <a:cubicBezTo>
                  <a:pt x="6673" y="23282"/>
                  <a:pt x="6563" y="23169"/>
                  <a:pt x="6428" y="23169"/>
                </a:cubicBezTo>
                <a:close/>
                <a:moveTo>
                  <a:pt x="7647" y="23169"/>
                </a:moveTo>
                <a:cubicBezTo>
                  <a:pt x="7428" y="23169"/>
                  <a:pt x="7318" y="23435"/>
                  <a:pt x="7472" y="23592"/>
                </a:cubicBezTo>
                <a:cubicBezTo>
                  <a:pt x="7522" y="23641"/>
                  <a:pt x="7584" y="23663"/>
                  <a:pt x="7645" y="23663"/>
                </a:cubicBezTo>
                <a:cubicBezTo>
                  <a:pt x="7772" y="23663"/>
                  <a:pt x="7895" y="23565"/>
                  <a:pt x="7895" y="23416"/>
                </a:cubicBezTo>
                <a:cubicBezTo>
                  <a:pt x="7895" y="23282"/>
                  <a:pt x="7782" y="23169"/>
                  <a:pt x="7647" y="23169"/>
                </a:cubicBezTo>
                <a:close/>
                <a:moveTo>
                  <a:pt x="8866" y="23169"/>
                </a:moveTo>
                <a:cubicBezTo>
                  <a:pt x="8647" y="23169"/>
                  <a:pt x="8537" y="23435"/>
                  <a:pt x="8691" y="23592"/>
                </a:cubicBezTo>
                <a:cubicBezTo>
                  <a:pt x="8741" y="23641"/>
                  <a:pt x="8803" y="23663"/>
                  <a:pt x="8864" y="23663"/>
                </a:cubicBezTo>
                <a:cubicBezTo>
                  <a:pt x="8991" y="23663"/>
                  <a:pt x="9114" y="23565"/>
                  <a:pt x="9114" y="23416"/>
                </a:cubicBezTo>
                <a:cubicBezTo>
                  <a:pt x="9114" y="23282"/>
                  <a:pt x="9001" y="23169"/>
                  <a:pt x="8866" y="23169"/>
                </a:cubicBezTo>
                <a:close/>
                <a:moveTo>
                  <a:pt x="10085" y="23169"/>
                </a:moveTo>
                <a:cubicBezTo>
                  <a:pt x="9866" y="23169"/>
                  <a:pt x="9756" y="23435"/>
                  <a:pt x="9910" y="23592"/>
                </a:cubicBezTo>
                <a:cubicBezTo>
                  <a:pt x="9960" y="23641"/>
                  <a:pt x="10022" y="23663"/>
                  <a:pt x="10083" y="23663"/>
                </a:cubicBezTo>
                <a:cubicBezTo>
                  <a:pt x="10211" y="23663"/>
                  <a:pt x="10333" y="23565"/>
                  <a:pt x="10333" y="23416"/>
                </a:cubicBezTo>
                <a:cubicBezTo>
                  <a:pt x="10333" y="23282"/>
                  <a:pt x="10223" y="23169"/>
                  <a:pt x="10085" y="23169"/>
                </a:cubicBezTo>
                <a:close/>
                <a:moveTo>
                  <a:pt x="11305" y="23169"/>
                </a:moveTo>
                <a:cubicBezTo>
                  <a:pt x="11085" y="23169"/>
                  <a:pt x="10975" y="23435"/>
                  <a:pt x="11132" y="23592"/>
                </a:cubicBezTo>
                <a:cubicBezTo>
                  <a:pt x="11182" y="23641"/>
                  <a:pt x="11243" y="23663"/>
                  <a:pt x="11303" y="23663"/>
                </a:cubicBezTo>
                <a:cubicBezTo>
                  <a:pt x="11430" y="23663"/>
                  <a:pt x="11552" y="23565"/>
                  <a:pt x="11552" y="23416"/>
                </a:cubicBezTo>
                <a:cubicBezTo>
                  <a:pt x="11552" y="23282"/>
                  <a:pt x="11442" y="23169"/>
                  <a:pt x="11305" y="23169"/>
                </a:cubicBezTo>
                <a:close/>
                <a:moveTo>
                  <a:pt x="12524" y="23169"/>
                </a:moveTo>
                <a:cubicBezTo>
                  <a:pt x="12304" y="23169"/>
                  <a:pt x="12195" y="23435"/>
                  <a:pt x="12351" y="23592"/>
                </a:cubicBezTo>
                <a:cubicBezTo>
                  <a:pt x="12401" y="23641"/>
                  <a:pt x="12462" y="23663"/>
                  <a:pt x="12522" y="23663"/>
                </a:cubicBezTo>
                <a:cubicBezTo>
                  <a:pt x="12649" y="23663"/>
                  <a:pt x="12771" y="23565"/>
                  <a:pt x="12771" y="23416"/>
                </a:cubicBezTo>
                <a:cubicBezTo>
                  <a:pt x="12771" y="23282"/>
                  <a:pt x="12661" y="23169"/>
                  <a:pt x="12524" y="23169"/>
                </a:cubicBezTo>
                <a:close/>
                <a:moveTo>
                  <a:pt x="13746" y="23169"/>
                </a:moveTo>
                <a:cubicBezTo>
                  <a:pt x="13523" y="23169"/>
                  <a:pt x="13414" y="23435"/>
                  <a:pt x="13570" y="23592"/>
                </a:cubicBezTo>
                <a:cubicBezTo>
                  <a:pt x="13620" y="23641"/>
                  <a:pt x="13681" y="23663"/>
                  <a:pt x="13741" y="23663"/>
                </a:cubicBezTo>
                <a:cubicBezTo>
                  <a:pt x="13868" y="23663"/>
                  <a:pt x="13990" y="23565"/>
                  <a:pt x="13990" y="23416"/>
                </a:cubicBezTo>
                <a:cubicBezTo>
                  <a:pt x="13990" y="23282"/>
                  <a:pt x="13881" y="23169"/>
                  <a:pt x="13746" y="23169"/>
                </a:cubicBezTo>
                <a:close/>
                <a:moveTo>
                  <a:pt x="14965" y="23169"/>
                </a:moveTo>
                <a:cubicBezTo>
                  <a:pt x="14745" y="23169"/>
                  <a:pt x="14633" y="23435"/>
                  <a:pt x="14789" y="23592"/>
                </a:cubicBezTo>
                <a:cubicBezTo>
                  <a:pt x="14840" y="23641"/>
                  <a:pt x="14901" y="23663"/>
                  <a:pt x="14961" y="23663"/>
                </a:cubicBezTo>
                <a:cubicBezTo>
                  <a:pt x="15088" y="23663"/>
                  <a:pt x="15209" y="23565"/>
                  <a:pt x="15209" y="23416"/>
                </a:cubicBezTo>
                <a:cubicBezTo>
                  <a:pt x="15209" y="23282"/>
                  <a:pt x="15100" y="23169"/>
                  <a:pt x="14965" y="23169"/>
                </a:cubicBezTo>
                <a:close/>
                <a:moveTo>
                  <a:pt x="16184" y="23169"/>
                </a:moveTo>
                <a:cubicBezTo>
                  <a:pt x="15964" y="23169"/>
                  <a:pt x="15855" y="23435"/>
                  <a:pt x="16008" y="23592"/>
                </a:cubicBezTo>
                <a:cubicBezTo>
                  <a:pt x="16059" y="23641"/>
                  <a:pt x="16121" y="23663"/>
                  <a:pt x="16181" y="23663"/>
                </a:cubicBezTo>
                <a:cubicBezTo>
                  <a:pt x="16309" y="23663"/>
                  <a:pt x="16431" y="23565"/>
                  <a:pt x="16431" y="23416"/>
                </a:cubicBezTo>
                <a:cubicBezTo>
                  <a:pt x="16431" y="23282"/>
                  <a:pt x="16319" y="23169"/>
                  <a:pt x="16184" y="23169"/>
                </a:cubicBezTo>
                <a:close/>
                <a:moveTo>
                  <a:pt x="17403" y="23169"/>
                </a:moveTo>
                <a:cubicBezTo>
                  <a:pt x="17184" y="23169"/>
                  <a:pt x="17074" y="23435"/>
                  <a:pt x="17227" y="23592"/>
                </a:cubicBezTo>
                <a:cubicBezTo>
                  <a:pt x="17278" y="23641"/>
                  <a:pt x="17340" y="23663"/>
                  <a:pt x="17400" y="23663"/>
                </a:cubicBezTo>
                <a:cubicBezTo>
                  <a:pt x="17528" y="23663"/>
                  <a:pt x="17650" y="23565"/>
                  <a:pt x="17650" y="23416"/>
                </a:cubicBezTo>
                <a:cubicBezTo>
                  <a:pt x="17650" y="23282"/>
                  <a:pt x="17538" y="23169"/>
                  <a:pt x="17403" y="23169"/>
                </a:cubicBezTo>
                <a:close/>
                <a:moveTo>
                  <a:pt x="18622" y="23169"/>
                </a:moveTo>
                <a:cubicBezTo>
                  <a:pt x="18403" y="23169"/>
                  <a:pt x="18293" y="23435"/>
                  <a:pt x="18446" y="23592"/>
                </a:cubicBezTo>
                <a:cubicBezTo>
                  <a:pt x="18497" y="23641"/>
                  <a:pt x="18559" y="23663"/>
                  <a:pt x="18619" y="23663"/>
                </a:cubicBezTo>
                <a:cubicBezTo>
                  <a:pt x="18747" y="23663"/>
                  <a:pt x="18870" y="23565"/>
                  <a:pt x="18870" y="23416"/>
                </a:cubicBezTo>
                <a:cubicBezTo>
                  <a:pt x="18870" y="23282"/>
                  <a:pt x="18760" y="23169"/>
                  <a:pt x="18622" y="23169"/>
                </a:cubicBezTo>
                <a:close/>
                <a:moveTo>
                  <a:pt x="19841" y="23169"/>
                </a:moveTo>
                <a:cubicBezTo>
                  <a:pt x="19622" y="23169"/>
                  <a:pt x="19512" y="23435"/>
                  <a:pt x="19669" y="23592"/>
                </a:cubicBezTo>
                <a:cubicBezTo>
                  <a:pt x="19718" y="23641"/>
                  <a:pt x="19779" y="23663"/>
                  <a:pt x="19839" y="23663"/>
                </a:cubicBezTo>
                <a:cubicBezTo>
                  <a:pt x="19966" y="23663"/>
                  <a:pt x="20089" y="23565"/>
                  <a:pt x="20089" y="23416"/>
                </a:cubicBezTo>
                <a:cubicBezTo>
                  <a:pt x="20089" y="23282"/>
                  <a:pt x="19979" y="23169"/>
                  <a:pt x="19841" y="23169"/>
                </a:cubicBezTo>
                <a:close/>
                <a:moveTo>
                  <a:pt x="21060" y="23169"/>
                </a:moveTo>
                <a:cubicBezTo>
                  <a:pt x="20841" y="23169"/>
                  <a:pt x="20731" y="23435"/>
                  <a:pt x="20888" y="23592"/>
                </a:cubicBezTo>
                <a:cubicBezTo>
                  <a:pt x="20937" y="23641"/>
                  <a:pt x="20998" y="23663"/>
                  <a:pt x="21058" y="23663"/>
                </a:cubicBezTo>
                <a:cubicBezTo>
                  <a:pt x="21185" y="23663"/>
                  <a:pt x="21308" y="23565"/>
                  <a:pt x="21308" y="23416"/>
                </a:cubicBezTo>
                <a:cubicBezTo>
                  <a:pt x="21308" y="23282"/>
                  <a:pt x="21198" y="23169"/>
                  <a:pt x="21060" y="23169"/>
                </a:cubicBezTo>
                <a:close/>
                <a:moveTo>
                  <a:pt x="22282" y="23169"/>
                </a:moveTo>
                <a:cubicBezTo>
                  <a:pt x="22060" y="23169"/>
                  <a:pt x="21950" y="23435"/>
                  <a:pt x="22107" y="23592"/>
                </a:cubicBezTo>
                <a:cubicBezTo>
                  <a:pt x="22157" y="23641"/>
                  <a:pt x="22219" y="23663"/>
                  <a:pt x="22279" y="23663"/>
                </a:cubicBezTo>
                <a:cubicBezTo>
                  <a:pt x="22406" y="23663"/>
                  <a:pt x="22527" y="23565"/>
                  <a:pt x="22527" y="23416"/>
                </a:cubicBezTo>
                <a:cubicBezTo>
                  <a:pt x="22527" y="23282"/>
                  <a:pt x="22417" y="23169"/>
                  <a:pt x="22282" y="23169"/>
                </a:cubicBezTo>
                <a:close/>
                <a:moveTo>
                  <a:pt x="23501" y="23169"/>
                </a:moveTo>
                <a:cubicBezTo>
                  <a:pt x="23282" y="23169"/>
                  <a:pt x="23169" y="23435"/>
                  <a:pt x="23326" y="23592"/>
                </a:cubicBezTo>
                <a:cubicBezTo>
                  <a:pt x="23376" y="23641"/>
                  <a:pt x="23438" y="23663"/>
                  <a:pt x="23498" y="23663"/>
                </a:cubicBezTo>
                <a:cubicBezTo>
                  <a:pt x="23625" y="23663"/>
                  <a:pt x="23746" y="23565"/>
                  <a:pt x="23746" y="23416"/>
                </a:cubicBezTo>
                <a:cubicBezTo>
                  <a:pt x="23746" y="23282"/>
                  <a:pt x="23636" y="23169"/>
                  <a:pt x="23501" y="23169"/>
                </a:cubicBezTo>
                <a:close/>
                <a:moveTo>
                  <a:pt x="24720" y="23169"/>
                </a:moveTo>
                <a:cubicBezTo>
                  <a:pt x="24501" y="23169"/>
                  <a:pt x="24391" y="23435"/>
                  <a:pt x="24545" y="23592"/>
                </a:cubicBezTo>
                <a:cubicBezTo>
                  <a:pt x="24595" y="23641"/>
                  <a:pt x="24657" y="23663"/>
                  <a:pt x="24718" y="23663"/>
                </a:cubicBezTo>
                <a:cubicBezTo>
                  <a:pt x="24845" y="23663"/>
                  <a:pt x="24968" y="23565"/>
                  <a:pt x="24968" y="23416"/>
                </a:cubicBezTo>
                <a:cubicBezTo>
                  <a:pt x="24968" y="23282"/>
                  <a:pt x="24855" y="23169"/>
                  <a:pt x="24720" y="23169"/>
                </a:cubicBezTo>
                <a:close/>
                <a:moveTo>
                  <a:pt x="330" y="24388"/>
                </a:moveTo>
                <a:cubicBezTo>
                  <a:pt x="111" y="24388"/>
                  <a:pt x="1" y="24654"/>
                  <a:pt x="154" y="24811"/>
                </a:cubicBezTo>
                <a:cubicBezTo>
                  <a:pt x="205" y="24861"/>
                  <a:pt x="267" y="24884"/>
                  <a:pt x="327" y="24884"/>
                </a:cubicBezTo>
                <a:cubicBezTo>
                  <a:pt x="455" y="24884"/>
                  <a:pt x="577" y="24784"/>
                  <a:pt x="577" y="24635"/>
                </a:cubicBezTo>
                <a:cubicBezTo>
                  <a:pt x="577" y="24503"/>
                  <a:pt x="468" y="24391"/>
                  <a:pt x="335" y="24391"/>
                </a:cubicBezTo>
                <a:cubicBezTo>
                  <a:pt x="334" y="24391"/>
                  <a:pt x="332" y="24391"/>
                  <a:pt x="330" y="24391"/>
                </a:cubicBezTo>
                <a:lnTo>
                  <a:pt x="330" y="24388"/>
                </a:lnTo>
                <a:close/>
                <a:moveTo>
                  <a:pt x="1549" y="24388"/>
                </a:moveTo>
                <a:cubicBezTo>
                  <a:pt x="1330" y="24388"/>
                  <a:pt x="1220" y="24654"/>
                  <a:pt x="1373" y="24811"/>
                </a:cubicBezTo>
                <a:cubicBezTo>
                  <a:pt x="1424" y="24861"/>
                  <a:pt x="1486" y="24884"/>
                  <a:pt x="1546" y="24884"/>
                </a:cubicBezTo>
                <a:cubicBezTo>
                  <a:pt x="1674" y="24884"/>
                  <a:pt x="1797" y="24784"/>
                  <a:pt x="1797" y="24635"/>
                </a:cubicBezTo>
                <a:cubicBezTo>
                  <a:pt x="1797" y="24501"/>
                  <a:pt x="1687" y="24391"/>
                  <a:pt x="1549" y="24391"/>
                </a:cubicBezTo>
                <a:lnTo>
                  <a:pt x="1549" y="24388"/>
                </a:lnTo>
                <a:close/>
                <a:moveTo>
                  <a:pt x="2768" y="24388"/>
                </a:moveTo>
                <a:cubicBezTo>
                  <a:pt x="2549" y="24388"/>
                  <a:pt x="2439" y="24654"/>
                  <a:pt x="2596" y="24811"/>
                </a:cubicBezTo>
                <a:cubicBezTo>
                  <a:pt x="2645" y="24861"/>
                  <a:pt x="2706" y="24884"/>
                  <a:pt x="2766" y="24884"/>
                </a:cubicBezTo>
                <a:cubicBezTo>
                  <a:pt x="2893" y="24884"/>
                  <a:pt x="3016" y="24784"/>
                  <a:pt x="3016" y="24635"/>
                </a:cubicBezTo>
                <a:cubicBezTo>
                  <a:pt x="3016" y="24503"/>
                  <a:pt x="2909" y="24391"/>
                  <a:pt x="2774" y="24391"/>
                </a:cubicBezTo>
                <a:cubicBezTo>
                  <a:pt x="2772" y="24391"/>
                  <a:pt x="2770" y="24391"/>
                  <a:pt x="2768" y="24391"/>
                </a:cubicBezTo>
                <a:lnTo>
                  <a:pt x="2768" y="24388"/>
                </a:lnTo>
                <a:close/>
                <a:moveTo>
                  <a:pt x="3987" y="24388"/>
                </a:moveTo>
                <a:cubicBezTo>
                  <a:pt x="3768" y="24388"/>
                  <a:pt x="3658" y="24654"/>
                  <a:pt x="3815" y="24811"/>
                </a:cubicBezTo>
                <a:cubicBezTo>
                  <a:pt x="3864" y="24861"/>
                  <a:pt x="3925" y="24884"/>
                  <a:pt x="3986" y="24884"/>
                </a:cubicBezTo>
                <a:cubicBezTo>
                  <a:pt x="4112" y="24884"/>
                  <a:pt x="4235" y="24784"/>
                  <a:pt x="4235" y="24635"/>
                </a:cubicBezTo>
                <a:cubicBezTo>
                  <a:pt x="4235" y="24501"/>
                  <a:pt x="4125" y="24391"/>
                  <a:pt x="3987" y="24391"/>
                </a:cubicBezTo>
                <a:lnTo>
                  <a:pt x="3987" y="24388"/>
                </a:lnTo>
                <a:close/>
                <a:moveTo>
                  <a:pt x="5209" y="24388"/>
                </a:moveTo>
                <a:cubicBezTo>
                  <a:pt x="4987" y="24388"/>
                  <a:pt x="4877" y="24654"/>
                  <a:pt x="5034" y="24811"/>
                </a:cubicBezTo>
                <a:cubicBezTo>
                  <a:pt x="5083" y="24861"/>
                  <a:pt x="5144" y="24884"/>
                  <a:pt x="5205" y="24884"/>
                </a:cubicBezTo>
                <a:cubicBezTo>
                  <a:pt x="5331" y="24884"/>
                  <a:pt x="5454" y="24784"/>
                  <a:pt x="5454" y="24635"/>
                </a:cubicBezTo>
                <a:cubicBezTo>
                  <a:pt x="5454" y="24503"/>
                  <a:pt x="5347" y="24391"/>
                  <a:pt x="5215" y="24391"/>
                </a:cubicBezTo>
                <a:cubicBezTo>
                  <a:pt x="5213" y="24391"/>
                  <a:pt x="5211" y="24391"/>
                  <a:pt x="5209" y="24391"/>
                </a:cubicBezTo>
                <a:lnTo>
                  <a:pt x="5209" y="24388"/>
                </a:lnTo>
                <a:close/>
                <a:moveTo>
                  <a:pt x="6428" y="24388"/>
                </a:moveTo>
                <a:cubicBezTo>
                  <a:pt x="6209" y="24388"/>
                  <a:pt x="6096" y="24654"/>
                  <a:pt x="6253" y="24811"/>
                </a:cubicBezTo>
                <a:cubicBezTo>
                  <a:pt x="6303" y="24861"/>
                  <a:pt x="6365" y="24884"/>
                  <a:pt x="6425" y="24884"/>
                </a:cubicBezTo>
                <a:cubicBezTo>
                  <a:pt x="6552" y="24884"/>
                  <a:pt x="6673" y="24784"/>
                  <a:pt x="6673" y="24635"/>
                </a:cubicBezTo>
                <a:cubicBezTo>
                  <a:pt x="6673" y="24501"/>
                  <a:pt x="6563" y="24391"/>
                  <a:pt x="6428" y="24391"/>
                </a:cubicBezTo>
                <a:lnTo>
                  <a:pt x="6428" y="24388"/>
                </a:lnTo>
                <a:close/>
                <a:moveTo>
                  <a:pt x="7647" y="24388"/>
                </a:moveTo>
                <a:cubicBezTo>
                  <a:pt x="7428" y="24388"/>
                  <a:pt x="7318" y="24654"/>
                  <a:pt x="7472" y="24811"/>
                </a:cubicBezTo>
                <a:cubicBezTo>
                  <a:pt x="7522" y="24861"/>
                  <a:pt x="7584" y="24884"/>
                  <a:pt x="7645" y="24884"/>
                </a:cubicBezTo>
                <a:cubicBezTo>
                  <a:pt x="7773" y="24884"/>
                  <a:pt x="7895" y="24784"/>
                  <a:pt x="7895" y="24635"/>
                </a:cubicBezTo>
                <a:cubicBezTo>
                  <a:pt x="7895" y="24501"/>
                  <a:pt x="7782" y="24391"/>
                  <a:pt x="7647" y="24391"/>
                </a:cubicBezTo>
                <a:lnTo>
                  <a:pt x="7647" y="24388"/>
                </a:lnTo>
                <a:close/>
                <a:moveTo>
                  <a:pt x="8866" y="24388"/>
                </a:moveTo>
                <a:cubicBezTo>
                  <a:pt x="8647" y="24388"/>
                  <a:pt x="8537" y="24654"/>
                  <a:pt x="8691" y="24811"/>
                </a:cubicBezTo>
                <a:cubicBezTo>
                  <a:pt x="8741" y="24861"/>
                  <a:pt x="8803" y="24884"/>
                  <a:pt x="8864" y="24884"/>
                </a:cubicBezTo>
                <a:cubicBezTo>
                  <a:pt x="8992" y="24884"/>
                  <a:pt x="9114" y="24784"/>
                  <a:pt x="9114" y="24635"/>
                </a:cubicBezTo>
                <a:cubicBezTo>
                  <a:pt x="9114" y="24503"/>
                  <a:pt x="9004" y="24391"/>
                  <a:pt x="8872" y="24391"/>
                </a:cubicBezTo>
                <a:cubicBezTo>
                  <a:pt x="8870" y="24391"/>
                  <a:pt x="8868" y="24391"/>
                  <a:pt x="8866" y="24391"/>
                </a:cubicBezTo>
                <a:lnTo>
                  <a:pt x="8866" y="24388"/>
                </a:lnTo>
                <a:close/>
                <a:moveTo>
                  <a:pt x="10085" y="24388"/>
                </a:moveTo>
                <a:cubicBezTo>
                  <a:pt x="9866" y="24388"/>
                  <a:pt x="9756" y="24654"/>
                  <a:pt x="9910" y="24811"/>
                </a:cubicBezTo>
                <a:cubicBezTo>
                  <a:pt x="9960" y="24861"/>
                  <a:pt x="10022" y="24884"/>
                  <a:pt x="10083" y="24884"/>
                </a:cubicBezTo>
                <a:cubicBezTo>
                  <a:pt x="10211" y="24884"/>
                  <a:pt x="10333" y="24784"/>
                  <a:pt x="10333" y="24635"/>
                </a:cubicBezTo>
                <a:cubicBezTo>
                  <a:pt x="10333" y="24503"/>
                  <a:pt x="10226" y="24391"/>
                  <a:pt x="10091" y="24391"/>
                </a:cubicBezTo>
                <a:cubicBezTo>
                  <a:pt x="10089" y="24391"/>
                  <a:pt x="10087" y="24391"/>
                  <a:pt x="10085" y="24391"/>
                </a:cubicBezTo>
                <a:lnTo>
                  <a:pt x="10085" y="24388"/>
                </a:lnTo>
                <a:close/>
                <a:moveTo>
                  <a:pt x="11305" y="24388"/>
                </a:moveTo>
                <a:cubicBezTo>
                  <a:pt x="11085" y="24388"/>
                  <a:pt x="10975" y="24654"/>
                  <a:pt x="11132" y="24811"/>
                </a:cubicBezTo>
                <a:cubicBezTo>
                  <a:pt x="11182" y="24861"/>
                  <a:pt x="11243" y="24884"/>
                  <a:pt x="11303" y="24884"/>
                </a:cubicBezTo>
                <a:cubicBezTo>
                  <a:pt x="11430" y="24884"/>
                  <a:pt x="11552" y="24784"/>
                  <a:pt x="11552" y="24635"/>
                </a:cubicBezTo>
                <a:cubicBezTo>
                  <a:pt x="11552" y="24501"/>
                  <a:pt x="11442" y="24391"/>
                  <a:pt x="11305" y="24391"/>
                </a:cubicBezTo>
                <a:lnTo>
                  <a:pt x="11305" y="24388"/>
                </a:lnTo>
                <a:close/>
                <a:moveTo>
                  <a:pt x="12524" y="24388"/>
                </a:moveTo>
                <a:cubicBezTo>
                  <a:pt x="12304" y="24388"/>
                  <a:pt x="12195" y="24654"/>
                  <a:pt x="12351" y="24811"/>
                </a:cubicBezTo>
                <a:cubicBezTo>
                  <a:pt x="12401" y="24861"/>
                  <a:pt x="12462" y="24884"/>
                  <a:pt x="12522" y="24884"/>
                </a:cubicBezTo>
                <a:cubicBezTo>
                  <a:pt x="12649" y="24884"/>
                  <a:pt x="12771" y="24784"/>
                  <a:pt x="12771" y="24635"/>
                </a:cubicBezTo>
                <a:cubicBezTo>
                  <a:pt x="12771" y="24501"/>
                  <a:pt x="12661" y="24391"/>
                  <a:pt x="12524" y="24391"/>
                </a:cubicBezTo>
                <a:lnTo>
                  <a:pt x="12524" y="24388"/>
                </a:lnTo>
                <a:close/>
                <a:moveTo>
                  <a:pt x="13746" y="24388"/>
                </a:moveTo>
                <a:cubicBezTo>
                  <a:pt x="13523" y="24388"/>
                  <a:pt x="13414" y="24654"/>
                  <a:pt x="13570" y="24811"/>
                </a:cubicBezTo>
                <a:cubicBezTo>
                  <a:pt x="13620" y="24861"/>
                  <a:pt x="13681" y="24884"/>
                  <a:pt x="13741" y="24884"/>
                </a:cubicBezTo>
                <a:cubicBezTo>
                  <a:pt x="13868" y="24884"/>
                  <a:pt x="13990" y="24784"/>
                  <a:pt x="13990" y="24635"/>
                </a:cubicBezTo>
                <a:cubicBezTo>
                  <a:pt x="13990" y="24503"/>
                  <a:pt x="13883" y="24391"/>
                  <a:pt x="13751" y="24391"/>
                </a:cubicBezTo>
                <a:cubicBezTo>
                  <a:pt x="13749" y="24391"/>
                  <a:pt x="13748" y="24391"/>
                  <a:pt x="13746" y="24391"/>
                </a:cubicBezTo>
                <a:lnTo>
                  <a:pt x="13746" y="24388"/>
                </a:lnTo>
                <a:close/>
                <a:moveTo>
                  <a:pt x="14965" y="24388"/>
                </a:moveTo>
                <a:cubicBezTo>
                  <a:pt x="14745" y="24388"/>
                  <a:pt x="14633" y="24654"/>
                  <a:pt x="14789" y="24811"/>
                </a:cubicBezTo>
                <a:cubicBezTo>
                  <a:pt x="14840" y="24861"/>
                  <a:pt x="14901" y="24884"/>
                  <a:pt x="14962" y="24884"/>
                </a:cubicBezTo>
                <a:cubicBezTo>
                  <a:pt x="15088" y="24884"/>
                  <a:pt x="15209" y="24784"/>
                  <a:pt x="15209" y="24635"/>
                </a:cubicBezTo>
                <a:cubicBezTo>
                  <a:pt x="15209" y="24501"/>
                  <a:pt x="15100" y="24391"/>
                  <a:pt x="14965" y="24391"/>
                </a:cubicBezTo>
                <a:lnTo>
                  <a:pt x="14965" y="24388"/>
                </a:lnTo>
                <a:close/>
                <a:moveTo>
                  <a:pt x="16184" y="24388"/>
                </a:moveTo>
                <a:cubicBezTo>
                  <a:pt x="15964" y="24388"/>
                  <a:pt x="15855" y="24654"/>
                  <a:pt x="16008" y="24811"/>
                </a:cubicBezTo>
                <a:cubicBezTo>
                  <a:pt x="16059" y="24861"/>
                  <a:pt x="16121" y="24884"/>
                  <a:pt x="16181" y="24884"/>
                </a:cubicBezTo>
                <a:cubicBezTo>
                  <a:pt x="16309" y="24884"/>
                  <a:pt x="16431" y="24784"/>
                  <a:pt x="16431" y="24635"/>
                </a:cubicBezTo>
                <a:cubicBezTo>
                  <a:pt x="16431" y="24501"/>
                  <a:pt x="16319" y="24391"/>
                  <a:pt x="16184" y="24391"/>
                </a:cubicBezTo>
                <a:lnTo>
                  <a:pt x="16184" y="24388"/>
                </a:lnTo>
                <a:close/>
                <a:moveTo>
                  <a:pt x="17403" y="24388"/>
                </a:moveTo>
                <a:cubicBezTo>
                  <a:pt x="17184" y="24388"/>
                  <a:pt x="17074" y="24654"/>
                  <a:pt x="17227" y="24811"/>
                </a:cubicBezTo>
                <a:cubicBezTo>
                  <a:pt x="17278" y="24861"/>
                  <a:pt x="17340" y="24884"/>
                  <a:pt x="17400" y="24884"/>
                </a:cubicBezTo>
                <a:cubicBezTo>
                  <a:pt x="17528" y="24884"/>
                  <a:pt x="17650" y="24784"/>
                  <a:pt x="17650" y="24635"/>
                </a:cubicBezTo>
                <a:cubicBezTo>
                  <a:pt x="17650" y="24503"/>
                  <a:pt x="17541" y="24391"/>
                  <a:pt x="17408" y="24391"/>
                </a:cubicBezTo>
                <a:cubicBezTo>
                  <a:pt x="17407" y="24391"/>
                  <a:pt x="17405" y="24391"/>
                  <a:pt x="17403" y="24391"/>
                </a:cubicBezTo>
                <a:lnTo>
                  <a:pt x="17403" y="24388"/>
                </a:lnTo>
                <a:close/>
                <a:moveTo>
                  <a:pt x="18622" y="24388"/>
                </a:moveTo>
                <a:cubicBezTo>
                  <a:pt x="18403" y="24388"/>
                  <a:pt x="18293" y="24654"/>
                  <a:pt x="18446" y="24811"/>
                </a:cubicBezTo>
                <a:cubicBezTo>
                  <a:pt x="18497" y="24861"/>
                  <a:pt x="18559" y="24884"/>
                  <a:pt x="18619" y="24884"/>
                </a:cubicBezTo>
                <a:cubicBezTo>
                  <a:pt x="18747" y="24884"/>
                  <a:pt x="18870" y="24784"/>
                  <a:pt x="18870" y="24635"/>
                </a:cubicBezTo>
                <a:cubicBezTo>
                  <a:pt x="18870" y="24501"/>
                  <a:pt x="18760" y="24391"/>
                  <a:pt x="18622" y="24391"/>
                </a:cubicBezTo>
                <a:lnTo>
                  <a:pt x="18622" y="24388"/>
                </a:lnTo>
                <a:close/>
                <a:moveTo>
                  <a:pt x="19841" y="24388"/>
                </a:moveTo>
                <a:cubicBezTo>
                  <a:pt x="19622" y="24388"/>
                  <a:pt x="19512" y="24654"/>
                  <a:pt x="19669" y="24811"/>
                </a:cubicBezTo>
                <a:cubicBezTo>
                  <a:pt x="19718" y="24861"/>
                  <a:pt x="19779" y="24884"/>
                  <a:pt x="19839" y="24884"/>
                </a:cubicBezTo>
                <a:cubicBezTo>
                  <a:pt x="19966" y="24884"/>
                  <a:pt x="20089" y="24784"/>
                  <a:pt x="20089" y="24635"/>
                </a:cubicBezTo>
                <a:cubicBezTo>
                  <a:pt x="20089" y="24503"/>
                  <a:pt x="19982" y="24391"/>
                  <a:pt x="19847" y="24391"/>
                </a:cubicBezTo>
                <a:cubicBezTo>
                  <a:pt x="19845" y="24391"/>
                  <a:pt x="19843" y="24391"/>
                  <a:pt x="19841" y="24391"/>
                </a:cubicBezTo>
                <a:lnTo>
                  <a:pt x="19841" y="24388"/>
                </a:lnTo>
                <a:close/>
                <a:moveTo>
                  <a:pt x="21060" y="24388"/>
                </a:moveTo>
                <a:cubicBezTo>
                  <a:pt x="20841" y="24388"/>
                  <a:pt x="20731" y="24654"/>
                  <a:pt x="20888" y="24811"/>
                </a:cubicBezTo>
                <a:cubicBezTo>
                  <a:pt x="20937" y="24861"/>
                  <a:pt x="20998" y="24884"/>
                  <a:pt x="21058" y="24884"/>
                </a:cubicBezTo>
                <a:cubicBezTo>
                  <a:pt x="21185" y="24884"/>
                  <a:pt x="21308" y="24784"/>
                  <a:pt x="21308" y="24635"/>
                </a:cubicBezTo>
                <a:cubicBezTo>
                  <a:pt x="21308" y="24503"/>
                  <a:pt x="21201" y="24391"/>
                  <a:pt x="21066" y="24391"/>
                </a:cubicBezTo>
                <a:cubicBezTo>
                  <a:pt x="21064" y="24391"/>
                  <a:pt x="21062" y="24391"/>
                  <a:pt x="21060" y="24391"/>
                </a:cubicBezTo>
                <a:lnTo>
                  <a:pt x="21060" y="24388"/>
                </a:lnTo>
                <a:close/>
                <a:moveTo>
                  <a:pt x="22282" y="24388"/>
                </a:moveTo>
                <a:cubicBezTo>
                  <a:pt x="22060" y="24388"/>
                  <a:pt x="21950" y="24654"/>
                  <a:pt x="22107" y="24811"/>
                </a:cubicBezTo>
                <a:cubicBezTo>
                  <a:pt x="22157" y="24861"/>
                  <a:pt x="22219" y="24884"/>
                  <a:pt x="22279" y="24884"/>
                </a:cubicBezTo>
                <a:cubicBezTo>
                  <a:pt x="22406" y="24884"/>
                  <a:pt x="22527" y="24784"/>
                  <a:pt x="22527" y="24635"/>
                </a:cubicBezTo>
                <a:cubicBezTo>
                  <a:pt x="22527" y="24503"/>
                  <a:pt x="22420" y="24391"/>
                  <a:pt x="22288" y="24391"/>
                </a:cubicBezTo>
                <a:cubicBezTo>
                  <a:pt x="22286" y="24391"/>
                  <a:pt x="22284" y="24391"/>
                  <a:pt x="22282" y="24391"/>
                </a:cubicBezTo>
                <a:lnTo>
                  <a:pt x="22282" y="24388"/>
                </a:lnTo>
                <a:close/>
                <a:moveTo>
                  <a:pt x="23501" y="24388"/>
                </a:moveTo>
                <a:cubicBezTo>
                  <a:pt x="23282" y="24388"/>
                  <a:pt x="23169" y="24654"/>
                  <a:pt x="23326" y="24811"/>
                </a:cubicBezTo>
                <a:cubicBezTo>
                  <a:pt x="23376" y="24861"/>
                  <a:pt x="23438" y="24884"/>
                  <a:pt x="23498" y="24884"/>
                </a:cubicBezTo>
                <a:cubicBezTo>
                  <a:pt x="23625" y="24884"/>
                  <a:pt x="23746" y="24784"/>
                  <a:pt x="23746" y="24635"/>
                </a:cubicBezTo>
                <a:cubicBezTo>
                  <a:pt x="23746" y="24501"/>
                  <a:pt x="23636" y="24391"/>
                  <a:pt x="23501" y="24391"/>
                </a:cubicBezTo>
                <a:lnTo>
                  <a:pt x="23501" y="24388"/>
                </a:lnTo>
                <a:close/>
                <a:moveTo>
                  <a:pt x="24720" y="24388"/>
                </a:moveTo>
                <a:cubicBezTo>
                  <a:pt x="24501" y="24388"/>
                  <a:pt x="24391" y="24654"/>
                  <a:pt x="24545" y="24811"/>
                </a:cubicBezTo>
                <a:cubicBezTo>
                  <a:pt x="24595" y="24861"/>
                  <a:pt x="24657" y="24884"/>
                  <a:pt x="24718" y="24884"/>
                </a:cubicBezTo>
                <a:cubicBezTo>
                  <a:pt x="24845" y="24884"/>
                  <a:pt x="24968" y="24784"/>
                  <a:pt x="24968" y="24635"/>
                </a:cubicBezTo>
                <a:cubicBezTo>
                  <a:pt x="24968" y="24501"/>
                  <a:pt x="24855" y="24391"/>
                  <a:pt x="24720" y="24391"/>
                </a:cubicBezTo>
                <a:lnTo>
                  <a:pt x="24720" y="24388"/>
                </a:lnTo>
                <a:close/>
                <a:moveTo>
                  <a:pt x="24716" y="25610"/>
                </a:moveTo>
                <a:cubicBezTo>
                  <a:pt x="24518" y="25610"/>
                  <a:pt x="24405" y="25834"/>
                  <a:pt x="24517" y="25996"/>
                </a:cubicBezTo>
                <a:cubicBezTo>
                  <a:pt x="24567" y="26068"/>
                  <a:pt x="24644" y="26103"/>
                  <a:pt x="24720" y="26103"/>
                </a:cubicBezTo>
                <a:cubicBezTo>
                  <a:pt x="24816" y="26103"/>
                  <a:pt x="24911" y="26048"/>
                  <a:pt x="24949" y="25945"/>
                </a:cubicBezTo>
                <a:cubicBezTo>
                  <a:pt x="24955" y="25914"/>
                  <a:pt x="24962" y="25883"/>
                  <a:pt x="24965" y="25851"/>
                </a:cubicBezTo>
                <a:cubicBezTo>
                  <a:pt x="24965" y="25717"/>
                  <a:pt x="24855" y="25610"/>
                  <a:pt x="24720" y="25610"/>
                </a:cubicBezTo>
                <a:cubicBezTo>
                  <a:pt x="24719" y="25610"/>
                  <a:pt x="24718" y="25610"/>
                  <a:pt x="24716" y="25610"/>
                </a:cubicBezTo>
                <a:close/>
                <a:moveTo>
                  <a:pt x="330" y="25610"/>
                </a:moveTo>
                <a:cubicBezTo>
                  <a:pt x="111" y="25610"/>
                  <a:pt x="1" y="25873"/>
                  <a:pt x="154" y="26030"/>
                </a:cubicBezTo>
                <a:cubicBezTo>
                  <a:pt x="205" y="26081"/>
                  <a:pt x="268" y="26104"/>
                  <a:pt x="329" y="26104"/>
                </a:cubicBezTo>
                <a:cubicBezTo>
                  <a:pt x="456" y="26104"/>
                  <a:pt x="577" y="26005"/>
                  <a:pt x="577" y="25854"/>
                </a:cubicBezTo>
                <a:cubicBezTo>
                  <a:pt x="577" y="25720"/>
                  <a:pt x="465" y="25610"/>
                  <a:pt x="330" y="25610"/>
                </a:cubicBezTo>
                <a:close/>
                <a:moveTo>
                  <a:pt x="1549" y="25610"/>
                </a:moveTo>
                <a:cubicBezTo>
                  <a:pt x="1330" y="25610"/>
                  <a:pt x="1220" y="25873"/>
                  <a:pt x="1373" y="26030"/>
                </a:cubicBezTo>
                <a:cubicBezTo>
                  <a:pt x="1424" y="26081"/>
                  <a:pt x="1487" y="26104"/>
                  <a:pt x="1548" y="26104"/>
                </a:cubicBezTo>
                <a:cubicBezTo>
                  <a:pt x="1675" y="26104"/>
                  <a:pt x="1797" y="26005"/>
                  <a:pt x="1797" y="25854"/>
                </a:cubicBezTo>
                <a:cubicBezTo>
                  <a:pt x="1797" y="25720"/>
                  <a:pt x="1687" y="25610"/>
                  <a:pt x="1549" y="25610"/>
                </a:cubicBezTo>
                <a:close/>
                <a:moveTo>
                  <a:pt x="2768" y="25610"/>
                </a:moveTo>
                <a:cubicBezTo>
                  <a:pt x="2549" y="25610"/>
                  <a:pt x="2439" y="25873"/>
                  <a:pt x="2596" y="26030"/>
                </a:cubicBezTo>
                <a:cubicBezTo>
                  <a:pt x="2645" y="26081"/>
                  <a:pt x="2707" y="26104"/>
                  <a:pt x="2768" y="26104"/>
                </a:cubicBezTo>
                <a:cubicBezTo>
                  <a:pt x="2894" y="26104"/>
                  <a:pt x="3016" y="26005"/>
                  <a:pt x="3016" y="25854"/>
                </a:cubicBezTo>
                <a:cubicBezTo>
                  <a:pt x="3016" y="25720"/>
                  <a:pt x="2906" y="25610"/>
                  <a:pt x="2768" y="25610"/>
                </a:cubicBezTo>
                <a:close/>
                <a:moveTo>
                  <a:pt x="3987" y="25610"/>
                </a:moveTo>
                <a:cubicBezTo>
                  <a:pt x="3768" y="25610"/>
                  <a:pt x="3658" y="25873"/>
                  <a:pt x="3815" y="26030"/>
                </a:cubicBezTo>
                <a:cubicBezTo>
                  <a:pt x="3865" y="26081"/>
                  <a:pt x="3926" y="26104"/>
                  <a:pt x="3987" y="26104"/>
                </a:cubicBezTo>
                <a:cubicBezTo>
                  <a:pt x="4113" y="26104"/>
                  <a:pt x="4235" y="26005"/>
                  <a:pt x="4235" y="25854"/>
                </a:cubicBezTo>
                <a:cubicBezTo>
                  <a:pt x="4235" y="25720"/>
                  <a:pt x="4125" y="25610"/>
                  <a:pt x="3987" y="25610"/>
                </a:cubicBezTo>
                <a:close/>
                <a:moveTo>
                  <a:pt x="5209" y="25610"/>
                </a:moveTo>
                <a:cubicBezTo>
                  <a:pt x="4987" y="25610"/>
                  <a:pt x="4877" y="25873"/>
                  <a:pt x="5034" y="26030"/>
                </a:cubicBezTo>
                <a:cubicBezTo>
                  <a:pt x="5084" y="26081"/>
                  <a:pt x="5145" y="26104"/>
                  <a:pt x="5206" y="26104"/>
                </a:cubicBezTo>
                <a:cubicBezTo>
                  <a:pt x="5332" y="26104"/>
                  <a:pt x="5454" y="26005"/>
                  <a:pt x="5454" y="25854"/>
                </a:cubicBezTo>
                <a:cubicBezTo>
                  <a:pt x="5454" y="25720"/>
                  <a:pt x="5344" y="25610"/>
                  <a:pt x="5209" y="25610"/>
                </a:cubicBezTo>
                <a:close/>
                <a:moveTo>
                  <a:pt x="6428" y="25610"/>
                </a:moveTo>
                <a:cubicBezTo>
                  <a:pt x="6209" y="25610"/>
                  <a:pt x="6096" y="25873"/>
                  <a:pt x="6253" y="26030"/>
                </a:cubicBezTo>
                <a:cubicBezTo>
                  <a:pt x="6304" y="26081"/>
                  <a:pt x="6366" y="26104"/>
                  <a:pt x="6426" y="26104"/>
                </a:cubicBezTo>
                <a:cubicBezTo>
                  <a:pt x="6553" y="26104"/>
                  <a:pt x="6673" y="26005"/>
                  <a:pt x="6673" y="25854"/>
                </a:cubicBezTo>
                <a:cubicBezTo>
                  <a:pt x="6673" y="25720"/>
                  <a:pt x="6563" y="25610"/>
                  <a:pt x="6428" y="25610"/>
                </a:cubicBezTo>
                <a:close/>
                <a:moveTo>
                  <a:pt x="7647" y="25610"/>
                </a:moveTo>
                <a:cubicBezTo>
                  <a:pt x="7428" y="25610"/>
                  <a:pt x="7318" y="25873"/>
                  <a:pt x="7472" y="26030"/>
                </a:cubicBezTo>
                <a:cubicBezTo>
                  <a:pt x="7523" y="26081"/>
                  <a:pt x="7585" y="26104"/>
                  <a:pt x="7646" y="26104"/>
                </a:cubicBezTo>
                <a:cubicBezTo>
                  <a:pt x="7773" y="26104"/>
                  <a:pt x="7895" y="26005"/>
                  <a:pt x="7895" y="25854"/>
                </a:cubicBezTo>
                <a:cubicBezTo>
                  <a:pt x="7895" y="25720"/>
                  <a:pt x="7782" y="25610"/>
                  <a:pt x="7647" y="25610"/>
                </a:cubicBezTo>
                <a:close/>
                <a:moveTo>
                  <a:pt x="8866" y="25610"/>
                </a:moveTo>
                <a:cubicBezTo>
                  <a:pt x="8647" y="25610"/>
                  <a:pt x="8537" y="25873"/>
                  <a:pt x="8691" y="26030"/>
                </a:cubicBezTo>
                <a:cubicBezTo>
                  <a:pt x="8742" y="26081"/>
                  <a:pt x="8804" y="26104"/>
                  <a:pt x="8865" y="26104"/>
                </a:cubicBezTo>
                <a:cubicBezTo>
                  <a:pt x="8992" y="26104"/>
                  <a:pt x="9114" y="26005"/>
                  <a:pt x="9114" y="25854"/>
                </a:cubicBezTo>
                <a:cubicBezTo>
                  <a:pt x="9114" y="25720"/>
                  <a:pt x="9001" y="25610"/>
                  <a:pt x="8866" y="25610"/>
                </a:cubicBezTo>
                <a:close/>
                <a:moveTo>
                  <a:pt x="10085" y="25610"/>
                </a:moveTo>
                <a:cubicBezTo>
                  <a:pt x="9866" y="25610"/>
                  <a:pt x="9756" y="25873"/>
                  <a:pt x="9910" y="26030"/>
                </a:cubicBezTo>
                <a:cubicBezTo>
                  <a:pt x="9961" y="26081"/>
                  <a:pt x="10023" y="26104"/>
                  <a:pt x="10084" y="26104"/>
                </a:cubicBezTo>
                <a:cubicBezTo>
                  <a:pt x="10211" y="26104"/>
                  <a:pt x="10333" y="26005"/>
                  <a:pt x="10333" y="25854"/>
                </a:cubicBezTo>
                <a:cubicBezTo>
                  <a:pt x="10333" y="25720"/>
                  <a:pt x="10223" y="25610"/>
                  <a:pt x="10085" y="25610"/>
                </a:cubicBezTo>
                <a:close/>
                <a:moveTo>
                  <a:pt x="11305" y="25610"/>
                </a:moveTo>
                <a:cubicBezTo>
                  <a:pt x="11085" y="25610"/>
                  <a:pt x="10975" y="25873"/>
                  <a:pt x="11132" y="26030"/>
                </a:cubicBezTo>
                <a:cubicBezTo>
                  <a:pt x="11182" y="26081"/>
                  <a:pt x="11244" y="26104"/>
                  <a:pt x="11304" y="26104"/>
                </a:cubicBezTo>
                <a:cubicBezTo>
                  <a:pt x="11431" y="26104"/>
                  <a:pt x="11552" y="26005"/>
                  <a:pt x="11552" y="25854"/>
                </a:cubicBezTo>
                <a:cubicBezTo>
                  <a:pt x="11552" y="25720"/>
                  <a:pt x="11442" y="25610"/>
                  <a:pt x="11305" y="25610"/>
                </a:cubicBezTo>
                <a:close/>
                <a:moveTo>
                  <a:pt x="12524" y="25610"/>
                </a:moveTo>
                <a:cubicBezTo>
                  <a:pt x="12304" y="25610"/>
                  <a:pt x="12195" y="25873"/>
                  <a:pt x="12351" y="26030"/>
                </a:cubicBezTo>
                <a:cubicBezTo>
                  <a:pt x="12401" y="26081"/>
                  <a:pt x="12463" y="26104"/>
                  <a:pt x="12523" y="26104"/>
                </a:cubicBezTo>
                <a:cubicBezTo>
                  <a:pt x="12650" y="26104"/>
                  <a:pt x="12771" y="26005"/>
                  <a:pt x="12771" y="25854"/>
                </a:cubicBezTo>
                <a:cubicBezTo>
                  <a:pt x="12771" y="25720"/>
                  <a:pt x="12661" y="25610"/>
                  <a:pt x="12524" y="25610"/>
                </a:cubicBezTo>
                <a:close/>
                <a:moveTo>
                  <a:pt x="13746" y="25610"/>
                </a:moveTo>
                <a:cubicBezTo>
                  <a:pt x="13523" y="25610"/>
                  <a:pt x="13414" y="25873"/>
                  <a:pt x="13570" y="26030"/>
                </a:cubicBezTo>
                <a:cubicBezTo>
                  <a:pt x="13620" y="26081"/>
                  <a:pt x="13682" y="26104"/>
                  <a:pt x="13742" y="26104"/>
                </a:cubicBezTo>
                <a:cubicBezTo>
                  <a:pt x="13869" y="26104"/>
                  <a:pt x="13990" y="26005"/>
                  <a:pt x="13990" y="25854"/>
                </a:cubicBezTo>
                <a:cubicBezTo>
                  <a:pt x="13990" y="25720"/>
                  <a:pt x="13881" y="25610"/>
                  <a:pt x="13746" y="25610"/>
                </a:cubicBezTo>
                <a:close/>
                <a:moveTo>
                  <a:pt x="14965" y="25610"/>
                </a:moveTo>
                <a:cubicBezTo>
                  <a:pt x="14745" y="25610"/>
                  <a:pt x="14633" y="25873"/>
                  <a:pt x="14789" y="26030"/>
                </a:cubicBezTo>
                <a:cubicBezTo>
                  <a:pt x="14840" y="26081"/>
                  <a:pt x="14902" y="26104"/>
                  <a:pt x="14963" y="26104"/>
                </a:cubicBezTo>
                <a:cubicBezTo>
                  <a:pt x="15089" y="26104"/>
                  <a:pt x="15209" y="26005"/>
                  <a:pt x="15209" y="25854"/>
                </a:cubicBezTo>
                <a:cubicBezTo>
                  <a:pt x="15209" y="25720"/>
                  <a:pt x="15100" y="25610"/>
                  <a:pt x="14965" y="25610"/>
                </a:cubicBezTo>
                <a:close/>
                <a:moveTo>
                  <a:pt x="16184" y="25610"/>
                </a:moveTo>
                <a:cubicBezTo>
                  <a:pt x="15964" y="25610"/>
                  <a:pt x="15855" y="25873"/>
                  <a:pt x="16008" y="26030"/>
                </a:cubicBezTo>
                <a:cubicBezTo>
                  <a:pt x="16059" y="26081"/>
                  <a:pt x="16122" y="26104"/>
                  <a:pt x="16183" y="26104"/>
                </a:cubicBezTo>
                <a:cubicBezTo>
                  <a:pt x="16310" y="26104"/>
                  <a:pt x="16431" y="26005"/>
                  <a:pt x="16431" y="25854"/>
                </a:cubicBezTo>
                <a:cubicBezTo>
                  <a:pt x="16431" y="25720"/>
                  <a:pt x="16319" y="25610"/>
                  <a:pt x="16184" y="25610"/>
                </a:cubicBezTo>
                <a:close/>
                <a:moveTo>
                  <a:pt x="17403" y="25610"/>
                </a:moveTo>
                <a:cubicBezTo>
                  <a:pt x="17184" y="25610"/>
                  <a:pt x="17074" y="25873"/>
                  <a:pt x="17227" y="26030"/>
                </a:cubicBezTo>
                <a:cubicBezTo>
                  <a:pt x="17278" y="26081"/>
                  <a:pt x="17341" y="26104"/>
                  <a:pt x="17402" y="26104"/>
                </a:cubicBezTo>
                <a:cubicBezTo>
                  <a:pt x="17529" y="26104"/>
                  <a:pt x="17650" y="26005"/>
                  <a:pt x="17650" y="25854"/>
                </a:cubicBezTo>
                <a:cubicBezTo>
                  <a:pt x="17650" y="25720"/>
                  <a:pt x="17538" y="25610"/>
                  <a:pt x="17403" y="25610"/>
                </a:cubicBezTo>
                <a:close/>
                <a:moveTo>
                  <a:pt x="18622" y="25610"/>
                </a:moveTo>
                <a:cubicBezTo>
                  <a:pt x="18403" y="25610"/>
                  <a:pt x="18293" y="25873"/>
                  <a:pt x="18446" y="26030"/>
                </a:cubicBezTo>
                <a:cubicBezTo>
                  <a:pt x="18497" y="26081"/>
                  <a:pt x="18560" y="26104"/>
                  <a:pt x="18621" y="26104"/>
                </a:cubicBezTo>
                <a:cubicBezTo>
                  <a:pt x="18748" y="26104"/>
                  <a:pt x="18870" y="26005"/>
                  <a:pt x="18870" y="25854"/>
                </a:cubicBezTo>
                <a:cubicBezTo>
                  <a:pt x="18870" y="25720"/>
                  <a:pt x="18760" y="25610"/>
                  <a:pt x="18622" y="25610"/>
                </a:cubicBezTo>
                <a:close/>
                <a:moveTo>
                  <a:pt x="19841" y="25610"/>
                </a:moveTo>
                <a:cubicBezTo>
                  <a:pt x="19622" y="25610"/>
                  <a:pt x="19512" y="25873"/>
                  <a:pt x="19669" y="26030"/>
                </a:cubicBezTo>
                <a:cubicBezTo>
                  <a:pt x="19718" y="26081"/>
                  <a:pt x="19780" y="26104"/>
                  <a:pt x="19841" y="26104"/>
                </a:cubicBezTo>
                <a:cubicBezTo>
                  <a:pt x="19967" y="26104"/>
                  <a:pt x="20089" y="26005"/>
                  <a:pt x="20089" y="25854"/>
                </a:cubicBezTo>
                <a:cubicBezTo>
                  <a:pt x="20089" y="25720"/>
                  <a:pt x="19979" y="25610"/>
                  <a:pt x="19841" y="25610"/>
                </a:cubicBezTo>
                <a:close/>
                <a:moveTo>
                  <a:pt x="21060" y="25610"/>
                </a:moveTo>
                <a:cubicBezTo>
                  <a:pt x="20841" y="25610"/>
                  <a:pt x="20731" y="25873"/>
                  <a:pt x="20888" y="26030"/>
                </a:cubicBezTo>
                <a:cubicBezTo>
                  <a:pt x="20938" y="26081"/>
                  <a:pt x="20999" y="26104"/>
                  <a:pt x="21060" y="26104"/>
                </a:cubicBezTo>
                <a:cubicBezTo>
                  <a:pt x="21186" y="26104"/>
                  <a:pt x="21308" y="26005"/>
                  <a:pt x="21308" y="25854"/>
                </a:cubicBezTo>
                <a:cubicBezTo>
                  <a:pt x="21308" y="25720"/>
                  <a:pt x="21198" y="25610"/>
                  <a:pt x="21060" y="25610"/>
                </a:cubicBezTo>
                <a:close/>
                <a:moveTo>
                  <a:pt x="22282" y="25610"/>
                </a:moveTo>
                <a:cubicBezTo>
                  <a:pt x="22060" y="25610"/>
                  <a:pt x="21950" y="25873"/>
                  <a:pt x="22107" y="26030"/>
                </a:cubicBezTo>
                <a:cubicBezTo>
                  <a:pt x="22158" y="26081"/>
                  <a:pt x="22220" y="26104"/>
                  <a:pt x="22280" y="26104"/>
                </a:cubicBezTo>
                <a:cubicBezTo>
                  <a:pt x="22407" y="26104"/>
                  <a:pt x="22527" y="26005"/>
                  <a:pt x="22527" y="25854"/>
                </a:cubicBezTo>
                <a:cubicBezTo>
                  <a:pt x="22527" y="25720"/>
                  <a:pt x="22417" y="25610"/>
                  <a:pt x="22282" y="25610"/>
                </a:cubicBezTo>
                <a:close/>
                <a:moveTo>
                  <a:pt x="23501" y="25610"/>
                </a:moveTo>
                <a:cubicBezTo>
                  <a:pt x="23282" y="25610"/>
                  <a:pt x="23169" y="25873"/>
                  <a:pt x="23326" y="26030"/>
                </a:cubicBezTo>
                <a:cubicBezTo>
                  <a:pt x="23377" y="26081"/>
                  <a:pt x="23439" y="26104"/>
                  <a:pt x="23499" y="26104"/>
                </a:cubicBezTo>
                <a:cubicBezTo>
                  <a:pt x="23626" y="26104"/>
                  <a:pt x="23746" y="26005"/>
                  <a:pt x="23746" y="25854"/>
                </a:cubicBezTo>
                <a:cubicBezTo>
                  <a:pt x="23746" y="25720"/>
                  <a:pt x="23636" y="25610"/>
                  <a:pt x="23501" y="25610"/>
                </a:cubicBezTo>
                <a:close/>
                <a:moveTo>
                  <a:pt x="24720" y="26828"/>
                </a:moveTo>
                <a:cubicBezTo>
                  <a:pt x="24587" y="26828"/>
                  <a:pt x="24473" y="26935"/>
                  <a:pt x="24473" y="27077"/>
                </a:cubicBezTo>
                <a:cubicBezTo>
                  <a:pt x="24473" y="27196"/>
                  <a:pt x="24561" y="27296"/>
                  <a:pt x="24676" y="27318"/>
                </a:cubicBezTo>
                <a:cubicBezTo>
                  <a:pt x="24711" y="27155"/>
                  <a:pt x="24745" y="26995"/>
                  <a:pt x="24780" y="26835"/>
                </a:cubicBezTo>
                <a:cubicBezTo>
                  <a:pt x="24760" y="26831"/>
                  <a:pt x="24740" y="26828"/>
                  <a:pt x="24720" y="26828"/>
                </a:cubicBezTo>
                <a:close/>
                <a:moveTo>
                  <a:pt x="330" y="26829"/>
                </a:moveTo>
                <a:cubicBezTo>
                  <a:pt x="111" y="26829"/>
                  <a:pt x="1" y="27095"/>
                  <a:pt x="154" y="27249"/>
                </a:cubicBezTo>
                <a:cubicBezTo>
                  <a:pt x="205" y="27300"/>
                  <a:pt x="268" y="27323"/>
                  <a:pt x="329" y="27323"/>
                </a:cubicBezTo>
                <a:cubicBezTo>
                  <a:pt x="456" y="27323"/>
                  <a:pt x="577" y="27224"/>
                  <a:pt x="577" y="27074"/>
                </a:cubicBezTo>
                <a:cubicBezTo>
                  <a:pt x="577" y="26939"/>
                  <a:pt x="465" y="26829"/>
                  <a:pt x="330" y="26829"/>
                </a:cubicBezTo>
                <a:close/>
                <a:moveTo>
                  <a:pt x="1549" y="26829"/>
                </a:moveTo>
                <a:cubicBezTo>
                  <a:pt x="1330" y="26829"/>
                  <a:pt x="1220" y="27095"/>
                  <a:pt x="1373" y="27249"/>
                </a:cubicBezTo>
                <a:cubicBezTo>
                  <a:pt x="1424" y="27300"/>
                  <a:pt x="1487" y="27323"/>
                  <a:pt x="1548" y="27323"/>
                </a:cubicBezTo>
                <a:cubicBezTo>
                  <a:pt x="1675" y="27323"/>
                  <a:pt x="1797" y="27224"/>
                  <a:pt x="1797" y="27074"/>
                </a:cubicBezTo>
                <a:cubicBezTo>
                  <a:pt x="1797" y="26939"/>
                  <a:pt x="1687" y="26829"/>
                  <a:pt x="1549" y="26829"/>
                </a:cubicBezTo>
                <a:close/>
                <a:moveTo>
                  <a:pt x="2768" y="26829"/>
                </a:moveTo>
                <a:cubicBezTo>
                  <a:pt x="2549" y="26829"/>
                  <a:pt x="2439" y="27095"/>
                  <a:pt x="2596" y="27249"/>
                </a:cubicBezTo>
                <a:cubicBezTo>
                  <a:pt x="2645" y="27300"/>
                  <a:pt x="2707" y="27323"/>
                  <a:pt x="2768" y="27323"/>
                </a:cubicBezTo>
                <a:cubicBezTo>
                  <a:pt x="2894" y="27323"/>
                  <a:pt x="3016" y="27224"/>
                  <a:pt x="3016" y="27074"/>
                </a:cubicBezTo>
                <a:cubicBezTo>
                  <a:pt x="3016" y="26939"/>
                  <a:pt x="2906" y="26829"/>
                  <a:pt x="2768" y="26829"/>
                </a:cubicBezTo>
                <a:close/>
                <a:moveTo>
                  <a:pt x="3987" y="26829"/>
                </a:moveTo>
                <a:cubicBezTo>
                  <a:pt x="3768" y="26829"/>
                  <a:pt x="3658" y="27095"/>
                  <a:pt x="3815" y="27249"/>
                </a:cubicBezTo>
                <a:cubicBezTo>
                  <a:pt x="3865" y="27300"/>
                  <a:pt x="3926" y="27323"/>
                  <a:pt x="3987" y="27323"/>
                </a:cubicBezTo>
                <a:cubicBezTo>
                  <a:pt x="4113" y="27323"/>
                  <a:pt x="4235" y="27224"/>
                  <a:pt x="4235" y="27074"/>
                </a:cubicBezTo>
                <a:cubicBezTo>
                  <a:pt x="4235" y="26939"/>
                  <a:pt x="4125" y="26829"/>
                  <a:pt x="3987" y="26829"/>
                </a:cubicBezTo>
                <a:close/>
                <a:moveTo>
                  <a:pt x="5209" y="26829"/>
                </a:moveTo>
                <a:cubicBezTo>
                  <a:pt x="4987" y="26829"/>
                  <a:pt x="4877" y="27095"/>
                  <a:pt x="5034" y="27249"/>
                </a:cubicBezTo>
                <a:cubicBezTo>
                  <a:pt x="5084" y="27300"/>
                  <a:pt x="5146" y="27323"/>
                  <a:pt x="5206" y="27323"/>
                </a:cubicBezTo>
                <a:cubicBezTo>
                  <a:pt x="5332" y="27323"/>
                  <a:pt x="5454" y="27225"/>
                  <a:pt x="5454" y="27077"/>
                </a:cubicBezTo>
                <a:cubicBezTo>
                  <a:pt x="5454" y="26939"/>
                  <a:pt x="5344" y="26829"/>
                  <a:pt x="5209" y="26829"/>
                </a:cubicBezTo>
                <a:close/>
                <a:moveTo>
                  <a:pt x="6428" y="26829"/>
                </a:moveTo>
                <a:cubicBezTo>
                  <a:pt x="6209" y="26829"/>
                  <a:pt x="6096" y="27095"/>
                  <a:pt x="6253" y="27249"/>
                </a:cubicBezTo>
                <a:cubicBezTo>
                  <a:pt x="6304" y="27300"/>
                  <a:pt x="6366" y="27323"/>
                  <a:pt x="6427" y="27323"/>
                </a:cubicBezTo>
                <a:cubicBezTo>
                  <a:pt x="6553" y="27323"/>
                  <a:pt x="6673" y="27225"/>
                  <a:pt x="6673" y="27077"/>
                </a:cubicBezTo>
                <a:cubicBezTo>
                  <a:pt x="6673" y="26939"/>
                  <a:pt x="6563" y="26829"/>
                  <a:pt x="6428" y="26829"/>
                </a:cubicBezTo>
                <a:close/>
                <a:moveTo>
                  <a:pt x="7647" y="26829"/>
                </a:moveTo>
                <a:cubicBezTo>
                  <a:pt x="7428" y="26829"/>
                  <a:pt x="7318" y="27095"/>
                  <a:pt x="7472" y="27249"/>
                </a:cubicBezTo>
                <a:cubicBezTo>
                  <a:pt x="7523" y="27300"/>
                  <a:pt x="7585" y="27323"/>
                  <a:pt x="7647" y="27323"/>
                </a:cubicBezTo>
                <a:cubicBezTo>
                  <a:pt x="7774" y="27323"/>
                  <a:pt x="7895" y="27225"/>
                  <a:pt x="7895" y="27077"/>
                </a:cubicBezTo>
                <a:cubicBezTo>
                  <a:pt x="7895" y="26939"/>
                  <a:pt x="7782" y="26829"/>
                  <a:pt x="7647" y="26829"/>
                </a:cubicBezTo>
                <a:close/>
                <a:moveTo>
                  <a:pt x="8866" y="26829"/>
                </a:moveTo>
                <a:cubicBezTo>
                  <a:pt x="8647" y="26829"/>
                  <a:pt x="8537" y="27095"/>
                  <a:pt x="8691" y="27249"/>
                </a:cubicBezTo>
                <a:cubicBezTo>
                  <a:pt x="8742" y="27300"/>
                  <a:pt x="8804" y="27323"/>
                  <a:pt x="8866" y="27323"/>
                </a:cubicBezTo>
                <a:cubicBezTo>
                  <a:pt x="8993" y="27323"/>
                  <a:pt x="9114" y="27225"/>
                  <a:pt x="9114" y="27077"/>
                </a:cubicBezTo>
                <a:cubicBezTo>
                  <a:pt x="9114" y="26939"/>
                  <a:pt x="9001" y="26829"/>
                  <a:pt x="8866" y="26829"/>
                </a:cubicBezTo>
                <a:close/>
                <a:moveTo>
                  <a:pt x="10085" y="26829"/>
                </a:moveTo>
                <a:cubicBezTo>
                  <a:pt x="9866" y="26829"/>
                  <a:pt x="9756" y="27095"/>
                  <a:pt x="9910" y="27249"/>
                </a:cubicBezTo>
                <a:cubicBezTo>
                  <a:pt x="9961" y="27300"/>
                  <a:pt x="10023" y="27323"/>
                  <a:pt x="10085" y="27323"/>
                </a:cubicBezTo>
                <a:cubicBezTo>
                  <a:pt x="10212" y="27323"/>
                  <a:pt x="10333" y="27225"/>
                  <a:pt x="10333" y="27077"/>
                </a:cubicBezTo>
                <a:cubicBezTo>
                  <a:pt x="10333" y="26939"/>
                  <a:pt x="10223" y="26829"/>
                  <a:pt x="10085" y="26829"/>
                </a:cubicBezTo>
                <a:close/>
                <a:moveTo>
                  <a:pt x="11305" y="26829"/>
                </a:moveTo>
                <a:cubicBezTo>
                  <a:pt x="11085" y="26829"/>
                  <a:pt x="10975" y="27095"/>
                  <a:pt x="11132" y="27249"/>
                </a:cubicBezTo>
                <a:cubicBezTo>
                  <a:pt x="11182" y="27300"/>
                  <a:pt x="11244" y="27323"/>
                  <a:pt x="11305" y="27323"/>
                </a:cubicBezTo>
                <a:cubicBezTo>
                  <a:pt x="11431" y="27323"/>
                  <a:pt x="11552" y="27225"/>
                  <a:pt x="11552" y="27077"/>
                </a:cubicBezTo>
                <a:cubicBezTo>
                  <a:pt x="11552" y="26939"/>
                  <a:pt x="11442" y="26829"/>
                  <a:pt x="11305" y="26829"/>
                </a:cubicBezTo>
                <a:close/>
                <a:moveTo>
                  <a:pt x="12524" y="26829"/>
                </a:moveTo>
                <a:cubicBezTo>
                  <a:pt x="12304" y="26829"/>
                  <a:pt x="12195" y="27095"/>
                  <a:pt x="12351" y="27249"/>
                </a:cubicBezTo>
                <a:cubicBezTo>
                  <a:pt x="12401" y="27300"/>
                  <a:pt x="12463" y="27323"/>
                  <a:pt x="12524" y="27323"/>
                </a:cubicBezTo>
                <a:cubicBezTo>
                  <a:pt x="12650" y="27323"/>
                  <a:pt x="12771" y="27225"/>
                  <a:pt x="12771" y="27077"/>
                </a:cubicBezTo>
                <a:cubicBezTo>
                  <a:pt x="12771" y="26939"/>
                  <a:pt x="12661" y="26829"/>
                  <a:pt x="12524" y="26829"/>
                </a:cubicBezTo>
                <a:close/>
                <a:moveTo>
                  <a:pt x="13746" y="26829"/>
                </a:moveTo>
                <a:cubicBezTo>
                  <a:pt x="13523" y="26829"/>
                  <a:pt x="13414" y="27095"/>
                  <a:pt x="13570" y="27249"/>
                </a:cubicBezTo>
                <a:cubicBezTo>
                  <a:pt x="13620" y="27300"/>
                  <a:pt x="13682" y="27323"/>
                  <a:pt x="13743" y="27323"/>
                </a:cubicBezTo>
                <a:cubicBezTo>
                  <a:pt x="13869" y="27323"/>
                  <a:pt x="13990" y="27225"/>
                  <a:pt x="13990" y="27077"/>
                </a:cubicBezTo>
                <a:cubicBezTo>
                  <a:pt x="13990" y="26939"/>
                  <a:pt x="13881" y="26829"/>
                  <a:pt x="13746" y="26829"/>
                </a:cubicBezTo>
                <a:close/>
                <a:moveTo>
                  <a:pt x="14965" y="26829"/>
                </a:moveTo>
                <a:cubicBezTo>
                  <a:pt x="14745" y="26829"/>
                  <a:pt x="14633" y="27095"/>
                  <a:pt x="14789" y="27249"/>
                </a:cubicBezTo>
                <a:cubicBezTo>
                  <a:pt x="14840" y="27300"/>
                  <a:pt x="14903" y="27323"/>
                  <a:pt x="14963" y="27323"/>
                </a:cubicBezTo>
                <a:cubicBezTo>
                  <a:pt x="15089" y="27323"/>
                  <a:pt x="15209" y="27225"/>
                  <a:pt x="15209" y="27077"/>
                </a:cubicBezTo>
                <a:cubicBezTo>
                  <a:pt x="15209" y="26939"/>
                  <a:pt x="15100" y="26829"/>
                  <a:pt x="14965" y="26829"/>
                </a:cubicBezTo>
                <a:close/>
                <a:moveTo>
                  <a:pt x="16184" y="26829"/>
                </a:moveTo>
                <a:cubicBezTo>
                  <a:pt x="15964" y="26829"/>
                  <a:pt x="15855" y="27095"/>
                  <a:pt x="16008" y="27249"/>
                </a:cubicBezTo>
                <a:cubicBezTo>
                  <a:pt x="16059" y="27300"/>
                  <a:pt x="16122" y="27323"/>
                  <a:pt x="16183" y="27323"/>
                </a:cubicBezTo>
                <a:cubicBezTo>
                  <a:pt x="16310" y="27323"/>
                  <a:pt x="16431" y="27225"/>
                  <a:pt x="16431" y="27077"/>
                </a:cubicBezTo>
                <a:cubicBezTo>
                  <a:pt x="16431" y="26939"/>
                  <a:pt x="16319" y="26829"/>
                  <a:pt x="16184" y="26829"/>
                </a:cubicBezTo>
                <a:close/>
                <a:moveTo>
                  <a:pt x="17403" y="26829"/>
                </a:moveTo>
                <a:cubicBezTo>
                  <a:pt x="17184" y="26829"/>
                  <a:pt x="17074" y="27095"/>
                  <a:pt x="17227" y="27249"/>
                </a:cubicBezTo>
                <a:cubicBezTo>
                  <a:pt x="17278" y="27300"/>
                  <a:pt x="17341" y="27323"/>
                  <a:pt x="17402" y="27323"/>
                </a:cubicBezTo>
                <a:cubicBezTo>
                  <a:pt x="17529" y="27323"/>
                  <a:pt x="17650" y="27225"/>
                  <a:pt x="17650" y="27077"/>
                </a:cubicBezTo>
                <a:cubicBezTo>
                  <a:pt x="17650" y="26939"/>
                  <a:pt x="17538" y="26829"/>
                  <a:pt x="17403" y="26829"/>
                </a:cubicBezTo>
                <a:close/>
                <a:moveTo>
                  <a:pt x="18622" y="26829"/>
                </a:moveTo>
                <a:cubicBezTo>
                  <a:pt x="18403" y="26829"/>
                  <a:pt x="18293" y="27095"/>
                  <a:pt x="18446" y="27249"/>
                </a:cubicBezTo>
                <a:cubicBezTo>
                  <a:pt x="18497" y="27300"/>
                  <a:pt x="18560" y="27323"/>
                  <a:pt x="18621" y="27323"/>
                </a:cubicBezTo>
                <a:cubicBezTo>
                  <a:pt x="18748" y="27323"/>
                  <a:pt x="18870" y="27225"/>
                  <a:pt x="18870" y="27077"/>
                </a:cubicBezTo>
                <a:cubicBezTo>
                  <a:pt x="18870" y="26939"/>
                  <a:pt x="18760" y="26829"/>
                  <a:pt x="18622" y="26829"/>
                </a:cubicBezTo>
                <a:close/>
                <a:moveTo>
                  <a:pt x="19841" y="26829"/>
                </a:moveTo>
                <a:cubicBezTo>
                  <a:pt x="19622" y="26829"/>
                  <a:pt x="19512" y="27095"/>
                  <a:pt x="19669" y="27249"/>
                </a:cubicBezTo>
                <a:cubicBezTo>
                  <a:pt x="19719" y="27300"/>
                  <a:pt x="19780" y="27323"/>
                  <a:pt x="19841" y="27323"/>
                </a:cubicBezTo>
                <a:cubicBezTo>
                  <a:pt x="19967" y="27323"/>
                  <a:pt x="20089" y="27225"/>
                  <a:pt x="20089" y="27077"/>
                </a:cubicBezTo>
                <a:cubicBezTo>
                  <a:pt x="20089" y="26939"/>
                  <a:pt x="19979" y="26829"/>
                  <a:pt x="19841" y="26829"/>
                </a:cubicBezTo>
                <a:close/>
                <a:moveTo>
                  <a:pt x="21060" y="26829"/>
                </a:moveTo>
                <a:cubicBezTo>
                  <a:pt x="20841" y="26829"/>
                  <a:pt x="20731" y="27095"/>
                  <a:pt x="20888" y="27249"/>
                </a:cubicBezTo>
                <a:cubicBezTo>
                  <a:pt x="20938" y="27300"/>
                  <a:pt x="21000" y="27323"/>
                  <a:pt x="21060" y="27323"/>
                </a:cubicBezTo>
                <a:cubicBezTo>
                  <a:pt x="21186" y="27323"/>
                  <a:pt x="21308" y="27225"/>
                  <a:pt x="21308" y="27077"/>
                </a:cubicBezTo>
                <a:cubicBezTo>
                  <a:pt x="21308" y="26939"/>
                  <a:pt x="21198" y="26829"/>
                  <a:pt x="21060" y="26829"/>
                </a:cubicBezTo>
                <a:close/>
                <a:moveTo>
                  <a:pt x="22282" y="26829"/>
                </a:moveTo>
                <a:cubicBezTo>
                  <a:pt x="22060" y="26829"/>
                  <a:pt x="21950" y="27095"/>
                  <a:pt x="22107" y="27249"/>
                </a:cubicBezTo>
                <a:cubicBezTo>
                  <a:pt x="22158" y="27300"/>
                  <a:pt x="22220" y="27323"/>
                  <a:pt x="22281" y="27323"/>
                </a:cubicBezTo>
                <a:cubicBezTo>
                  <a:pt x="22407" y="27323"/>
                  <a:pt x="22527" y="27225"/>
                  <a:pt x="22527" y="27077"/>
                </a:cubicBezTo>
                <a:cubicBezTo>
                  <a:pt x="22527" y="26939"/>
                  <a:pt x="22417" y="26829"/>
                  <a:pt x="22282" y="26829"/>
                </a:cubicBezTo>
                <a:close/>
                <a:moveTo>
                  <a:pt x="23501" y="26829"/>
                </a:moveTo>
                <a:cubicBezTo>
                  <a:pt x="23282" y="26829"/>
                  <a:pt x="23169" y="27095"/>
                  <a:pt x="23326" y="27249"/>
                </a:cubicBezTo>
                <a:cubicBezTo>
                  <a:pt x="23377" y="27300"/>
                  <a:pt x="23439" y="27323"/>
                  <a:pt x="23500" y="27323"/>
                </a:cubicBezTo>
                <a:cubicBezTo>
                  <a:pt x="23626" y="27323"/>
                  <a:pt x="23746" y="27225"/>
                  <a:pt x="23746" y="27077"/>
                </a:cubicBezTo>
                <a:cubicBezTo>
                  <a:pt x="23746" y="26939"/>
                  <a:pt x="23636" y="26829"/>
                  <a:pt x="23501" y="2682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26"/>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833" name="Google Shape;6833;p26"/>
          <p:cNvSpPr/>
          <p:nvPr/>
        </p:nvSpPr>
        <p:spPr>
          <a:xfrm>
            <a:off x="0" y="5917"/>
            <a:ext cx="1070660" cy="721006"/>
          </a:xfrm>
          <a:custGeom>
            <a:avLst/>
            <a:gdLst/>
            <a:ahLst/>
            <a:cxnLst/>
            <a:rect l="l" t="t" r="r" b="b"/>
            <a:pathLst>
              <a:path w="11942" h="8042" extrusionOk="0">
                <a:moveTo>
                  <a:pt x="0" y="1"/>
                </a:moveTo>
                <a:lnTo>
                  <a:pt x="0" y="6028"/>
                </a:lnTo>
                <a:cubicBezTo>
                  <a:pt x="298" y="7169"/>
                  <a:pt x="1415" y="8042"/>
                  <a:pt x="2318" y="8042"/>
                </a:cubicBezTo>
                <a:cubicBezTo>
                  <a:pt x="2603" y="8042"/>
                  <a:pt x="2867" y="7955"/>
                  <a:pt x="3077" y="7761"/>
                </a:cubicBezTo>
                <a:cubicBezTo>
                  <a:pt x="3915" y="6989"/>
                  <a:pt x="2115" y="4792"/>
                  <a:pt x="3213" y="3666"/>
                </a:cubicBezTo>
                <a:cubicBezTo>
                  <a:pt x="3378" y="3497"/>
                  <a:pt x="3557" y="3428"/>
                  <a:pt x="3752" y="3428"/>
                </a:cubicBezTo>
                <a:cubicBezTo>
                  <a:pt x="4645" y="3428"/>
                  <a:pt x="5876" y="4873"/>
                  <a:pt x="7632" y="4873"/>
                </a:cubicBezTo>
                <a:cubicBezTo>
                  <a:pt x="8054" y="4873"/>
                  <a:pt x="8507" y="4789"/>
                  <a:pt x="8993" y="4581"/>
                </a:cubicBezTo>
                <a:cubicBezTo>
                  <a:pt x="11941" y="3321"/>
                  <a:pt x="9637" y="1"/>
                  <a:pt x="9637" y="1"/>
                </a:cubicBezTo>
                <a:close/>
              </a:path>
            </a:pathLst>
          </a:cu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26"/>
          <p:cNvSpPr/>
          <p:nvPr/>
        </p:nvSpPr>
        <p:spPr>
          <a:xfrm>
            <a:off x="8196724" y="0"/>
            <a:ext cx="947279" cy="1009994"/>
          </a:xfrm>
          <a:custGeom>
            <a:avLst/>
            <a:gdLst/>
            <a:ahLst/>
            <a:cxnLst/>
            <a:rect l="l" t="t" r="r" b="b"/>
            <a:pathLst>
              <a:path w="9244" h="9856" extrusionOk="0">
                <a:moveTo>
                  <a:pt x="422" y="1"/>
                </a:moveTo>
                <a:cubicBezTo>
                  <a:pt x="101" y="1482"/>
                  <a:pt x="1" y="2650"/>
                  <a:pt x="1384" y="3071"/>
                </a:cubicBezTo>
                <a:cubicBezTo>
                  <a:pt x="2767" y="3492"/>
                  <a:pt x="542" y="6130"/>
                  <a:pt x="1725" y="7091"/>
                </a:cubicBezTo>
                <a:cubicBezTo>
                  <a:pt x="1930" y="7259"/>
                  <a:pt x="2152" y="7325"/>
                  <a:pt x="2385" y="7325"/>
                </a:cubicBezTo>
                <a:cubicBezTo>
                  <a:pt x="3279" y="7325"/>
                  <a:pt x="4341" y="6351"/>
                  <a:pt x="5291" y="6351"/>
                </a:cubicBezTo>
                <a:cubicBezTo>
                  <a:pt x="5519" y="6351"/>
                  <a:pt x="5740" y="6407"/>
                  <a:pt x="5950" y="6545"/>
                </a:cubicBezTo>
                <a:cubicBezTo>
                  <a:pt x="7272" y="7412"/>
                  <a:pt x="7148" y="9855"/>
                  <a:pt x="9244" y="9855"/>
                </a:cubicBezTo>
                <a:lnTo>
                  <a:pt x="92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5" name="Google Shape;6835;p26"/>
          <p:cNvGrpSpPr/>
          <p:nvPr/>
        </p:nvGrpSpPr>
        <p:grpSpPr>
          <a:xfrm>
            <a:off x="8183280" y="19688"/>
            <a:ext cx="947275" cy="1003441"/>
            <a:chOff x="3473775" y="266850"/>
            <a:chExt cx="221450" cy="234575"/>
          </a:xfrm>
        </p:grpSpPr>
        <p:sp>
          <p:nvSpPr>
            <p:cNvPr id="6836" name="Google Shape;6836;p26"/>
            <p:cNvSpPr/>
            <p:nvPr/>
          </p:nvSpPr>
          <p:spPr>
            <a:xfrm>
              <a:off x="3666800"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26"/>
            <p:cNvSpPr/>
            <p:nvPr/>
          </p:nvSpPr>
          <p:spPr>
            <a:xfrm>
              <a:off x="3678300" y="496750"/>
              <a:ext cx="5450" cy="4675"/>
            </a:xfrm>
            <a:custGeom>
              <a:avLst/>
              <a:gdLst/>
              <a:ahLst/>
              <a:cxnLst/>
              <a:rect l="l" t="t" r="r" b="b"/>
              <a:pathLst>
                <a:path w="218" h="187" extrusionOk="0">
                  <a:moveTo>
                    <a:pt x="94" y="1"/>
                  </a:moveTo>
                  <a:cubicBezTo>
                    <a:pt x="46" y="1"/>
                    <a:pt x="0" y="37"/>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26"/>
            <p:cNvSpPr/>
            <p:nvPr/>
          </p:nvSpPr>
          <p:spPr>
            <a:xfrm>
              <a:off x="3678300" y="48525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26"/>
            <p:cNvSpPr/>
            <p:nvPr/>
          </p:nvSpPr>
          <p:spPr>
            <a:xfrm>
              <a:off x="3689775" y="496750"/>
              <a:ext cx="5450" cy="4675"/>
            </a:xfrm>
            <a:custGeom>
              <a:avLst/>
              <a:gdLst/>
              <a:ahLst/>
              <a:cxnLst/>
              <a:rect l="l" t="t" r="r" b="b"/>
              <a:pathLst>
                <a:path w="218" h="187" extrusionOk="0">
                  <a:moveTo>
                    <a:pt x="94" y="1"/>
                  </a:moveTo>
                  <a:cubicBezTo>
                    <a:pt x="46" y="1"/>
                    <a:pt x="0" y="37"/>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26"/>
            <p:cNvSpPr/>
            <p:nvPr/>
          </p:nvSpPr>
          <p:spPr>
            <a:xfrm>
              <a:off x="3689775" y="48525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26"/>
            <p:cNvSpPr/>
            <p:nvPr/>
          </p:nvSpPr>
          <p:spPr>
            <a:xfrm>
              <a:off x="3666800"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6" y="188"/>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26"/>
            <p:cNvSpPr/>
            <p:nvPr/>
          </p:nvSpPr>
          <p:spPr>
            <a:xfrm>
              <a:off x="3678300" y="473750"/>
              <a:ext cx="5450" cy="4700"/>
            </a:xfrm>
            <a:custGeom>
              <a:avLst/>
              <a:gdLst/>
              <a:ahLst/>
              <a:cxnLst/>
              <a:rect l="l" t="t" r="r" b="b"/>
              <a:pathLst>
                <a:path w="218" h="188" extrusionOk="0">
                  <a:moveTo>
                    <a:pt x="94" y="0"/>
                  </a:moveTo>
                  <a:cubicBezTo>
                    <a:pt x="46" y="0"/>
                    <a:pt x="0" y="38"/>
                    <a:pt x="0" y="94"/>
                  </a:cubicBezTo>
                  <a:cubicBezTo>
                    <a:pt x="0" y="146"/>
                    <a:pt x="42" y="188"/>
                    <a:pt x="93" y="188"/>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26"/>
            <p:cNvSpPr/>
            <p:nvPr/>
          </p:nvSpPr>
          <p:spPr>
            <a:xfrm>
              <a:off x="3689775" y="473750"/>
              <a:ext cx="5450" cy="4700"/>
            </a:xfrm>
            <a:custGeom>
              <a:avLst/>
              <a:gdLst/>
              <a:ahLst/>
              <a:cxnLst/>
              <a:rect l="l" t="t" r="r" b="b"/>
              <a:pathLst>
                <a:path w="218" h="188" extrusionOk="0">
                  <a:moveTo>
                    <a:pt x="94" y="0"/>
                  </a:moveTo>
                  <a:cubicBezTo>
                    <a:pt x="46" y="0"/>
                    <a:pt x="0" y="38"/>
                    <a:pt x="0" y="94"/>
                  </a:cubicBezTo>
                  <a:cubicBezTo>
                    <a:pt x="0" y="145"/>
                    <a:pt x="42" y="186"/>
                    <a:pt x="94" y="188"/>
                  </a:cubicBezTo>
                  <a:cubicBezTo>
                    <a:pt x="177" y="188"/>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26"/>
            <p:cNvSpPr/>
            <p:nvPr/>
          </p:nvSpPr>
          <p:spPr>
            <a:xfrm>
              <a:off x="3657650" y="462275"/>
              <a:ext cx="2325" cy="4350"/>
            </a:xfrm>
            <a:custGeom>
              <a:avLst/>
              <a:gdLst/>
              <a:ahLst/>
              <a:cxnLst/>
              <a:rect l="l" t="t" r="r" b="b"/>
              <a:pathLst>
                <a:path w="93" h="174" extrusionOk="0">
                  <a:moveTo>
                    <a:pt x="1" y="1"/>
                  </a:moveTo>
                  <a:cubicBezTo>
                    <a:pt x="15" y="59"/>
                    <a:pt x="31" y="118"/>
                    <a:pt x="46" y="174"/>
                  </a:cubicBezTo>
                  <a:cubicBezTo>
                    <a:pt x="75" y="157"/>
                    <a:pt x="93" y="127"/>
                    <a:pt x="93" y="93"/>
                  </a:cubicBezTo>
                  <a:cubicBezTo>
                    <a:pt x="93" y="42"/>
                    <a:pt x="51"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26"/>
            <p:cNvSpPr/>
            <p:nvPr/>
          </p:nvSpPr>
          <p:spPr>
            <a:xfrm>
              <a:off x="3666800" y="462275"/>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26"/>
            <p:cNvSpPr/>
            <p:nvPr/>
          </p:nvSpPr>
          <p:spPr>
            <a:xfrm>
              <a:off x="3678300" y="462275"/>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26"/>
            <p:cNvSpPr/>
            <p:nvPr/>
          </p:nvSpPr>
          <p:spPr>
            <a:xfrm>
              <a:off x="3689725" y="462275"/>
              <a:ext cx="4775" cy="4675"/>
            </a:xfrm>
            <a:custGeom>
              <a:avLst/>
              <a:gdLst/>
              <a:ahLst/>
              <a:cxnLst/>
              <a:rect l="l" t="t" r="r" b="b"/>
              <a:pathLst>
                <a:path w="191" h="187" extrusionOk="0">
                  <a:moveTo>
                    <a:pt x="94" y="1"/>
                  </a:moveTo>
                  <a:cubicBezTo>
                    <a:pt x="45" y="1"/>
                    <a:pt x="4" y="39"/>
                    <a:pt x="2" y="90"/>
                  </a:cubicBezTo>
                  <a:cubicBezTo>
                    <a:pt x="0" y="141"/>
                    <a:pt x="41" y="184"/>
                    <a:pt x="91" y="186"/>
                  </a:cubicBezTo>
                  <a:cubicBezTo>
                    <a:pt x="92" y="186"/>
                    <a:pt x="93" y="186"/>
                    <a:pt x="94" y="186"/>
                  </a:cubicBezTo>
                  <a:cubicBezTo>
                    <a:pt x="144" y="186"/>
                    <a:pt x="186" y="147"/>
                    <a:pt x="188" y="96"/>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26"/>
            <p:cNvSpPr/>
            <p:nvPr/>
          </p:nvSpPr>
          <p:spPr>
            <a:xfrm>
              <a:off x="3655400" y="450775"/>
              <a:ext cx="5250" cy="4675"/>
            </a:xfrm>
            <a:custGeom>
              <a:avLst/>
              <a:gdLst/>
              <a:ahLst/>
              <a:cxnLst/>
              <a:rect l="l" t="t" r="r" b="b"/>
              <a:pathLst>
                <a:path w="210" h="187" extrusionOk="0">
                  <a:moveTo>
                    <a:pt x="89" y="0"/>
                  </a:moveTo>
                  <a:cubicBezTo>
                    <a:pt x="51" y="0"/>
                    <a:pt x="14" y="23"/>
                    <a:pt x="0" y="66"/>
                  </a:cubicBezTo>
                  <a:cubicBezTo>
                    <a:pt x="7" y="96"/>
                    <a:pt x="14" y="125"/>
                    <a:pt x="21" y="156"/>
                  </a:cubicBezTo>
                  <a:cubicBezTo>
                    <a:pt x="38" y="175"/>
                    <a:pt x="64" y="186"/>
                    <a:pt x="89" y="186"/>
                  </a:cubicBezTo>
                  <a:cubicBezTo>
                    <a:pt x="166" y="186"/>
                    <a:pt x="210" y="100"/>
                    <a:pt x="165" y="39"/>
                  </a:cubicBezTo>
                  <a:cubicBezTo>
                    <a:pt x="145" y="13"/>
                    <a:pt x="117" y="0"/>
                    <a:pt x="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26"/>
            <p:cNvSpPr/>
            <p:nvPr/>
          </p:nvSpPr>
          <p:spPr>
            <a:xfrm>
              <a:off x="3666800"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26"/>
            <p:cNvSpPr/>
            <p:nvPr/>
          </p:nvSpPr>
          <p:spPr>
            <a:xfrm>
              <a:off x="3678300" y="450775"/>
              <a:ext cx="5450" cy="4675"/>
            </a:xfrm>
            <a:custGeom>
              <a:avLst/>
              <a:gdLst/>
              <a:ahLst/>
              <a:cxnLst/>
              <a:rect l="l" t="t" r="r" b="b"/>
              <a:pathLst>
                <a:path w="218" h="187" extrusionOk="0">
                  <a:moveTo>
                    <a:pt x="94" y="0"/>
                  </a:moveTo>
                  <a:cubicBezTo>
                    <a:pt x="46" y="0"/>
                    <a:pt x="0" y="37"/>
                    <a:pt x="0" y="94"/>
                  </a:cubicBezTo>
                  <a:cubicBezTo>
                    <a:pt x="0" y="145"/>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26"/>
            <p:cNvSpPr/>
            <p:nvPr/>
          </p:nvSpPr>
          <p:spPr>
            <a:xfrm>
              <a:off x="3689775" y="450775"/>
              <a:ext cx="5450" cy="4675"/>
            </a:xfrm>
            <a:custGeom>
              <a:avLst/>
              <a:gdLst/>
              <a:ahLst/>
              <a:cxnLst/>
              <a:rect l="l" t="t" r="r" b="b"/>
              <a:pathLst>
                <a:path w="218" h="187" extrusionOk="0">
                  <a:moveTo>
                    <a:pt x="94" y="0"/>
                  </a:moveTo>
                  <a:cubicBezTo>
                    <a:pt x="46" y="0"/>
                    <a:pt x="0" y="37"/>
                    <a:pt x="0" y="94"/>
                  </a:cubicBezTo>
                  <a:cubicBezTo>
                    <a:pt x="0" y="145"/>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26"/>
            <p:cNvSpPr/>
            <p:nvPr/>
          </p:nvSpPr>
          <p:spPr>
            <a:xfrm>
              <a:off x="3655275" y="439275"/>
              <a:ext cx="5500" cy="4700"/>
            </a:xfrm>
            <a:custGeom>
              <a:avLst/>
              <a:gdLst/>
              <a:ahLst/>
              <a:cxnLst/>
              <a:rect l="l" t="t" r="r" b="b"/>
              <a:pathLst>
                <a:path w="220" h="188" extrusionOk="0">
                  <a:moveTo>
                    <a:pt x="95" y="1"/>
                  </a:moveTo>
                  <a:cubicBezTo>
                    <a:pt x="47" y="1"/>
                    <a:pt x="1" y="38"/>
                    <a:pt x="1" y="94"/>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26"/>
            <p:cNvSpPr/>
            <p:nvPr/>
          </p:nvSpPr>
          <p:spPr>
            <a:xfrm>
              <a:off x="3666800" y="439275"/>
              <a:ext cx="5450" cy="4700"/>
            </a:xfrm>
            <a:custGeom>
              <a:avLst/>
              <a:gdLst/>
              <a:ahLst/>
              <a:cxnLst/>
              <a:rect l="l" t="t" r="r" b="b"/>
              <a:pathLst>
                <a:path w="218" h="188" extrusionOk="0">
                  <a:moveTo>
                    <a:pt x="93" y="1"/>
                  </a:moveTo>
                  <a:cubicBezTo>
                    <a:pt x="46" y="1"/>
                    <a:pt x="0" y="38"/>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26"/>
            <p:cNvSpPr/>
            <p:nvPr/>
          </p:nvSpPr>
          <p:spPr>
            <a:xfrm>
              <a:off x="3678300" y="439275"/>
              <a:ext cx="5450" cy="4700"/>
            </a:xfrm>
            <a:custGeom>
              <a:avLst/>
              <a:gdLst/>
              <a:ahLst/>
              <a:cxnLst/>
              <a:rect l="l" t="t" r="r" b="b"/>
              <a:pathLst>
                <a:path w="218" h="188"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26"/>
            <p:cNvSpPr/>
            <p:nvPr/>
          </p:nvSpPr>
          <p:spPr>
            <a:xfrm>
              <a:off x="3689775" y="439275"/>
              <a:ext cx="5450" cy="4700"/>
            </a:xfrm>
            <a:custGeom>
              <a:avLst/>
              <a:gdLst/>
              <a:ahLst/>
              <a:cxnLst/>
              <a:rect l="l" t="t" r="r" b="b"/>
              <a:pathLst>
                <a:path w="218" h="188" extrusionOk="0">
                  <a:moveTo>
                    <a:pt x="94" y="1"/>
                  </a:moveTo>
                  <a:cubicBezTo>
                    <a:pt x="46" y="1"/>
                    <a:pt x="0" y="38"/>
                    <a:pt x="0" y="94"/>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26"/>
            <p:cNvSpPr/>
            <p:nvPr/>
          </p:nvSpPr>
          <p:spPr>
            <a:xfrm>
              <a:off x="3655275" y="42777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26"/>
            <p:cNvSpPr/>
            <p:nvPr/>
          </p:nvSpPr>
          <p:spPr>
            <a:xfrm>
              <a:off x="3666800"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26"/>
            <p:cNvSpPr/>
            <p:nvPr/>
          </p:nvSpPr>
          <p:spPr>
            <a:xfrm>
              <a:off x="3678300" y="42777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26"/>
            <p:cNvSpPr/>
            <p:nvPr/>
          </p:nvSpPr>
          <p:spPr>
            <a:xfrm>
              <a:off x="3689775" y="42777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26"/>
            <p:cNvSpPr/>
            <p:nvPr/>
          </p:nvSpPr>
          <p:spPr>
            <a:xfrm>
              <a:off x="3645650" y="416300"/>
              <a:ext cx="2825" cy="4375"/>
            </a:xfrm>
            <a:custGeom>
              <a:avLst/>
              <a:gdLst/>
              <a:ahLst/>
              <a:cxnLst/>
              <a:rect l="l" t="t" r="r" b="b"/>
              <a:pathLst>
                <a:path w="113" h="175" extrusionOk="0">
                  <a:moveTo>
                    <a:pt x="20" y="0"/>
                  </a:moveTo>
                  <a:cubicBezTo>
                    <a:pt x="13" y="0"/>
                    <a:pt x="7" y="1"/>
                    <a:pt x="0" y="2"/>
                  </a:cubicBezTo>
                  <a:cubicBezTo>
                    <a:pt x="24" y="59"/>
                    <a:pt x="45" y="116"/>
                    <a:pt x="65" y="174"/>
                  </a:cubicBezTo>
                  <a:cubicBezTo>
                    <a:pt x="95" y="158"/>
                    <a:pt x="113" y="127"/>
                    <a:pt x="113" y="93"/>
                  </a:cubicBezTo>
                  <a:cubicBezTo>
                    <a:pt x="113" y="41"/>
                    <a:pt x="70" y="0"/>
                    <a:pt x="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26"/>
            <p:cNvSpPr/>
            <p:nvPr/>
          </p:nvSpPr>
          <p:spPr>
            <a:xfrm>
              <a:off x="3655250" y="416275"/>
              <a:ext cx="4750" cy="4675"/>
            </a:xfrm>
            <a:custGeom>
              <a:avLst/>
              <a:gdLst/>
              <a:ahLst/>
              <a:cxnLst/>
              <a:rect l="l" t="t" r="r" b="b"/>
              <a:pathLst>
                <a:path w="190" h="187" extrusionOk="0">
                  <a:moveTo>
                    <a:pt x="94" y="1"/>
                  </a:moveTo>
                  <a:cubicBezTo>
                    <a:pt x="93" y="1"/>
                    <a:pt x="93" y="1"/>
                    <a:pt x="92" y="1"/>
                  </a:cubicBezTo>
                  <a:cubicBezTo>
                    <a:pt x="41" y="3"/>
                    <a:pt x="1" y="46"/>
                    <a:pt x="3" y="98"/>
                  </a:cubicBezTo>
                  <a:cubicBezTo>
                    <a:pt x="4" y="147"/>
                    <a:pt x="45" y="187"/>
                    <a:pt x="95" y="187"/>
                  </a:cubicBezTo>
                  <a:cubicBezTo>
                    <a:pt x="96" y="187"/>
                    <a:pt x="97" y="187"/>
                    <a:pt x="99" y="187"/>
                  </a:cubicBezTo>
                  <a:cubicBezTo>
                    <a:pt x="149" y="186"/>
                    <a:pt x="190" y="143"/>
                    <a:pt x="189" y="91"/>
                  </a:cubicBezTo>
                  <a:cubicBezTo>
                    <a:pt x="187" y="41"/>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26"/>
            <p:cNvSpPr/>
            <p:nvPr/>
          </p:nvSpPr>
          <p:spPr>
            <a:xfrm>
              <a:off x="3666800" y="41627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26"/>
            <p:cNvSpPr/>
            <p:nvPr/>
          </p:nvSpPr>
          <p:spPr>
            <a:xfrm>
              <a:off x="3678300" y="41627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26"/>
            <p:cNvSpPr/>
            <p:nvPr/>
          </p:nvSpPr>
          <p:spPr>
            <a:xfrm>
              <a:off x="3689725" y="416275"/>
              <a:ext cx="4775" cy="4675"/>
            </a:xfrm>
            <a:custGeom>
              <a:avLst/>
              <a:gdLst/>
              <a:ahLst/>
              <a:cxnLst/>
              <a:rect l="l" t="t" r="r" b="b"/>
              <a:pathLst>
                <a:path w="191" h="187" extrusionOk="0">
                  <a:moveTo>
                    <a:pt x="94" y="1"/>
                  </a:moveTo>
                  <a:cubicBezTo>
                    <a:pt x="45" y="1"/>
                    <a:pt x="4" y="41"/>
                    <a:pt x="2" y="91"/>
                  </a:cubicBezTo>
                  <a:cubicBezTo>
                    <a:pt x="0" y="142"/>
                    <a:pt x="41" y="186"/>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26"/>
            <p:cNvSpPr/>
            <p:nvPr/>
          </p:nvSpPr>
          <p:spPr>
            <a:xfrm>
              <a:off x="3643800" y="404800"/>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26"/>
            <p:cNvSpPr/>
            <p:nvPr/>
          </p:nvSpPr>
          <p:spPr>
            <a:xfrm>
              <a:off x="3655250" y="404800"/>
              <a:ext cx="4750" cy="4675"/>
            </a:xfrm>
            <a:custGeom>
              <a:avLst/>
              <a:gdLst/>
              <a:ahLst/>
              <a:cxnLst/>
              <a:rect l="l" t="t" r="r" b="b"/>
              <a:pathLst>
                <a:path w="190" h="187" extrusionOk="0">
                  <a:moveTo>
                    <a:pt x="96" y="1"/>
                  </a:moveTo>
                  <a:cubicBezTo>
                    <a:pt x="95" y="1"/>
                    <a:pt x="93" y="1"/>
                    <a:pt x="92" y="1"/>
                  </a:cubicBezTo>
                  <a:cubicBezTo>
                    <a:pt x="41" y="2"/>
                    <a:pt x="1" y="45"/>
                    <a:pt x="3" y="97"/>
                  </a:cubicBezTo>
                  <a:cubicBezTo>
                    <a:pt x="4" y="148"/>
                    <a:pt x="46" y="187"/>
                    <a:pt x="97" y="187"/>
                  </a:cubicBezTo>
                  <a:cubicBezTo>
                    <a:pt x="97" y="187"/>
                    <a:pt x="98" y="187"/>
                    <a:pt x="99" y="187"/>
                  </a:cubicBezTo>
                  <a:cubicBezTo>
                    <a:pt x="149" y="184"/>
                    <a:pt x="190" y="142"/>
                    <a:pt x="189" y="91"/>
                  </a:cubicBezTo>
                  <a:cubicBezTo>
                    <a:pt x="187" y="41"/>
                    <a:pt x="146" y="1"/>
                    <a:pt x="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26"/>
            <p:cNvSpPr/>
            <p:nvPr/>
          </p:nvSpPr>
          <p:spPr>
            <a:xfrm>
              <a:off x="3666800" y="404800"/>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26"/>
            <p:cNvSpPr/>
            <p:nvPr/>
          </p:nvSpPr>
          <p:spPr>
            <a:xfrm>
              <a:off x="3678300" y="404800"/>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26"/>
            <p:cNvSpPr/>
            <p:nvPr/>
          </p:nvSpPr>
          <p:spPr>
            <a:xfrm>
              <a:off x="3689725" y="404800"/>
              <a:ext cx="4775" cy="4675"/>
            </a:xfrm>
            <a:custGeom>
              <a:avLst/>
              <a:gdLst/>
              <a:ahLst/>
              <a:cxnLst/>
              <a:rect l="l" t="t" r="r" b="b"/>
              <a:pathLst>
                <a:path w="191" h="187" extrusionOk="0">
                  <a:moveTo>
                    <a:pt x="94" y="1"/>
                  </a:moveTo>
                  <a:cubicBezTo>
                    <a:pt x="45" y="1"/>
                    <a:pt x="4" y="39"/>
                    <a:pt x="2" y="90"/>
                  </a:cubicBezTo>
                  <a:cubicBezTo>
                    <a:pt x="0" y="142"/>
                    <a:pt x="41" y="184"/>
                    <a:pt x="91" y="187"/>
                  </a:cubicBezTo>
                  <a:cubicBezTo>
                    <a:pt x="92" y="187"/>
                    <a:pt x="93" y="187"/>
                    <a:pt x="94" y="187"/>
                  </a:cubicBezTo>
                  <a:cubicBezTo>
                    <a:pt x="144" y="187"/>
                    <a:pt x="186" y="148"/>
                    <a:pt x="188" y="97"/>
                  </a:cubicBezTo>
                  <a:cubicBezTo>
                    <a:pt x="190" y="46"/>
                    <a:pt x="150" y="2"/>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26"/>
            <p:cNvSpPr/>
            <p:nvPr/>
          </p:nvSpPr>
          <p:spPr>
            <a:xfrm>
              <a:off x="3632300" y="393275"/>
              <a:ext cx="4700" cy="4700"/>
            </a:xfrm>
            <a:custGeom>
              <a:avLst/>
              <a:gdLst/>
              <a:ahLst/>
              <a:cxnLst/>
              <a:rect l="l" t="t" r="r" b="b"/>
              <a:pathLst>
                <a:path w="188" h="188" extrusionOk="0">
                  <a:moveTo>
                    <a:pt x="95" y="1"/>
                  </a:moveTo>
                  <a:cubicBezTo>
                    <a:pt x="43" y="1"/>
                    <a:pt x="2" y="42"/>
                    <a:pt x="1" y="93"/>
                  </a:cubicBezTo>
                  <a:cubicBezTo>
                    <a:pt x="33" y="123"/>
                    <a:pt x="64" y="155"/>
                    <a:pt x="93" y="187"/>
                  </a:cubicBezTo>
                  <a:lnTo>
                    <a:pt x="94" y="187"/>
                  </a:lnTo>
                  <a:cubicBezTo>
                    <a:pt x="146" y="187"/>
                    <a:pt x="187" y="146"/>
                    <a:pt x="187" y="95"/>
                  </a:cubicBezTo>
                  <a:cubicBezTo>
                    <a:pt x="187" y="43"/>
                    <a:pt x="146" y="2"/>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26"/>
            <p:cNvSpPr/>
            <p:nvPr/>
          </p:nvSpPr>
          <p:spPr>
            <a:xfrm>
              <a:off x="3643800" y="393300"/>
              <a:ext cx="5475" cy="4675"/>
            </a:xfrm>
            <a:custGeom>
              <a:avLst/>
              <a:gdLst/>
              <a:ahLst/>
              <a:cxnLst/>
              <a:rect l="l" t="t" r="r" b="b"/>
              <a:pathLst>
                <a:path w="219" h="187" extrusionOk="0">
                  <a:moveTo>
                    <a:pt x="95" y="0"/>
                  </a:moveTo>
                  <a:cubicBezTo>
                    <a:pt x="47" y="0"/>
                    <a:pt x="1" y="38"/>
                    <a:pt x="1" y="94"/>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26"/>
            <p:cNvSpPr/>
            <p:nvPr/>
          </p:nvSpPr>
          <p:spPr>
            <a:xfrm>
              <a:off x="3655275" y="393300"/>
              <a:ext cx="5500" cy="4675"/>
            </a:xfrm>
            <a:custGeom>
              <a:avLst/>
              <a:gdLst/>
              <a:ahLst/>
              <a:cxnLst/>
              <a:rect l="l" t="t" r="r" b="b"/>
              <a:pathLst>
                <a:path w="220" h="187" extrusionOk="0">
                  <a:moveTo>
                    <a:pt x="95" y="0"/>
                  </a:moveTo>
                  <a:cubicBezTo>
                    <a:pt x="47" y="0"/>
                    <a:pt x="1" y="38"/>
                    <a:pt x="1" y="94"/>
                  </a:cubicBezTo>
                  <a:cubicBezTo>
                    <a:pt x="1" y="145"/>
                    <a:pt x="43" y="186"/>
                    <a:pt x="94" y="186"/>
                  </a:cubicBezTo>
                  <a:cubicBezTo>
                    <a:pt x="178" y="186"/>
                    <a:pt x="219" y="86"/>
                    <a:pt x="161" y="28"/>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26"/>
            <p:cNvSpPr/>
            <p:nvPr/>
          </p:nvSpPr>
          <p:spPr>
            <a:xfrm>
              <a:off x="3666800"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26"/>
            <p:cNvSpPr/>
            <p:nvPr/>
          </p:nvSpPr>
          <p:spPr>
            <a:xfrm>
              <a:off x="3678300" y="393300"/>
              <a:ext cx="5450" cy="4675"/>
            </a:xfrm>
            <a:custGeom>
              <a:avLst/>
              <a:gdLst/>
              <a:ahLst/>
              <a:cxnLst/>
              <a:rect l="l" t="t" r="r" b="b"/>
              <a:pathLst>
                <a:path w="218" h="187" extrusionOk="0">
                  <a:moveTo>
                    <a:pt x="94" y="0"/>
                  </a:moveTo>
                  <a:cubicBezTo>
                    <a:pt x="46" y="0"/>
                    <a:pt x="0" y="38"/>
                    <a:pt x="0" y="94"/>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26"/>
            <p:cNvSpPr/>
            <p:nvPr/>
          </p:nvSpPr>
          <p:spPr>
            <a:xfrm>
              <a:off x="3689775" y="393300"/>
              <a:ext cx="5450" cy="4675"/>
            </a:xfrm>
            <a:custGeom>
              <a:avLst/>
              <a:gdLst/>
              <a:ahLst/>
              <a:cxnLst/>
              <a:rect l="l" t="t" r="r" b="b"/>
              <a:pathLst>
                <a:path w="218" h="187" extrusionOk="0">
                  <a:moveTo>
                    <a:pt x="94" y="0"/>
                  </a:moveTo>
                  <a:cubicBezTo>
                    <a:pt x="46" y="0"/>
                    <a:pt x="0" y="38"/>
                    <a:pt x="0" y="94"/>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26"/>
            <p:cNvSpPr/>
            <p:nvPr/>
          </p:nvSpPr>
          <p:spPr>
            <a:xfrm>
              <a:off x="3599375" y="381800"/>
              <a:ext cx="2275" cy="550"/>
            </a:xfrm>
            <a:custGeom>
              <a:avLst/>
              <a:gdLst/>
              <a:ahLst/>
              <a:cxnLst/>
              <a:rect l="l" t="t" r="r" b="b"/>
              <a:pathLst>
                <a:path w="91" h="22" extrusionOk="0">
                  <a:moveTo>
                    <a:pt x="32" y="0"/>
                  </a:moveTo>
                  <a:cubicBezTo>
                    <a:pt x="21" y="0"/>
                    <a:pt x="10" y="2"/>
                    <a:pt x="0" y="6"/>
                  </a:cubicBezTo>
                  <a:cubicBezTo>
                    <a:pt x="29" y="12"/>
                    <a:pt x="60" y="16"/>
                    <a:pt x="90" y="22"/>
                  </a:cubicBezTo>
                  <a:cubicBezTo>
                    <a:pt x="73" y="8"/>
                    <a:pt x="52" y="0"/>
                    <a:pt x="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26"/>
            <p:cNvSpPr/>
            <p:nvPr/>
          </p:nvSpPr>
          <p:spPr>
            <a:xfrm>
              <a:off x="3609325" y="381800"/>
              <a:ext cx="5225" cy="3425"/>
            </a:xfrm>
            <a:custGeom>
              <a:avLst/>
              <a:gdLst/>
              <a:ahLst/>
              <a:cxnLst/>
              <a:rect l="l" t="t" r="r" b="b"/>
              <a:pathLst>
                <a:path w="209" h="137" extrusionOk="0">
                  <a:moveTo>
                    <a:pt x="94" y="1"/>
                  </a:moveTo>
                  <a:cubicBezTo>
                    <a:pt x="45" y="1"/>
                    <a:pt x="5" y="39"/>
                    <a:pt x="0" y="87"/>
                  </a:cubicBezTo>
                  <a:cubicBezTo>
                    <a:pt x="60" y="102"/>
                    <a:pt x="119" y="119"/>
                    <a:pt x="176" y="137"/>
                  </a:cubicBezTo>
                  <a:cubicBezTo>
                    <a:pt x="209" y="75"/>
                    <a:pt x="16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26"/>
            <p:cNvSpPr/>
            <p:nvPr/>
          </p:nvSpPr>
          <p:spPr>
            <a:xfrm>
              <a:off x="3620825" y="381800"/>
              <a:ext cx="5450" cy="4700"/>
            </a:xfrm>
            <a:custGeom>
              <a:avLst/>
              <a:gdLst/>
              <a:ahLst/>
              <a:cxnLst/>
              <a:rect l="l" t="t" r="r" b="b"/>
              <a:pathLst>
                <a:path w="218" h="188" extrusionOk="0">
                  <a:moveTo>
                    <a:pt x="94" y="1"/>
                  </a:moveTo>
                  <a:cubicBezTo>
                    <a:pt x="46" y="1"/>
                    <a:pt x="1" y="38"/>
                    <a:pt x="1" y="94"/>
                  </a:cubicBezTo>
                  <a:cubicBezTo>
                    <a:pt x="1"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26"/>
            <p:cNvSpPr/>
            <p:nvPr/>
          </p:nvSpPr>
          <p:spPr>
            <a:xfrm>
              <a:off x="3632300" y="381800"/>
              <a:ext cx="5450" cy="4700"/>
            </a:xfrm>
            <a:custGeom>
              <a:avLst/>
              <a:gdLst/>
              <a:ahLst/>
              <a:cxnLst/>
              <a:rect l="l" t="t" r="r" b="b"/>
              <a:pathLst>
                <a:path w="218" h="188" extrusionOk="0">
                  <a:moveTo>
                    <a:pt x="94" y="1"/>
                  </a:moveTo>
                  <a:cubicBezTo>
                    <a:pt x="46" y="1"/>
                    <a:pt x="1" y="38"/>
                    <a:pt x="1" y="94"/>
                  </a:cubicBezTo>
                  <a:cubicBezTo>
                    <a:pt x="1"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26"/>
            <p:cNvSpPr/>
            <p:nvPr/>
          </p:nvSpPr>
          <p:spPr>
            <a:xfrm>
              <a:off x="3643800" y="381800"/>
              <a:ext cx="5475" cy="4700"/>
            </a:xfrm>
            <a:custGeom>
              <a:avLst/>
              <a:gdLst/>
              <a:ahLst/>
              <a:cxnLst/>
              <a:rect l="l" t="t" r="r" b="b"/>
              <a:pathLst>
                <a:path w="219" h="188" extrusionOk="0">
                  <a:moveTo>
                    <a:pt x="94" y="1"/>
                  </a:moveTo>
                  <a:cubicBezTo>
                    <a:pt x="46" y="1"/>
                    <a:pt x="1" y="38"/>
                    <a:pt x="1" y="94"/>
                  </a:cubicBezTo>
                  <a:cubicBezTo>
                    <a:pt x="1" y="146"/>
                    <a:pt x="43" y="187"/>
                    <a:pt x="94" y="187"/>
                  </a:cubicBezTo>
                  <a:cubicBezTo>
                    <a:pt x="176" y="187"/>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26"/>
            <p:cNvSpPr/>
            <p:nvPr/>
          </p:nvSpPr>
          <p:spPr>
            <a:xfrm>
              <a:off x="3655275" y="381800"/>
              <a:ext cx="5500" cy="4700"/>
            </a:xfrm>
            <a:custGeom>
              <a:avLst/>
              <a:gdLst/>
              <a:ahLst/>
              <a:cxnLst/>
              <a:rect l="l" t="t" r="r" b="b"/>
              <a:pathLst>
                <a:path w="220" h="188" extrusionOk="0">
                  <a:moveTo>
                    <a:pt x="94" y="1"/>
                  </a:moveTo>
                  <a:cubicBezTo>
                    <a:pt x="47" y="1"/>
                    <a:pt x="1" y="38"/>
                    <a:pt x="1" y="94"/>
                  </a:cubicBezTo>
                  <a:cubicBezTo>
                    <a:pt x="1" y="146"/>
                    <a:pt x="43" y="187"/>
                    <a:pt x="94" y="187"/>
                  </a:cubicBezTo>
                  <a:cubicBezTo>
                    <a:pt x="178" y="187"/>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26"/>
            <p:cNvSpPr/>
            <p:nvPr/>
          </p:nvSpPr>
          <p:spPr>
            <a:xfrm>
              <a:off x="3666800" y="381800"/>
              <a:ext cx="5450" cy="4700"/>
            </a:xfrm>
            <a:custGeom>
              <a:avLst/>
              <a:gdLst/>
              <a:ahLst/>
              <a:cxnLst/>
              <a:rect l="l" t="t" r="r" b="b"/>
              <a:pathLst>
                <a:path w="218" h="188" extrusionOk="0">
                  <a:moveTo>
                    <a:pt x="93" y="1"/>
                  </a:moveTo>
                  <a:cubicBezTo>
                    <a:pt x="46" y="1"/>
                    <a:pt x="0" y="38"/>
                    <a:pt x="0" y="94"/>
                  </a:cubicBezTo>
                  <a:cubicBezTo>
                    <a:pt x="0" y="146"/>
                    <a:pt x="42" y="187"/>
                    <a:pt x="94" y="187"/>
                  </a:cubicBezTo>
                  <a:cubicBezTo>
                    <a:pt x="176" y="187"/>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26"/>
            <p:cNvSpPr/>
            <p:nvPr/>
          </p:nvSpPr>
          <p:spPr>
            <a:xfrm>
              <a:off x="3678300" y="381800"/>
              <a:ext cx="5450" cy="4700"/>
            </a:xfrm>
            <a:custGeom>
              <a:avLst/>
              <a:gdLst/>
              <a:ahLst/>
              <a:cxnLst/>
              <a:rect l="l" t="t" r="r" b="b"/>
              <a:pathLst>
                <a:path w="218" h="188" extrusionOk="0">
                  <a:moveTo>
                    <a:pt x="94" y="1"/>
                  </a:moveTo>
                  <a:cubicBezTo>
                    <a:pt x="46" y="1"/>
                    <a:pt x="0" y="38"/>
                    <a:pt x="0" y="94"/>
                  </a:cubicBezTo>
                  <a:cubicBezTo>
                    <a:pt x="0" y="146"/>
                    <a:pt x="42" y="187"/>
                    <a:pt x="93" y="187"/>
                  </a:cubicBezTo>
                  <a:cubicBezTo>
                    <a:pt x="176"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26"/>
            <p:cNvSpPr/>
            <p:nvPr/>
          </p:nvSpPr>
          <p:spPr>
            <a:xfrm>
              <a:off x="3689775" y="381800"/>
              <a:ext cx="5450" cy="4700"/>
            </a:xfrm>
            <a:custGeom>
              <a:avLst/>
              <a:gdLst/>
              <a:ahLst/>
              <a:cxnLst/>
              <a:rect l="l" t="t" r="r" b="b"/>
              <a:pathLst>
                <a:path w="218" h="188" extrusionOk="0">
                  <a:moveTo>
                    <a:pt x="94" y="1"/>
                  </a:moveTo>
                  <a:cubicBezTo>
                    <a:pt x="46" y="1"/>
                    <a:pt x="0" y="38"/>
                    <a:pt x="0" y="94"/>
                  </a:cubicBezTo>
                  <a:cubicBezTo>
                    <a:pt x="0" y="146"/>
                    <a:pt x="42" y="187"/>
                    <a:pt x="94" y="187"/>
                  </a:cubicBezTo>
                  <a:cubicBezTo>
                    <a:pt x="177" y="187"/>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26"/>
            <p:cNvSpPr/>
            <p:nvPr/>
          </p:nvSpPr>
          <p:spPr>
            <a:xfrm>
              <a:off x="3529725" y="370325"/>
              <a:ext cx="3825" cy="2125"/>
            </a:xfrm>
            <a:custGeom>
              <a:avLst/>
              <a:gdLst/>
              <a:ahLst/>
              <a:cxnLst/>
              <a:rect l="l" t="t" r="r" b="b"/>
              <a:pathLst>
                <a:path w="153" h="85" extrusionOk="0">
                  <a:moveTo>
                    <a:pt x="59" y="0"/>
                  </a:moveTo>
                  <a:cubicBezTo>
                    <a:pt x="37" y="0"/>
                    <a:pt x="17" y="7"/>
                    <a:pt x="0" y="22"/>
                  </a:cubicBezTo>
                  <a:cubicBezTo>
                    <a:pt x="50" y="44"/>
                    <a:pt x="100" y="65"/>
                    <a:pt x="152" y="85"/>
                  </a:cubicBezTo>
                  <a:cubicBezTo>
                    <a:pt x="148" y="36"/>
                    <a:pt x="107" y="0"/>
                    <a:pt x="5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26"/>
            <p:cNvSpPr/>
            <p:nvPr/>
          </p:nvSpPr>
          <p:spPr>
            <a:xfrm>
              <a:off x="3540350"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26"/>
            <p:cNvSpPr/>
            <p:nvPr/>
          </p:nvSpPr>
          <p:spPr>
            <a:xfrm>
              <a:off x="355185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26"/>
            <p:cNvSpPr/>
            <p:nvPr/>
          </p:nvSpPr>
          <p:spPr>
            <a:xfrm>
              <a:off x="3563350" y="370325"/>
              <a:ext cx="5475" cy="4675"/>
            </a:xfrm>
            <a:custGeom>
              <a:avLst/>
              <a:gdLst/>
              <a:ahLst/>
              <a:cxnLst/>
              <a:rect l="l" t="t" r="r" b="b"/>
              <a:pathLst>
                <a:path w="219" h="187" extrusionOk="0">
                  <a:moveTo>
                    <a:pt x="95" y="0"/>
                  </a:moveTo>
                  <a:cubicBezTo>
                    <a:pt x="47" y="0"/>
                    <a:pt x="1" y="37"/>
                    <a:pt x="1" y="93"/>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26"/>
            <p:cNvSpPr/>
            <p:nvPr/>
          </p:nvSpPr>
          <p:spPr>
            <a:xfrm>
              <a:off x="3574825"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26"/>
            <p:cNvSpPr/>
            <p:nvPr/>
          </p:nvSpPr>
          <p:spPr>
            <a:xfrm>
              <a:off x="3586350" y="370325"/>
              <a:ext cx="5450" cy="4675"/>
            </a:xfrm>
            <a:custGeom>
              <a:avLst/>
              <a:gdLst/>
              <a:ahLst/>
              <a:cxnLst/>
              <a:rect l="l" t="t" r="r" b="b"/>
              <a:pathLst>
                <a:path w="218" h="187" extrusionOk="0">
                  <a:moveTo>
                    <a:pt x="94" y="0"/>
                  </a:moveTo>
                  <a:cubicBezTo>
                    <a:pt x="46" y="0"/>
                    <a:pt x="0" y="37"/>
                    <a:pt x="0" y="93"/>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26"/>
            <p:cNvSpPr/>
            <p:nvPr/>
          </p:nvSpPr>
          <p:spPr>
            <a:xfrm>
              <a:off x="3597825" y="370325"/>
              <a:ext cx="5475" cy="4675"/>
            </a:xfrm>
            <a:custGeom>
              <a:avLst/>
              <a:gdLst/>
              <a:ahLst/>
              <a:cxnLst/>
              <a:rect l="l" t="t" r="r" b="b"/>
              <a:pathLst>
                <a:path w="219" h="187" extrusionOk="0">
                  <a:moveTo>
                    <a:pt x="94" y="0"/>
                  </a:moveTo>
                  <a:cubicBezTo>
                    <a:pt x="46" y="0"/>
                    <a:pt x="0" y="37"/>
                    <a:pt x="0" y="93"/>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26"/>
            <p:cNvSpPr/>
            <p:nvPr/>
          </p:nvSpPr>
          <p:spPr>
            <a:xfrm>
              <a:off x="360932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26"/>
            <p:cNvSpPr/>
            <p:nvPr/>
          </p:nvSpPr>
          <p:spPr>
            <a:xfrm>
              <a:off x="3620825" y="370325"/>
              <a:ext cx="5450" cy="4675"/>
            </a:xfrm>
            <a:custGeom>
              <a:avLst/>
              <a:gdLst/>
              <a:ahLst/>
              <a:cxnLst/>
              <a:rect l="l" t="t" r="r" b="b"/>
              <a:pathLst>
                <a:path w="218" h="187" extrusionOk="0">
                  <a:moveTo>
                    <a:pt x="94" y="0"/>
                  </a:moveTo>
                  <a:cubicBezTo>
                    <a:pt x="46" y="0"/>
                    <a:pt x="1" y="37"/>
                    <a:pt x="1" y="93"/>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26"/>
            <p:cNvSpPr/>
            <p:nvPr/>
          </p:nvSpPr>
          <p:spPr>
            <a:xfrm>
              <a:off x="3632300" y="370325"/>
              <a:ext cx="5450" cy="4675"/>
            </a:xfrm>
            <a:custGeom>
              <a:avLst/>
              <a:gdLst/>
              <a:ahLst/>
              <a:cxnLst/>
              <a:rect l="l" t="t" r="r" b="b"/>
              <a:pathLst>
                <a:path w="218" h="187" extrusionOk="0">
                  <a:moveTo>
                    <a:pt x="94" y="0"/>
                  </a:moveTo>
                  <a:cubicBezTo>
                    <a:pt x="47" y="0"/>
                    <a:pt x="1" y="37"/>
                    <a:pt x="1" y="93"/>
                  </a:cubicBezTo>
                  <a:cubicBezTo>
                    <a:pt x="1"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26"/>
            <p:cNvSpPr/>
            <p:nvPr/>
          </p:nvSpPr>
          <p:spPr>
            <a:xfrm>
              <a:off x="3643800" y="370325"/>
              <a:ext cx="5475" cy="4675"/>
            </a:xfrm>
            <a:custGeom>
              <a:avLst/>
              <a:gdLst/>
              <a:ahLst/>
              <a:cxnLst/>
              <a:rect l="l" t="t" r="r" b="b"/>
              <a:pathLst>
                <a:path w="219" h="187" extrusionOk="0">
                  <a:moveTo>
                    <a:pt x="95" y="0"/>
                  </a:moveTo>
                  <a:cubicBezTo>
                    <a:pt x="47" y="0"/>
                    <a:pt x="1" y="37"/>
                    <a:pt x="1" y="93"/>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26"/>
            <p:cNvSpPr/>
            <p:nvPr/>
          </p:nvSpPr>
          <p:spPr>
            <a:xfrm>
              <a:off x="3655275" y="370325"/>
              <a:ext cx="5500" cy="4675"/>
            </a:xfrm>
            <a:custGeom>
              <a:avLst/>
              <a:gdLst/>
              <a:ahLst/>
              <a:cxnLst/>
              <a:rect l="l" t="t" r="r" b="b"/>
              <a:pathLst>
                <a:path w="220" h="187" extrusionOk="0">
                  <a:moveTo>
                    <a:pt x="95" y="0"/>
                  </a:moveTo>
                  <a:cubicBezTo>
                    <a:pt x="47" y="0"/>
                    <a:pt x="1" y="37"/>
                    <a:pt x="1" y="93"/>
                  </a:cubicBezTo>
                  <a:cubicBezTo>
                    <a:pt x="1" y="144"/>
                    <a:pt x="43" y="186"/>
                    <a:pt x="94" y="186"/>
                  </a:cubicBezTo>
                  <a:cubicBezTo>
                    <a:pt x="178" y="186"/>
                    <a:pt x="219" y="86"/>
                    <a:pt x="161"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26"/>
            <p:cNvSpPr/>
            <p:nvPr/>
          </p:nvSpPr>
          <p:spPr>
            <a:xfrm>
              <a:off x="3666800"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26"/>
            <p:cNvSpPr/>
            <p:nvPr/>
          </p:nvSpPr>
          <p:spPr>
            <a:xfrm>
              <a:off x="3678300" y="370325"/>
              <a:ext cx="5450" cy="4675"/>
            </a:xfrm>
            <a:custGeom>
              <a:avLst/>
              <a:gdLst/>
              <a:ahLst/>
              <a:cxnLst/>
              <a:rect l="l" t="t" r="r" b="b"/>
              <a:pathLst>
                <a:path w="218" h="187" extrusionOk="0">
                  <a:moveTo>
                    <a:pt x="94" y="0"/>
                  </a:moveTo>
                  <a:cubicBezTo>
                    <a:pt x="46" y="0"/>
                    <a:pt x="0" y="37"/>
                    <a:pt x="0" y="93"/>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26"/>
            <p:cNvSpPr/>
            <p:nvPr/>
          </p:nvSpPr>
          <p:spPr>
            <a:xfrm>
              <a:off x="3689775" y="370325"/>
              <a:ext cx="5450" cy="4675"/>
            </a:xfrm>
            <a:custGeom>
              <a:avLst/>
              <a:gdLst/>
              <a:ahLst/>
              <a:cxnLst/>
              <a:rect l="l" t="t" r="r" b="b"/>
              <a:pathLst>
                <a:path w="218" h="187" extrusionOk="0">
                  <a:moveTo>
                    <a:pt x="94" y="0"/>
                  </a:moveTo>
                  <a:cubicBezTo>
                    <a:pt x="46" y="0"/>
                    <a:pt x="0" y="37"/>
                    <a:pt x="0" y="93"/>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26"/>
            <p:cNvSpPr/>
            <p:nvPr/>
          </p:nvSpPr>
          <p:spPr>
            <a:xfrm>
              <a:off x="3517375"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26"/>
            <p:cNvSpPr/>
            <p:nvPr/>
          </p:nvSpPr>
          <p:spPr>
            <a:xfrm>
              <a:off x="3528875" y="35882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26"/>
            <p:cNvSpPr/>
            <p:nvPr/>
          </p:nvSpPr>
          <p:spPr>
            <a:xfrm>
              <a:off x="3540350" y="35880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26"/>
            <p:cNvSpPr/>
            <p:nvPr/>
          </p:nvSpPr>
          <p:spPr>
            <a:xfrm>
              <a:off x="3551850" y="35880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26"/>
            <p:cNvSpPr/>
            <p:nvPr/>
          </p:nvSpPr>
          <p:spPr>
            <a:xfrm>
              <a:off x="3563350"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26"/>
            <p:cNvSpPr/>
            <p:nvPr/>
          </p:nvSpPr>
          <p:spPr>
            <a:xfrm>
              <a:off x="3574675" y="358850"/>
              <a:ext cx="5025" cy="4675"/>
            </a:xfrm>
            <a:custGeom>
              <a:avLst/>
              <a:gdLst/>
              <a:ahLst/>
              <a:cxnLst/>
              <a:rect l="l" t="t" r="r" b="b"/>
              <a:pathLst>
                <a:path w="201" h="187" extrusionOk="0">
                  <a:moveTo>
                    <a:pt x="100" y="0"/>
                  </a:moveTo>
                  <a:cubicBezTo>
                    <a:pt x="96" y="0"/>
                    <a:pt x="91" y="1"/>
                    <a:pt x="86" y="1"/>
                  </a:cubicBezTo>
                  <a:cubicBezTo>
                    <a:pt x="35" y="9"/>
                    <a:pt x="0" y="58"/>
                    <a:pt x="8" y="108"/>
                  </a:cubicBezTo>
                  <a:cubicBezTo>
                    <a:pt x="16" y="154"/>
                    <a:pt x="55" y="186"/>
                    <a:pt x="100" y="186"/>
                  </a:cubicBezTo>
                  <a:cubicBezTo>
                    <a:pt x="105" y="186"/>
                    <a:pt x="110" y="186"/>
                    <a:pt x="115" y="185"/>
                  </a:cubicBezTo>
                  <a:cubicBezTo>
                    <a:pt x="166" y="177"/>
                    <a:pt x="200" y="129"/>
                    <a:pt x="193" y="78"/>
                  </a:cubicBezTo>
                  <a:cubicBezTo>
                    <a:pt x="184" y="32"/>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26"/>
            <p:cNvSpPr/>
            <p:nvPr/>
          </p:nvSpPr>
          <p:spPr>
            <a:xfrm>
              <a:off x="3586350" y="35882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26"/>
            <p:cNvSpPr/>
            <p:nvPr/>
          </p:nvSpPr>
          <p:spPr>
            <a:xfrm>
              <a:off x="3597500" y="358825"/>
              <a:ext cx="5325" cy="4675"/>
            </a:xfrm>
            <a:custGeom>
              <a:avLst/>
              <a:gdLst/>
              <a:ahLst/>
              <a:cxnLst/>
              <a:rect l="l" t="t" r="r" b="b"/>
              <a:pathLst>
                <a:path w="213" h="187" extrusionOk="0">
                  <a:moveTo>
                    <a:pt x="108" y="0"/>
                  </a:moveTo>
                  <a:cubicBezTo>
                    <a:pt x="71" y="0"/>
                    <a:pt x="36" y="22"/>
                    <a:pt x="21" y="58"/>
                  </a:cubicBezTo>
                  <a:cubicBezTo>
                    <a:pt x="1" y="105"/>
                    <a:pt x="23" y="160"/>
                    <a:pt x="72" y="179"/>
                  </a:cubicBezTo>
                  <a:cubicBezTo>
                    <a:pt x="84" y="184"/>
                    <a:pt x="96" y="187"/>
                    <a:pt x="108" y="187"/>
                  </a:cubicBezTo>
                  <a:cubicBezTo>
                    <a:pt x="144" y="187"/>
                    <a:pt x="178" y="165"/>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26"/>
            <p:cNvSpPr/>
            <p:nvPr/>
          </p:nvSpPr>
          <p:spPr>
            <a:xfrm>
              <a:off x="3609325" y="35882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26"/>
            <p:cNvSpPr/>
            <p:nvPr/>
          </p:nvSpPr>
          <p:spPr>
            <a:xfrm>
              <a:off x="3620825" y="35882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26"/>
            <p:cNvSpPr/>
            <p:nvPr/>
          </p:nvSpPr>
          <p:spPr>
            <a:xfrm>
              <a:off x="3632300" y="35880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26"/>
            <p:cNvSpPr/>
            <p:nvPr/>
          </p:nvSpPr>
          <p:spPr>
            <a:xfrm>
              <a:off x="3643800" y="35880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26"/>
            <p:cNvSpPr/>
            <p:nvPr/>
          </p:nvSpPr>
          <p:spPr>
            <a:xfrm>
              <a:off x="3655250" y="358825"/>
              <a:ext cx="4750" cy="4650"/>
            </a:xfrm>
            <a:custGeom>
              <a:avLst/>
              <a:gdLst/>
              <a:ahLst/>
              <a:cxnLst/>
              <a:rect l="l" t="t" r="r" b="b"/>
              <a:pathLst>
                <a:path w="190" h="186" extrusionOk="0">
                  <a:moveTo>
                    <a:pt x="94" y="0"/>
                  </a:moveTo>
                  <a:cubicBezTo>
                    <a:pt x="93" y="0"/>
                    <a:pt x="93" y="0"/>
                    <a:pt x="92" y="0"/>
                  </a:cubicBezTo>
                  <a:cubicBezTo>
                    <a:pt x="41" y="2"/>
                    <a:pt x="1" y="45"/>
                    <a:pt x="3" y="97"/>
                  </a:cubicBezTo>
                  <a:cubicBezTo>
                    <a:pt x="4" y="146"/>
                    <a:pt x="45" y="186"/>
                    <a:pt x="95" y="186"/>
                  </a:cubicBezTo>
                  <a:cubicBezTo>
                    <a:pt x="96" y="186"/>
                    <a:pt x="97" y="186"/>
                    <a:pt x="99" y="186"/>
                  </a:cubicBezTo>
                  <a:cubicBezTo>
                    <a:pt x="149" y="185"/>
                    <a:pt x="190" y="142"/>
                    <a:pt x="189" y="90"/>
                  </a:cubicBezTo>
                  <a:cubicBezTo>
                    <a:pt x="187" y="40"/>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26"/>
            <p:cNvSpPr/>
            <p:nvPr/>
          </p:nvSpPr>
          <p:spPr>
            <a:xfrm>
              <a:off x="3666800" y="35880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26"/>
            <p:cNvSpPr/>
            <p:nvPr/>
          </p:nvSpPr>
          <p:spPr>
            <a:xfrm>
              <a:off x="3678300" y="35880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26"/>
            <p:cNvSpPr/>
            <p:nvPr/>
          </p:nvSpPr>
          <p:spPr>
            <a:xfrm>
              <a:off x="3689725" y="358825"/>
              <a:ext cx="4775" cy="4650"/>
            </a:xfrm>
            <a:custGeom>
              <a:avLst/>
              <a:gdLst/>
              <a:ahLst/>
              <a:cxnLst/>
              <a:rect l="l" t="t" r="r" b="b"/>
              <a:pathLst>
                <a:path w="191" h="186" extrusionOk="0">
                  <a:moveTo>
                    <a:pt x="94" y="0"/>
                  </a:moveTo>
                  <a:cubicBezTo>
                    <a:pt x="45" y="0"/>
                    <a:pt x="4" y="40"/>
                    <a:pt x="2" y="90"/>
                  </a:cubicBezTo>
                  <a:cubicBezTo>
                    <a:pt x="0" y="141"/>
                    <a:pt x="41" y="185"/>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26"/>
            <p:cNvSpPr/>
            <p:nvPr/>
          </p:nvSpPr>
          <p:spPr>
            <a:xfrm>
              <a:off x="350590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26"/>
            <p:cNvSpPr/>
            <p:nvPr/>
          </p:nvSpPr>
          <p:spPr>
            <a:xfrm>
              <a:off x="35173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26"/>
            <p:cNvSpPr/>
            <p:nvPr/>
          </p:nvSpPr>
          <p:spPr>
            <a:xfrm>
              <a:off x="3528875"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26"/>
            <p:cNvSpPr/>
            <p:nvPr/>
          </p:nvSpPr>
          <p:spPr>
            <a:xfrm>
              <a:off x="3540350"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26"/>
            <p:cNvSpPr/>
            <p:nvPr/>
          </p:nvSpPr>
          <p:spPr>
            <a:xfrm>
              <a:off x="355185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26"/>
            <p:cNvSpPr/>
            <p:nvPr/>
          </p:nvSpPr>
          <p:spPr>
            <a:xfrm>
              <a:off x="3563350" y="347325"/>
              <a:ext cx="5475" cy="4675"/>
            </a:xfrm>
            <a:custGeom>
              <a:avLst/>
              <a:gdLst/>
              <a:ahLst/>
              <a:cxnLst/>
              <a:rect l="l" t="t" r="r" b="b"/>
              <a:pathLst>
                <a:path w="219" h="187" extrusionOk="0">
                  <a:moveTo>
                    <a:pt x="95" y="1"/>
                  </a:moveTo>
                  <a:cubicBezTo>
                    <a:pt x="47" y="1"/>
                    <a:pt x="1" y="38"/>
                    <a:pt x="1" y="93"/>
                  </a:cubicBezTo>
                  <a:cubicBezTo>
                    <a:pt x="1" y="145"/>
                    <a:pt x="42" y="187"/>
                    <a:pt x="93"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26"/>
            <p:cNvSpPr/>
            <p:nvPr/>
          </p:nvSpPr>
          <p:spPr>
            <a:xfrm>
              <a:off x="3574825"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26"/>
            <p:cNvSpPr/>
            <p:nvPr/>
          </p:nvSpPr>
          <p:spPr>
            <a:xfrm>
              <a:off x="3586350" y="347325"/>
              <a:ext cx="5450" cy="4675"/>
            </a:xfrm>
            <a:custGeom>
              <a:avLst/>
              <a:gdLst/>
              <a:ahLst/>
              <a:cxnLst/>
              <a:rect l="l" t="t" r="r" b="b"/>
              <a:pathLst>
                <a:path w="218" h="187" extrusionOk="0">
                  <a:moveTo>
                    <a:pt x="94" y="1"/>
                  </a:moveTo>
                  <a:cubicBezTo>
                    <a:pt x="46" y="1"/>
                    <a:pt x="0" y="38"/>
                    <a:pt x="0" y="93"/>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26"/>
            <p:cNvSpPr/>
            <p:nvPr/>
          </p:nvSpPr>
          <p:spPr>
            <a:xfrm>
              <a:off x="3597825" y="347325"/>
              <a:ext cx="5475" cy="4675"/>
            </a:xfrm>
            <a:custGeom>
              <a:avLst/>
              <a:gdLst/>
              <a:ahLst/>
              <a:cxnLst/>
              <a:rect l="l" t="t" r="r" b="b"/>
              <a:pathLst>
                <a:path w="219" h="187" extrusionOk="0">
                  <a:moveTo>
                    <a:pt x="94" y="1"/>
                  </a:moveTo>
                  <a:cubicBezTo>
                    <a:pt x="46" y="1"/>
                    <a:pt x="0" y="38"/>
                    <a:pt x="0" y="93"/>
                  </a:cubicBezTo>
                  <a:cubicBezTo>
                    <a:pt x="0" y="145"/>
                    <a:pt x="42" y="187"/>
                    <a:pt x="94" y="187"/>
                  </a:cubicBezTo>
                  <a:cubicBezTo>
                    <a:pt x="177" y="187"/>
                    <a:pt x="219"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26"/>
            <p:cNvSpPr/>
            <p:nvPr/>
          </p:nvSpPr>
          <p:spPr>
            <a:xfrm>
              <a:off x="360932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26"/>
            <p:cNvSpPr/>
            <p:nvPr/>
          </p:nvSpPr>
          <p:spPr>
            <a:xfrm>
              <a:off x="3620825" y="347325"/>
              <a:ext cx="5450" cy="4675"/>
            </a:xfrm>
            <a:custGeom>
              <a:avLst/>
              <a:gdLst/>
              <a:ahLst/>
              <a:cxnLst/>
              <a:rect l="l" t="t" r="r" b="b"/>
              <a:pathLst>
                <a:path w="218" h="187" extrusionOk="0">
                  <a:moveTo>
                    <a:pt x="94" y="1"/>
                  </a:moveTo>
                  <a:cubicBezTo>
                    <a:pt x="46" y="1"/>
                    <a:pt x="1" y="38"/>
                    <a:pt x="1" y="93"/>
                  </a:cubicBezTo>
                  <a:cubicBezTo>
                    <a:pt x="1"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26"/>
            <p:cNvSpPr/>
            <p:nvPr/>
          </p:nvSpPr>
          <p:spPr>
            <a:xfrm>
              <a:off x="3632300" y="347325"/>
              <a:ext cx="5450" cy="4675"/>
            </a:xfrm>
            <a:custGeom>
              <a:avLst/>
              <a:gdLst/>
              <a:ahLst/>
              <a:cxnLst/>
              <a:rect l="l" t="t" r="r" b="b"/>
              <a:pathLst>
                <a:path w="218" h="187" extrusionOk="0">
                  <a:moveTo>
                    <a:pt x="94" y="1"/>
                  </a:moveTo>
                  <a:cubicBezTo>
                    <a:pt x="47" y="1"/>
                    <a:pt x="1" y="38"/>
                    <a:pt x="1" y="93"/>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26"/>
            <p:cNvSpPr/>
            <p:nvPr/>
          </p:nvSpPr>
          <p:spPr>
            <a:xfrm>
              <a:off x="3643800" y="347325"/>
              <a:ext cx="5475" cy="4675"/>
            </a:xfrm>
            <a:custGeom>
              <a:avLst/>
              <a:gdLst/>
              <a:ahLst/>
              <a:cxnLst/>
              <a:rect l="l" t="t" r="r" b="b"/>
              <a:pathLst>
                <a:path w="219" h="187" extrusionOk="0">
                  <a:moveTo>
                    <a:pt x="95" y="1"/>
                  </a:moveTo>
                  <a:cubicBezTo>
                    <a:pt x="47" y="1"/>
                    <a:pt x="1" y="38"/>
                    <a:pt x="1" y="93"/>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26"/>
            <p:cNvSpPr/>
            <p:nvPr/>
          </p:nvSpPr>
          <p:spPr>
            <a:xfrm>
              <a:off x="3655275" y="347325"/>
              <a:ext cx="5500" cy="4675"/>
            </a:xfrm>
            <a:custGeom>
              <a:avLst/>
              <a:gdLst/>
              <a:ahLst/>
              <a:cxnLst/>
              <a:rect l="l" t="t" r="r" b="b"/>
              <a:pathLst>
                <a:path w="220" h="187" extrusionOk="0">
                  <a:moveTo>
                    <a:pt x="95" y="1"/>
                  </a:moveTo>
                  <a:cubicBezTo>
                    <a:pt x="47" y="1"/>
                    <a:pt x="1" y="38"/>
                    <a:pt x="1" y="93"/>
                  </a:cubicBezTo>
                  <a:cubicBezTo>
                    <a:pt x="1" y="145"/>
                    <a:pt x="43" y="187"/>
                    <a:pt x="94" y="187"/>
                  </a:cubicBezTo>
                  <a:cubicBezTo>
                    <a:pt x="178" y="187"/>
                    <a:pt x="219" y="87"/>
                    <a:pt x="161"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26"/>
            <p:cNvSpPr/>
            <p:nvPr/>
          </p:nvSpPr>
          <p:spPr>
            <a:xfrm>
              <a:off x="3666800"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26"/>
            <p:cNvSpPr/>
            <p:nvPr/>
          </p:nvSpPr>
          <p:spPr>
            <a:xfrm>
              <a:off x="3678300" y="347325"/>
              <a:ext cx="5450" cy="4675"/>
            </a:xfrm>
            <a:custGeom>
              <a:avLst/>
              <a:gdLst/>
              <a:ahLst/>
              <a:cxnLst/>
              <a:rect l="l" t="t" r="r" b="b"/>
              <a:pathLst>
                <a:path w="218" h="187" extrusionOk="0">
                  <a:moveTo>
                    <a:pt x="94" y="1"/>
                  </a:moveTo>
                  <a:cubicBezTo>
                    <a:pt x="46" y="1"/>
                    <a:pt x="0" y="38"/>
                    <a:pt x="0" y="93"/>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26"/>
            <p:cNvSpPr/>
            <p:nvPr/>
          </p:nvSpPr>
          <p:spPr>
            <a:xfrm>
              <a:off x="3689775" y="347325"/>
              <a:ext cx="5450" cy="4675"/>
            </a:xfrm>
            <a:custGeom>
              <a:avLst/>
              <a:gdLst/>
              <a:ahLst/>
              <a:cxnLst/>
              <a:rect l="l" t="t" r="r" b="b"/>
              <a:pathLst>
                <a:path w="218" h="187" extrusionOk="0">
                  <a:moveTo>
                    <a:pt x="94" y="1"/>
                  </a:moveTo>
                  <a:cubicBezTo>
                    <a:pt x="46" y="1"/>
                    <a:pt x="0" y="38"/>
                    <a:pt x="0" y="93"/>
                  </a:cubicBezTo>
                  <a:cubicBezTo>
                    <a:pt x="0"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26"/>
            <p:cNvSpPr/>
            <p:nvPr/>
          </p:nvSpPr>
          <p:spPr>
            <a:xfrm>
              <a:off x="3494325" y="335825"/>
              <a:ext cx="4750" cy="4675"/>
            </a:xfrm>
            <a:custGeom>
              <a:avLst/>
              <a:gdLst/>
              <a:ahLst/>
              <a:cxnLst/>
              <a:rect l="l" t="t" r="r" b="b"/>
              <a:pathLst>
                <a:path w="190" h="187" extrusionOk="0">
                  <a:moveTo>
                    <a:pt x="94" y="1"/>
                  </a:moveTo>
                  <a:cubicBezTo>
                    <a:pt x="46" y="1"/>
                    <a:pt x="4" y="41"/>
                    <a:pt x="3" y="90"/>
                  </a:cubicBezTo>
                  <a:cubicBezTo>
                    <a:pt x="1" y="142"/>
                    <a:pt x="40" y="184"/>
                    <a:pt x="92" y="187"/>
                  </a:cubicBezTo>
                  <a:cubicBezTo>
                    <a:pt x="93" y="187"/>
                    <a:pt x="94" y="187"/>
                    <a:pt x="96" y="187"/>
                  </a:cubicBezTo>
                  <a:cubicBezTo>
                    <a:pt x="145" y="187"/>
                    <a:pt x="186" y="147"/>
                    <a:pt x="189" y="98"/>
                  </a:cubicBezTo>
                  <a:cubicBezTo>
                    <a:pt x="190" y="46"/>
                    <a:pt x="150" y="3"/>
                    <a:pt x="99" y="1"/>
                  </a:cubicBezTo>
                  <a:cubicBezTo>
                    <a:pt x="97" y="1"/>
                    <a:pt x="9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26"/>
            <p:cNvSpPr/>
            <p:nvPr/>
          </p:nvSpPr>
          <p:spPr>
            <a:xfrm>
              <a:off x="3505900" y="335825"/>
              <a:ext cx="5450" cy="4675"/>
            </a:xfrm>
            <a:custGeom>
              <a:avLst/>
              <a:gdLst/>
              <a:ahLst/>
              <a:cxnLst/>
              <a:rect l="l" t="t" r="r" b="b"/>
              <a:pathLst>
                <a:path w="218" h="187" extrusionOk="0">
                  <a:moveTo>
                    <a:pt x="94" y="1"/>
                  </a:moveTo>
                  <a:cubicBezTo>
                    <a:pt x="46" y="1"/>
                    <a:pt x="0" y="38"/>
                    <a:pt x="0" y="94"/>
                  </a:cubicBezTo>
                  <a:cubicBezTo>
                    <a:pt x="0" y="145"/>
                    <a:pt x="42" y="187"/>
                    <a:pt x="92"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26"/>
            <p:cNvSpPr/>
            <p:nvPr/>
          </p:nvSpPr>
          <p:spPr>
            <a:xfrm>
              <a:off x="3517375"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26"/>
            <p:cNvSpPr/>
            <p:nvPr/>
          </p:nvSpPr>
          <p:spPr>
            <a:xfrm>
              <a:off x="3528875" y="335825"/>
              <a:ext cx="4675" cy="4675"/>
            </a:xfrm>
            <a:custGeom>
              <a:avLst/>
              <a:gdLst/>
              <a:ahLst/>
              <a:cxnLst/>
              <a:rect l="l" t="t" r="r" b="b"/>
              <a:pathLst>
                <a:path w="187" h="187" extrusionOk="0">
                  <a:moveTo>
                    <a:pt x="93" y="1"/>
                  </a:moveTo>
                  <a:cubicBezTo>
                    <a:pt x="42" y="1"/>
                    <a:pt x="0" y="43"/>
                    <a:pt x="0" y="94"/>
                  </a:cubicBezTo>
                  <a:cubicBezTo>
                    <a:pt x="0" y="145"/>
                    <a:pt x="42" y="187"/>
                    <a:pt x="93" y="187"/>
                  </a:cubicBezTo>
                  <a:cubicBezTo>
                    <a:pt x="144" y="187"/>
                    <a:pt x="186" y="145"/>
                    <a:pt x="186" y="94"/>
                  </a:cubicBezTo>
                  <a:cubicBezTo>
                    <a:pt x="186" y="43"/>
                    <a:pt x="144"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26"/>
            <p:cNvSpPr/>
            <p:nvPr/>
          </p:nvSpPr>
          <p:spPr>
            <a:xfrm>
              <a:off x="3540350" y="335825"/>
              <a:ext cx="5475" cy="4675"/>
            </a:xfrm>
            <a:custGeom>
              <a:avLst/>
              <a:gdLst/>
              <a:ahLst/>
              <a:cxnLst/>
              <a:rect l="l" t="t" r="r" b="b"/>
              <a:pathLst>
                <a:path w="219" h="187" extrusionOk="0">
                  <a:moveTo>
                    <a:pt x="94" y="1"/>
                  </a:moveTo>
                  <a:cubicBezTo>
                    <a:pt x="46" y="1"/>
                    <a:pt x="0" y="38"/>
                    <a:pt x="0" y="94"/>
                  </a:cubicBezTo>
                  <a:cubicBezTo>
                    <a:pt x="0" y="145"/>
                    <a:pt x="42" y="187"/>
                    <a:pt x="94" y="187"/>
                  </a:cubicBezTo>
                  <a:cubicBezTo>
                    <a:pt x="177" y="187"/>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26"/>
            <p:cNvSpPr/>
            <p:nvPr/>
          </p:nvSpPr>
          <p:spPr>
            <a:xfrm>
              <a:off x="3551850" y="335825"/>
              <a:ext cx="5450" cy="4675"/>
            </a:xfrm>
            <a:custGeom>
              <a:avLst/>
              <a:gdLst/>
              <a:ahLst/>
              <a:cxnLst/>
              <a:rect l="l" t="t" r="r" b="b"/>
              <a:pathLst>
                <a:path w="218" h="187" extrusionOk="0">
                  <a:moveTo>
                    <a:pt x="94" y="1"/>
                  </a:moveTo>
                  <a:cubicBezTo>
                    <a:pt x="47" y="1"/>
                    <a:pt x="1" y="38"/>
                    <a:pt x="1" y="94"/>
                  </a:cubicBezTo>
                  <a:cubicBezTo>
                    <a:pt x="1" y="145"/>
                    <a:pt x="42" y="187"/>
                    <a:pt x="94"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26"/>
            <p:cNvSpPr/>
            <p:nvPr/>
          </p:nvSpPr>
          <p:spPr>
            <a:xfrm>
              <a:off x="3563350"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7" y="145"/>
                    <a:pt x="187" y="94"/>
                  </a:cubicBezTo>
                  <a:cubicBezTo>
                    <a:pt x="187"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26"/>
            <p:cNvSpPr/>
            <p:nvPr/>
          </p:nvSpPr>
          <p:spPr>
            <a:xfrm>
              <a:off x="3574675" y="335850"/>
              <a:ext cx="5025" cy="4675"/>
            </a:xfrm>
            <a:custGeom>
              <a:avLst/>
              <a:gdLst/>
              <a:ahLst/>
              <a:cxnLst/>
              <a:rect l="l" t="t" r="r" b="b"/>
              <a:pathLst>
                <a:path w="201" h="187" extrusionOk="0">
                  <a:moveTo>
                    <a:pt x="102" y="1"/>
                  </a:moveTo>
                  <a:cubicBezTo>
                    <a:pt x="96" y="1"/>
                    <a:pt x="91" y="1"/>
                    <a:pt x="86" y="2"/>
                  </a:cubicBezTo>
                  <a:cubicBezTo>
                    <a:pt x="35" y="10"/>
                    <a:pt x="0" y="57"/>
                    <a:pt x="8" y="109"/>
                  </a:cubicBezTo>
                  <a:cubicBezTo>
                    <a:pt x="16" y="155"/>
                    <a:pt x="55" y="187"/>
                    <a:pt x="100" y="187"/>
                  </a:cubicBezTo>
                  <a:cubicBezTo>
                    <a:pt x="105" y="187"/>
                    <a:pt x="110" y="186"/>
                    <a:pt x="115" y="186"/>
                  </a:cubicBezTo>
                  <a:cubicBezTo>
                    <a:pt x="166" y="178"/>
                    <a:pt x="200" y="129"/>
                    <a:pt x="193" y="79"/>
                  </a:cubicBezTo>
                  <a:cubicBezTo>
                    <a:pt x="185" y="33"/>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26"/>
            <p:cNvSpPr/>
            <p:nvPr/>
          </p:nvSpPr>
          <p:spPr>
            <a:xfrm>
              <a:off x="3586350" y="335825"/>
              <a:ext cx="4650" cy="4675"/>
            </a:xfrm>
            <a:custGeom>
              <a:avLst/>
              <a:gdLst/>
              <a:ahLst/>
              <a:cxnLst/>
              <a:rect l="l" t="t" r="r" b="b"/>
              <a:pathLst>
                <a:path w="186" h="187" extrusionOk="0">
                  <a:moveTo>
                    <a:pt x="92" y="1"/>
                  </a:moveTo>
                  <a:cubicBezTo>
                    <a:pt x="42" y="1"/>
                    <a:pt x="0" y="43"/>
                    <a:pt x="0" y="94"/>
                  </a:cubicBezTo>
                  <a:cubicBezTo>
                    <a:pt x="0" y="145"/>
                    <a:pt x="42" y="187"/>
                    <a:pt x="92" y="187"/>
                  </a:cubicBezTo>
                  <a:cubicBezTo>
                    <a:pt x="144" y="187"/>
                    <a:pt x="186" y="145"/>
                    <a:pt x="186" y="94"/>
                  </a:cubicBezTo>
                  <a:cubicBezTo>
                    <a:pt x="186" y="43"/>
                    <a:pt x="144" y="1"/>
                    <a:pt x="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26"/>
            <p:cNvSpPr/>
            <p:nvPr/>
          </p:nvSpPr>
          <p:spPr>
            <a:xfrm>
              <a:off x="3597500" y="335825"/>
              <a:ext cx="5325" cy="4675"/>
            </a:xfrm>
            <a:custGeom>
              <a:avLst/>
              <a:gdLst/>
              <a:ahLst/>
              <a:cxnLst/>
              <a:rect l="l" t="t" r="r" b="b"/>
              <a:pathLst>
                <a:path w="213" h="187" extrusionOk="0">
                  <a:moveTo>
                    <a:pt x="108" y="1"/>
                  </a:moveTo>
                  <a:cubicBezTo>
                    <a:pt x="71" y="1"/>
                    <a:pt x="36" y="22"/>
                    <a:pt x="21" y="58"/>
                  </a:cubicBezTo>
                  <a:cubicBezTo>
                    <a:pt x="1" y="106"/>
                    <a:pt x="23" y="160"/>
                    <a:pt x="71" y="180"/>
                  </a:cubicBezTo>
                  <a:cubicBezTo>
                    <a:pt x="82" y="184"/>
                    <a:pt x="94" y="187"/>
                    <a:pt x="106" y="187"/>
                  </a:cubicBezTo>
                  <a:cubicBezTo>
                    <a:pt x="143" y="187"/>
                    <a:pt x="178" y="165"/>
                    <a:pt x="192" y="129"/>
                  </a:cubicBezTo>
                  <a:cubicBezTo>
                    <a:pt x="212" y="82"/>
                    <a:pt x="190" y="28"/>
                    <a:pt x="143" y="8"/>
                  </a:cubicBezTo>
                  <a:cubicBezTo>
                    <a:pt x="131" y="3"/>
                    <a:pt x="119" y="1"/>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26"/>
            <p:cNvSpPr/>
            <p:nvPr/>
          </p:nvSpPr>
          <p:spPr>
            <a:xfrm>
              <a:off x="3609325" y="335825"/>
              <a:ext cx="4675" cy="4675"/>
            </a:xfrm>
            <a:custGeom>
              <a:avLst/>
              <a:gdLst/>
              <a:ahLst/>
              <a:cxnLst/>
              <a:rect l="l" t="t" r="r" b="b"/>
              <a:pathLst>
                <a:path w="187" h="187" extrusionOk="0">
                  <a:moveTo>
                    <a:pt x="94" y="1"/>
                  </a:moveTo>
                  <a:cubicBezTo>
                    <a:pt x="42" y="1"/>
                    <a:pt x="0" y="43"/>
                    <a:pt x="0" y="94"/>
                  </a:cubicBezTo>
                  <a:cubicBezTo>
                    <a:pt x="0" y="145"/>
                    <a:pt x="42" y="187"/>
                    <a:pt x="94" y="187"/>
                  </a:cubicBezTo>
                  <a:cubicBezTo>
                    <a:pt x="144" y="187"/>
                    <a:pt x="186" y="145"/>
                    <a:pt x="186" y="94"/>
                  </a:cubicBezTo>
                  <a:cubicBezTo>
                    <a:pt x="186" y="43"/>
                    <a:pt x="144"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26"/>
            <p:cNvSpPr/>
            <p:nvPr/>
          </p:nvSpPr>
          <p:spPr>
            <a:xfrm>
              <a:off x="3620825" y="335825"/>
              <a:ext cx="4675" cy="4675"/>
            </a:xfrm>
            <a:custGeom>
              <a:avLst/>
              <a:gdLst/>
              <a:ahLst/>
              <a:cxnLst/>
              <a:rect l="l" t="t" r="r" b="b"/>
              <a:pathLst>
                <a:path w="187" h="187" extrusionOk="0">
                  <a:moveTo>
                    <a:pt x="93" y="1"/>
                  </a:moveTo>
                  <a:cubicBezTo>
                    <a:pt x="42" y="1"/>
                    <a:pt x="1" y="43"/>
                    <a:pt x="1" y="94"/>
                  </a:cubicBezTo>
                  <a:cubicBezTo>
                    <a:pt x="1" y="145"/>
                    <a:pt x="42" y="187"/>
                    <a:pt x="93" y="187"/>
                  </a:cubicBezTo>
                  <a:cubicBezTo>
                    <a:pt x="145" y="187"/>
                    <a:pt x="186" y="145"/>
                    <a:pt x="186" y="94"/>
                  </a:cubicBezTo>
                  <a:cubicBezTo>
                    <a:pt x="186" y="43"/>
                    <a:pt x="145"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26"/>
            <p:cNvSpPr/>
            <p:nvPr/>
          </p:nvSpPr>
          <p:spPr>
            <a:xfrm>
              <a:off x="3632300" y="335825"/>
              <a:ext cx="5450" cy="4675"/>
            </a:xfrm>
            <a:custGeom>
              <a:avLst/>
              <a:gdLst/>
              <a:ahLst/>
              <a:cxnLst/>
              <a:rect l="l" t="t" r="r" b="b"/>
              <a:pathLst>
                <a:path w="218" h="187" extrusionOk="0">
                  <a:moveTo>
                    <a:pt x="95" y="1"/>
                  </a:moveTo>
                  <a:cubicBezTo>
                    <a:pt x="47" y="1"/>
                    <a:pt x="1" y="38"/>
                    <a:pt x="1" y="94"/>
                  </a:cubicBezTo>
                  <a:cubicBezTo>
                    <a:pt x="1" y="145"/>
                    <a:pt x="42" y="187"/>
                    <a:pt x="94" y="187"/>
                  </a:cubicBezTo>
                  <a:cubicBezTo>
                    <a:pt x="177" y="187"/>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26"/>
            <p:cNvSpPr/>
            <p:nvPr/>
          </p:nvSpPr>
          <p:spPr>
            <a:xfrm>
              <a:off x="3643800" y="335825"/>
              <a:ext cx="5475" cy="4675"/>
            </a:xfrm>
            <a:custGeom>
              <a:avLst/>
              <a:gdLst/>
              <a:ahLst/>
              <a:cxnLst/>
              <a:rect l="l" t="t" r="r" b="b"/>
              <a:pathLst>
                <a:path w="219" h="187" extrusionOk="0">
                  <a:moveTo>
                    <a:pt x="95" y="1"/>
                  </a:moveTo>
                  <a:cubicBezTo>
                    <a:pt x="47" y="1"/>
                    <a:pt x="1" y="38"/>
                    <a:pt x="1" y="94"/>
                  </a:cubicBezTo>
                  <a:cubicBezTo>
                    <a:pt x="1" y="145"/>
                    <a:pt x="43" y="187"/>
                    <a:pt x="94" y="187"/>
                  </a:cubicBezTo>
                  <a:cubicBezTo>
                    <a:pt x="176" y="187"/>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26"/>
            <p:cNvSpPr/>
            <p:nvPr/>
          </p:nvSpPr>
          <p:spPr>
            <a:xfrm>
              <a:off x="3655250" y="335825"/>
              <a:ext cx="4750" cy="4675"/>
            </a:xfrm>
            <a:custGeom>
              <a:avLst/>
              <a:gdLst/>
              <a:ahLst/>
              <a:cxnLst/>
              <a:rect l="l" t="t" r="r" b="b"/>
              <a:pathLst>
                <a:path w="190" h="187" extrusionOk="0">
                  <a:moveTo>
                    <a:pt x="94" y="1"/>
                  </a:moveTo>
                  <a:cubicBezTo>
                    <a:pt x="93" y="1"/>
                    <a:pt x="93" y="1"/>
                    <a:pt x="92" y="1"/>
                  </a:cubicBezTo>
                  <a:cubicBezTo>
                    <a:pt x="41" y="3"/>
                    <a:pt x="1" y="46"/>
                    <a:pt x="3" y="97"/>
                  </a:cubicBezTo>
                  <a:cubicBezTo>
                    <a:pt x="4" y="147"/>
                    <a:pt x="45" y="187"/>
                    <a:pt x="95" y="187"/>
                  </a:cubicBezTo>
                  <a:cubicBezTo>
                    <a:pt x="96" y="187"/>
                    <a:pt x="97" y="187"/>
                    <a:pt x="99" y="187"/>
                  </a:cubicBezTo>
                  <a:cubicBezTo>
                    <a:pt x="149" y="185"/>
                    <a:pt x="190" y="143"/>
                    <a:pt x="189" y="91"/>
                  </a:cubicBezTo>
                  <a:cubicBezTo>
                    <a:pt x="187" y="40"/>
                    <a:pt x="14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26"/>
            <p:cNvSpPr/>
            <p:nvPr/>
          </p:nvSpPr>
          <p:spPr>
            <a:xfrm>
              <a:off x="3666800" y="335825"/>
              <a:ext cx="5450" cy="4675"/>
            </a:xfrm>
            <a:custGeom>
              <a:avLst/>
              <a:gdLst/>
              <a:ahLst/>
              <a:cxnLst/>
              <a:rect l="l" t="t" r="r" b="b"/>
              <a:pathLst>
                <a:path w="218" h="187" extrusionOk="0">
                  <a:moveTo>
                    <a:pt x="94" y="1"/>
                  </a:moveTo>
                  <a:cubicBezTo>
                    <a:pt x="46" y="1"/>
                    <a:pt x="0" y="38"/>
                    <a:pt x="0" y="94"/>
                  </a:cubicBezTo>
                  <a:cubicBezTo>
                    <a:pt x="0" y="145"/>
                    <a:pt x="42" y="187"/>
                    <a:pt x="94" y="187"/>
                  </a:cubicBezTo>
                  <a:cubicBezTo>
                    <a:pt x="176" y="187"/>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26"/>
            <p:cNvSpPr/>
            <p:nvPr/>
          </p:nvSpPr>
          <p:spPr>
            <a:xfrm>
              <a:off x="3678300" y="335825"/>
              <a:ext cx="5450" cy="4675"/>
            </a:xfrm>
            <a:custGeom>
              <a:avLst/>
              <a:gdLst/>
              <a:ahLst/>
              <a:cxnLst/>
              <a:rect l="l" t="t" r="r" b="b"/>
              <a:pathLst>
                <a:path w="218" h="187" extrusionOk="0">
                  <a:moveTo>
                    <a:pt x="94" y="1"/>
                  </a:moveTo>
                  <a:cubicBezTo>
                    <a:pt x="46" y="1"/>
                    <a:pt x="0" y="38"/>
                    <a:pt x="0" y="94"/>
                  </a:cubicBezTo>
                  <a:cubicBezTo>
                    <a:pt x="0" y="145"/>
                    <a:pt x="42" y="187"/>
                    <a:pt x="93" y="187"/>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26"/>
            <p:cNvSpPr/>
            <p:nvPr/>
          </p:nvSpPr>
          <p:spPr>
            <a:xfrm>
              <a:off x="3689725" y="335825"/>
              <a:ext cx="4775" cy="4675"/>
            </a:xfrm>
            <a:custGeom>
              <a:avLst/>
              <a:gdLst/>
              <a:ahLst/>
              <a:cxnLst/>
              <a:rect l="l" t="t" r="r" b="b"/>
              <a:pathLst>
                <a:path w="191" h="187" extrusionOk="0">
                  <a:moveTo>
                    <a:pt x="94" y="1"/>
                  </a:moveTo>
                  <a:cubicBezTo>
                    <a:pt x="45" y="1"/>
                    <a:pt x="4" y="41"/>
                    <a:pt x="2" y="90"/>
                  </a:cubicBezTo>
                  <a:cubicBezTo>
                    <a:pt x="0" y="142"/>
                    <a:pt x="41" y="184"/>
                    <a:pt x="91" y="187"/>
                  </a:cubicBezTo>
                  <a:cubicBezTo>
                    <a:pt x="93" y="187"/>
                    <a:pt x="94" y="187"/>
                    <a:pt x="95" y="187"/>
                  </a:cubicBezTo>
                  <a:cubicBezTo>
                    <a:pt x="145" y="187"/>
                    <a:pt x="186" y="147"/>
                    <a:pt x="188" y="98"/>
                  </a:cubicBezTo>
                  <a:cubicBezTo>
                    <a:pt x="190" y="46"/>
                    <a:pt x="150" y="3"/>
                    <a:pt x="98" y="1"/>
                  </a:cubicBezTo>
                  <a:cubicBezTo>
                    <a:pt x="97" y="1"/>
                    <a:pt x="95"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26"/>
            <p:cNvSpPr/>
            <p:nvPr/>
          </p:nvSpPr>
          <p:spPr>
            <a:xfrm>
              <a:off x="3485550" y="324350"/>
              <a:ext cx="2550" cy="3550"/>
            </a:xfrm>
            <a:custGeom>
              <a:avLst/>
              <a:gdLst/>
              <a:ahLst/>
              <a:cxnLst/>
              <a:rect l="l" t="t" r="r" b="b"/>
              <a:pathLst>
                <a:path w="102" h="142" extrusionOk="0">
                  <a:moveTo>
                    <a:pt x="1" y="1"/>
                  </a:moveTo>
                  <a:cubicBezTo>
                    <a:pt x="22" y="48"/>
                    <a:pt x="43" y="95"/>
                    <a:pt x="67" y="142"/>
                  </a:cubicBezTo>
                  <a:cubicBezTo>
                    <a:pt x="102" y="84"/>
                    <a:pt x="66" y="10"/>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26"/>
            <p:cNvSpPr/>
            <p:nvPr/>
          </p:nvSpPr>
          <p:spPr>
            <a:xfrm>
              <a:off x="349437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26"/>
            <p:cNvSpPr/>
            <p:nvPr/>
          </p:nvSpPr>
          <p:spPr>
            <a:xfrm>
              <a:off x="350590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26"/>
            <p:cNvSpPr/>
            <p:nvPr/>
          </p:nvSpPr>
          <p:spPr>
            <a:xfrm>
              <a:off x="3517375"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26"/>
            <p:cNvSpPr/>
            <p:nvPr/>
          </p:nvSpPr>
          <p:spPr>
            <a:xfrm>
              <a:off x="3528875"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6"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26"/>
            <p:cNvSpPr/>
            <p:nvPr/>
          </p:nvSpPr>
          <p:spPr>
            <a:xfrm>
              <a:off x="3540350"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26"/>
            <p:cNvSpPr/>
            <p:nvPr/>
          </p:nvSpPr>
          <p:spPr>
            <a:xfrm>
              <a:off x="355185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26"/>
            <p:cNvSpPr/>
            <p:nvPr/>
          </p:nvSpPr>
          <p:spPr>
            <a:xfrm>
              <a:off x="3563350" y="324325"/>
              <a:ext cx="5475" cy="4700"/>
            </a:xfrm>
            <a:custGeom>
              <a:avLst/>
              <a:gdLst/>
              <a:ahLst/>
              <a:cxnLst/>
              <a:rect l="l" t="t" r="r" b="b"/>
              <a:pathLst>
                <a:path w="219" h="188" extrusionOk="0">
                  <a:moveTo>
                    <a:pt x="94" y="1"/>
                  </a:moveTo>
                  <a:cubicBezTo>
                    <a:pt x="46" y="1"/>
                    <a:pt x="1" y="38"/>
                    <a:pt x="1" y="94"/>
                  </a:cubicBezTo>
                  <a:cubicBezTo>
                    <a:pt x="1" y="146"/>
                    <a:pt x="42" y="188"/>
                    <a:pt x="93" y="188"/>
                  </a:cubicBezTo>
                  <a:cubicBezTo>
                    <a:pt x="176" y="188"/>
                    <a:pt x="218" y="87"/>
                    <a:pt x="160"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26"/>
            <p:cNvSpPr/>
            <p:nvPr/>
          </p:nvSpPr>
          <p:spPr>
            <a:xfrm>
              <a:off x="3574825"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26"/>
            <p:cNvSpPr/>
            <p:nvPr/>
          </p:nvSpPr>
          <p:spPr>
            <a:xfrm>
              <a:off x="3586350" y="324325"/>
              <a:ext cx="5450" cy="4700"/>
            </a:xfrm>
            <a:custGeom>
              <a:avLst/>
              <a:gdLst/>
              <a:ahLst/>
              <a:cxnLst/>
              <a:rect l="l" t="t" r="r" b="b"/>
              <a:pathLst>
                <a:path w="218" h="188" extrusionOk="0">
                  <a:moveTo>
                    <a:pt x="93" y="1"/>
                  </a:moveTo>
                  <a:cubicBezTo>
                    <a:pt x="46" y="1"/>
                    <a:pt x="0" y="38"/>
                    <a:pt x="0" y="94"/>
                  </a:cubicBezTo>
                  <a:cubicBezTo>
                    <a:pt x="0" y="146"/>
                    <a:pt x="42" y="188"/>
                    <a:pt x="92"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26"/>
            <p:cNvSpPr/>
            <p:nvPr/>
          </p:nvSpPr>
          <p:spPr>
            <a:xfrm>
              <a:off x="3597825" y="324325"/>
              <a:ext cx="5475" cy="4700"/>
            </a:xfrm>
            <a:custGeom>
              <a:avLst/>
              <a:gdLst/>
              <a:ahLst/>
              <a:cxnLst/>
              <a:rect l="l" t="t" r="r" b="b"/>
              <a:pathLst>
                <a:path w="219" h="188" extrusionOk="0">
                  <a:moveTo>
                    <a:pt x="93" y="1"/>
                  </a:moveTo>
                  <a:cubicBezTo>
                    <a:pt x="46" y="1"/>
                    <a:pt x="0" y="38"/>
                    <a:pt x="0" y="94"/>
                  </a:cubicBezTo>
                  <a:cubicBezTo>
                    <a:pt x="0" y="146"/>
                    <a:pt x="42" y="188"/>
                    <a:pt x="94" y="188"/>
                  </a:cubicBezTo>
                  <a:cubicBezTo>
                    <a:pt x="177" y="188"/>
                    <a:pt x="219"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26"/>
            <p:cNvSpPr/>
            <p:nvPr/>
          </p:nvSpPr>
          <p:spPr>
            <a:xfrm>
              <a:off x="360932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26"/>
            <p:cNvSpPr/>
            <p:nvPr/>
          </p:nvSpPr>
          <p:spPr>
            <a:xfrm>
              <a:off x="3620825" y="324325"/>
              <a:ext cx="5450" cy="4700"/>
            </a:xfrm>
            <a:custGeom>
              <a:avLst/>
              <a:gdLst/>
              <a:ahLst/>
              <a:cxnLst/>
              <a:rect l="l" t="t" r="r" b="b"/>
              <a:pathLst>
                <a:path w="218" h="188" extrusionOk="0">
                  <a:moveTo>
                    <a:pt x="94" y="1"/>
                  </a:moveTo>
                  <a:cubicBezTo>
                    <a:pt x="46" y="1"/>
                    <a:pt x="1" y="38"/>
                    <a:pt x="1" y="94"/>
                  </a:cubicBezTo>
                  <a:cubicBezTo>
                    <a:pt x="1"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26"/>
            <p:cNvSpPr/>
            <p:nvPr/>
          </p:nvSpPr>
          <p:spPr>
            <a:xfrm>
              <a:off x="3632300" y="324325"/>
              <a:ext cx="5450" cy="4700"/>
            </a:xfrm>
            <a:custGeom>
              <a:avLst/>
              <a:gdLst/>
              <a:ahLst/>
              <a:cxnLst/>
              <a:rect l="l" t="t" r="r" b="b"/>
              <a:pathLst>
                <a:path w="218" h="188" extrusionOk="0">
                  <a:moveTo>
                    <a:pt x="94" y="1"/>
                  </a:moveTo>
                  <a:cubicBezTo>
                    <a:pt x="46" y="1"/>
                    <a:pt x="1" y="38"/>
                    <a:pt x="1" y="94"/>
                  </a:cubicBezTo>
                  <a:cubicBezTo>
                    <a:pt x="1"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26"/>
            <p:cNvSpPr/>
            <p:nvPr/>
          </p:nvSpPr>
          <p:spPr>
            <a:xfrm>
              <a:off x="3643800" y="324325"/>
              <a:ext cx="5475" cy="4700"/>
            </a:xfrm>
            <a:custGeom>
              <a:avLst/>
              <a:gdLst/>
              <a:ahLst/>
              <a:cxnLst/>
              <a:rect l="l" t="t" r="r" b="b"/>
              <a:pathLst>
                <a:path w="219" h="188" extrusionOk="0">
                  <a:moveTo>
                    <a:pt x="94" y="1"/>
                  </a:moveTo>
                  <a:cubicBezTo>
                    <a:pt x="46" y="1"/>
                    <a:pt x="1" y="38"/>
                    <a:pt x="1" y="94"/>
                  </a:cubicBezTo>
                  <a:cubicBezTo>
                    <a:pt x="1" y="146"/>
                    <a:pt x="43" y="188"/>
                    <a:pt x="94" y="188"/>
                  </a:cubicBezTo>
                  <a:cubicBezTo>
                    <a:pt x="176" y="188"/>
                    <a:pt x="218" y="87"/>
                    <a:pt x="160" y="29"/>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26"/>
            <p:cNvSpPr/>
            <p:nvPr/>
          </p:nvSpPr>
          <p:spPr>
            <a:xfrm>
              <a:off x="3655275" y="324325"/>
              <a:ext cx="5500" cy="4700"/>
            </a:xfrm>
            <a:custGeom>
              <a:avLst/>
              <a:gdLst/>
              <a:ahLst/>
              <a:cxnLst/>
              <a:rect l="l" t="t" r="r" b="b"/>
              <a:pathLst>
                <a:path w="220" h="188" extrusionOk="0">
                  <a:moveTo>
                    <a:pt x="94" y="1"/>
                  </a:moveTo>
                  <a:cubicBezTo>
                    <a:pt x="47" y="1"/>
                    <a:pt x="1" y="38"/>
                    <a:pt x="1" y="94"/>
                  </a:cubicBezTo>
                  <a:cubicBezTo>
                    <a:pt x="1" y="146"/>
                    <a:pt x="43" y="188"/>
                    <a:pt x="94" y="188"/>
                  </a:cubicBezTo>
                  <a:cubicBezTo>
                    <a:pt x="178" y="188"/>
                    <a:pt x="219" y="87"/>
                    <a:pt x="161" y="29"/>
                  </a:cubicBezTo>
                  <a:cubicBezTo>
                    <a:pt x="141" y="9"/>
                    <a:pt x="118"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26"/>
            <p:cNvSpPr/>
            <p:nvPr/>
          </p:nvSpPr>
          <p:spPr>
            <a:xfrm>
              <a:off x="3666800" y="324325"/>
              <a:ext cx="5450" cy="4700"/>
            </a:xfrm>
            <a:custGeom>
              <a:avLst/>
              <a:gdLst/>
              <a:ahLst/>
              <a:cxnLst/>
              <a:rect l="l" t="t" r="r" b="b"/>
              <a:pathLst>
                <a:path w="218" h="188" extrusionOk="0">
                  <a:moveTo>
                    <a:pt x="93" y="1"/>
                  </a:moveTo>
                  <a:cubicBezTo>
                    <a:pt x="46" y="1"/>
                    <a:pt x="0" y="38"/>
                    <a:pt x="0" y="94"/>
                  </a:cubicBezTo>
                  <a:cubicBezTo>
                    <a:pt x="0" y="146"/>
                    <a:pt x="42" y="188"/>
                    <a:pt x="94" y="188"/>
                  </a:cubicBezTo>
                  <a:cubicBezTo>
                    <a:pt x="176" y="188"/>
                    <a:pt x="217" y="87"/>
                    <a:pt x="159" y="29"/>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26"/>
            <p:cNvSpPr/>
            <p:nvPr/>
          </p:nvSpPr>
          <p:spPr>
            <a:xfrm>
              <a:off x="3678300" y="324325"/>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26"/>
            <p:cNvSpPr/>
            <p:nvPr/>
          </p:nvSpPr>
          <p:spPr>
            <a:xfrm>
              <a:off x="3689775" y="324325"/>
              <a:ext cx="5450" cy="4700"/>
            </a:xfrm>
            <a:custGeom>
              <a:avLst/>
              <a:gdLst/>
              <a:ahLst/>
              <a:cxnLst/>
              <a:rect l="l" t="t" r="r" b="b"/>
              <a:pathLst>
                <a:path w="218" h="188" extrusionOk="0">
                  <a:moveTo>
                    <a:pt x="94" y="1"/>
                  </a:moveTo>
                  <a:cubicBezTo>
                    <a:pt x="46" y="1"/>
                    <a:pt x="0" y="38"/>
                    <a:pt x="0" y="94"/>
                  </a:cubicBezTo>
                  <a:cubicBezTo>
                    <a:pt x="0" y="146"/>
                    <a:pt x="42" y="188"/>
                    <a:pt x="94" y="188"/>
                  </a:cubicBezTo>
                  <a:cubicBezTo>
                    <a:pt x="177" y="188"/>
                    <a:pt x="218" y="87"/>
                    <a:pt x="159" y="29"/>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26"/>
            <p:cNvSpPr/>
            <p:nvPr/>
          </p:nvSpPr>
          <p:spPr>
            <a:xfrm>
              <a:off x="3482875" y="312850"/>
              <a:ext cx="5475" cy="4675"/>
            </a:xfrm>
            <a:custGeom>
              <a:avLst/>
              <a:gdLst/>
              <a:ahLst/>
              <a:cxnLst/>
              <a:rect l="l" t="t" r="r" b="b"/>
              <a:pathLst>
                <a:path w="219" h="187" extrusionOk="0">
                  <a:moveTo>
                    <a:pt x="94" y="0"/>
                  </a:moveTo>
                  <a:cubicBezTo>
                    <a:pt x="47" y="0"/>
                    <a:pt x="1" y="37"/>
                    <a:pt x="1" y="93"/>
                  </a:cubicBezTo>
                  <a:cubicBezTo>
                    <a:pt x="1"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26"/>
            <p:cNvSpPr/>
            <p:nvPr/>
          </p:nvSpPr>
          <p:spPr>
            <a:xfrm>
              <a:off x="349437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26"/>
            <p:cNvSpPr/>
            <p:nvPr/>
          </p:nvSpPr>
          <p:spPr>
            <a:xfrm>
              <a:off x="350590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26"/>
            <p:cNvSpPr/>
            <p:nvPr/>
          </p:nvSpPr>
          <p:spPr>
            <a:xfrm>
              <a:off x="35173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26"/>
            <p:cNvSpPr/>
            <p:nvPr/>
          </p:nvSpPr>
          <p:spPr>
            <a:xfrm>
              <a:off x="3528875"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26"/>
            <p:cNvSpPr/>
            <p:nvPr/>
          </p:nvSpPr>
          <p:spPr>
            <a:xfrm>
              <a:off x="3540350"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26"/>
            <p:cNvSpPr/>
            <p:nvPr/>
          </p:nvSpPr>
          <p:spPr>
            <a:xfrm>
              <a:off x="355185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26"/>
            <p:cNvSpPr/>
            <p:nvPr/>
          </p:nvSpPr>
          <p:spPr>
            <a:xfrm>
              <a:off x="3563350" y="312850"/>
              <a:ext cx="5475" cy="4675"/>
            </a:xfrm>
            <a:custGeom>
              <a:avLst/>
              <a:gdLst/>
              <a:ahLst/>
              <a:cxnLst/>
              <a:rect l="l" t="t" r="r" b="b"/>
              <a:pathLst>
                <a:path w="219" h="187" extrusionOk="0">
                  <a:moveTo>
                    <a:pt x="95" y="0"/>
                  </a:moveTo>
                  <a:cubicBezTo>
                    <a:pt x="47" y="0"/>
                    <a:pt x="1" y="37"/>
                    <a:pt x="1" y="93"/>
                  </a:cubicBezTo>
                  <a:cubicBezTo>
                    <a:pt x="1" y="145"/>
                    <a:pt x="42" y="186"/>
                    <a:pt x="93"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26"/>
            <p:cNvSpPr/>
            <p:nvPr/>
          </p:nvSpPr>
          <p:spPr>
            <a:xfrm>
              <a:off x="3574825"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26"/>
            <p:cNvSpPr/>
            <p:nvPr/>
          </p:nvSpPr>
          <p:spPr>
            <a:xfrm>
              <a:off x="3586350" y="312850"/>
              <a:ext cx="5450" cy="4675"/>
            </a:xfrm>
            <a:custGeom>
              <a:avLst/>
              <a:gdLst/>
              <a:ahLst/>
              <a:cxnLst/>
              <a:rect l="l" t="t" r="r" b="b"/>
              <a:pathLst>
                <a:path w="218" h="187" extrusionOk="0">
                  <a:moveTo>
                    <a:pt x="94" y="0"/>
                  </a:moveTo>
                  <a:cubicBezTo>
                    <a:pt x="46" y="0"/>
                    <a:pt x="0" y="37"/>
                    <a:pt x="0" y="93"/>
                  </a:cubicBezTo>
                  <a:cubicBezTo>
                    <a:pt x="0" y="145"/>
                    <a:pt x="42" y="186"/>
                    <a:pt x="92"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26"/>
            <p:cNvSpPr/>
            <p:nvPr/>
          </p:nvSpPr>
          <p:spPr>
            <a:xfrm>
              <a:off x="3597825" y="312850"/>
              <a:ext cx="5475" cy="4675"/>
            </a:xfrm>
            <a:custGeom>
              <a:avLst/>
              <a:gdLst/>
              <a:ahLst/>
              <a:cxnLst/>
              <a:rect l="l" t="t" r="r" b="b"/>
              <a:pathLst>
                <a:path w="219" h="187" extrusionOk="0">
                  <a:moveTo>
                    <a:pt x="94" y="0"/>
                  </a:moveTo>
                  <a:cubicBezTo>
                    <a:pt x="46" y="0"/>
                    <a:pt x="0" y="37"/>
                    <a:pt x="0" y="93"/>
                  </a:cubicBezTo>
                  <a:cubicBezTo>
                    <a:pt x="0" y="145"/>
                    <a:pt x="42" y="186"/>
                    <a:pt x="94" y="186"/>
                  </a:cubicBezTo>
                  <a:cubicBezTo>
                    <a:pt x="177" y="186"/>
                    <a:pt x="219" y="86"/>
                    <a:pt x="160" y="28"/>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26"/>
            <p:cNvSpPr/>
            <p:nvPr/>
          </p:nvSpPr>
          <p:spPr>
            <a:xfrm>
              <a:off x="360932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26"/>
            <p:cNvSpPr/>
            <p:nvPr/>
          </p:nvSpPr>
          <p:spPr>
            <a:xfrm>
              <a:off x="3620825" y="312850"/>
              <a:ext cx="5450" cy="4675"/>
            </a:xfrm>
            <a:custGeom>
              <a:avLst/>
              <a:gdLst/>
              <a:ahLst/>
              <a:cxnLst/>
              <a:rect l="l" t="t" r="r" b="b"/>
              <a:pathLst>
                <a:path w="218" h="187" extrusionOk="0">
                  <a:moveTo>
                    <a:pt x="94" y="0"/>
                  </a:moveTo>
                  <a:cubicBezTo>
                    <a:pt x="46" y="0"/>
                    <a:pt x="1" y="37"/>
                    <a:pt x="1" y="93"/>
                  </a:cubicBezTo>
                  <a:cubicBezTo>
                    <a:pt x="1"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26"/>
            <p:cNvSpPr/>
            <p:nvPr/>
          </p:nvSpPr>
          <p:spPr>
            <a:xfrm>
              <a:off x="3632300" y="312850"/>
              <a:ext cx="5450" cy="4675"/>
            </a:xfrm>
            <a:custGeom>
              <a:avLst/>
              <a:gdLst/>
              <a:ahLst/>
              <a:cxnLst/>
              <a:rect l="l" t="t" r="r" b="b"/>
              <a:pathLst>
                <a:path w="218" h="187" extrusionOk="0">
                  <a:moveTo>
                    <a:pt x="94" y="0"/>
                  </a:moveTo>
                  <a:cubicBezTo>
                    <a:pt x="47" y="0"/>
                    <a:pt x="1" y="37"/>
                    <a:pt x="1" y="93"/>
                  </a:cubicBezTo>
                  <a:cubicBezTo>
                    <a:pt x="1"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26"/>
            <p:cNvSpPr/>
            <p:nvPr/>
          </p:nvSpPr>
          <p:spPr>
            <a:xfrm>
              <a:off x="3643800" y="312850"/>
              <a:ext cx="5475" cy="4675"/>
            </a:xfrm>
            <a:custGeom>
              <a:avLst/>
              <a:gdLst/>
              <a:ahLst/>
              <a:cxnLst/>
              <a:rect l="l" t="t" r="r" b="b"/>
              <a:pathLst>
                <a:path w="219" h="187" extrusionOk="0">
                  <a:moveTo>
                    <a:pt x="95" y="0"/>
                  </a:moveTo>
                  <a:cubicBezTo>
                    <a:pt x="47" y="0"/>
                    <a:pt x="1" y="37"/>
                    <a:pt x="1" y="93"/>
                  </a:cubicBezTo>
                  <a:cubicBezTo>
                    <a:pt x="1" y="145"/>
                    <a:pt x="43" y="186"/>
                    <a:pt x="94" y="186"/>
                  </a:cubicBezTo>
                  <a:cubicBezTo>
                    <a:pt x="176" y="186"/>
                    <a:pt x="218" y="86"/>
                    <a:pt x="160" y="28"/>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26"/>
            <p:cNvSpPr/>
            <p:nvPr/>
          </p:nvSpPr>
          <p:spPr>
            <a:xfrm>
              <a:off x="3655275" y="312850"/>
              <a:ext cx="5500" cy="4675"/>
            </a:xfrm>
            <a:custGeom>
              <a:avLst/>
              <a:gdLst/>
              <a:ahLst/>
              <a:cxnLst/>
              <a:rect l="l" t="t" r="r" b="b"/>
              <a:pathLst>
                <a:path w="220" h="187" extrusionOk="0">
                  <a:moveTo>
                    <a:pt x="95" y="0"/>
                  </a:moveTo>
                  <a:cubicBezTo>
                    <a:pt x="47" y="0"/>
                    <a:pt x="1" y="37"/>
                    <a:pt x="1" y="93"/>
                  </a:cubicBezTo>
                  <a:cubicBezTo>
                    <a:pt x="1" y="145"/>
                    <a:pt x="43" y="186"/>
                    <a:pt x="94" y="186"/>
                  </a:cubicBezTo>
                  <a:cubicBezTo>
                    <a:pt x="178" y="186"/>
                    <a:pt x="219" y="86"/>
                    <a:pt x="161" y="28"/>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26"/>
            <p:cNvSpPr/>
            <p:nvPr/>
          </p:nvSpPr>
          <p:spPr>
            <a:xfrm>
              <a:off x="3666800"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6" y="186"/>
                    <a:pt x="217"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6"/>
            <p:cNvSpPr/>
            <p:nvPr/>
          </p:nvSpPr>
          <p:spPr>
            <a:xfrm>
              <a:off x="3678300" y="312850"/>
              <a:ext cx="5450" cy="4675"/>
            </a:xfrm>
            <a:custGeom>
              <a:avLst/>
              <a:gdLst/>
              <a:ahLst/>
              <a:cxnLst/>
              <a:rect l="l" t="t" r="r" b="b"/>
              <a:pathLst>
                <a:path w="218" h="187" extrusionOk="0">
                  <a:moveTo>
                    <a:pt x="94" y="0"/>
                  </a:moveTo>
                  <a:cubicBezTo>
                    <a:pt x="46" y="0"/>
                    <a:pt x="0" y="37"/>
                    <a:pt x="0" y="93"/>
                  </a:cubicBezTo>
                  <a:cubicBezTo>
                    <a:pt x="0" y="145"/>
                    <a:pt x="42" y="186"/>
                    <a:pt x="93" y="186"/>
                  </a:cubicBezTo>
                  <a:cubicBezTo>
                    <a:pt x="176"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6"/>
            <p:cNvSpPr/>
            <p:nvPr/>
          </p:nvSpPr>
          <p:spPr>
            <a:xfrm>
              <a:off x="3689775" y="312850"/>
              <a:ext cx="5450" cy="4675"/>
            </a:xfrm>
            <a:custGeom>
              <a:avLst/>
              <a:gdLst/>
              <a:ahLst/>
              <a:cxnLst/>
              <a:rect l="l" t="t" r="r" b="b"/>
              <a:pathLst>
                <a:path w="218" h="187" extrusionOk="0">
                  <a:moveTo>
                    <a:pt x="94" y="0"/>
                  </a:moveTo>
                  <a:cubicBezTo>
                    <a:pt x="46" y="0"/>
                    <a:pt x="0" y="37"/>
                    <a:pt x="0" y="93"/>
                  </a:cubicBezTo>
                  <a:cubicBezTo>
                    <a:pt x="0" y="145"/>
                    <a:pt x="42" y="186"/>
                    <a:pt x="94" y="186"/>
                  </a:cubicBezTo>
                  <a:cubicBezTo>
                    <a:pt x="177" y="186"/>
                    <a:pt x="218" y="86"/>
                    <a:pt x="159" y="28"/>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6"/>
            <p:cNvSpPr/>
            <p:nvPr/>
          </p:nvSpPr>
          <p:spPr>
            <a:xfrm>
              <a:off x="3482875" y="301350"/>
              <a:ext cx="5475" cy="4675"/>
            </a:xfrm>
            <a:custGeom>
              <a:avLst/>
              <a:gdLst/>
              <a:ahLst/>
              <a:cxnLst/>
              <a:rect l="l" t="t" r="r" b="b"/>
              <a:pathLst>
                <a:path w="219" h="187" extrusionOk="0">
                  <a:moveTo>
                    <a:pt x="94" y="0"/>
                  </a:moveTo>
                  <a:cubicBezTo>
                    <a:pt x="47" y="0"/>
                    <a:pt x="1" y="37"/>
                    <a:pt x="1" y="94"/>
                  </a:cubicBezTo>
                  <a:cubicBezTo>
                    <a:pt x="1"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6"/>
            <p:cNvSpPr/>
            <p:nvPr/>
          </p:nvSpPr>
          <p:spPr>
            <a:xfrm>
              <a:off x="349437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26"/>
            <p:cNvSpPr/>
            <p:nvPr/>
          </p:nvSpPr>
          <p:spPr>
            <a:xfrm>
              <a:off x="350590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26"/>
            <p:cNvSpPr/>
            <p:nvPr/>
          </p:nvSpPr>
          <p:spPr>
            <a:xfrm>
              <a:off x="35173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26"/>
            <p:cNvSpPr/>
            <p:nvPr/>
          </p:nvSpPr>
          <p:spPr>
            <a:xfrm>
              <a:off x="3528875"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6"/>
            <p:cNvSpPr/>
            <p:nvPr/>
          </p:nvSpPr>
          <p:spPr>
            <a:xfrm>
              <a:off x="3540350"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6"/>
            <p:cNvSpPr/>
            <p:nvPr/>
          </p:nvSpPr>
          <p:spPr>
            <a:xfrm>
              <a:off x="3551850" y="301350"/>
              <a:ext cx="5450" cy="4675"/>
            </a:xfrm>
            <a:custGeom>
              <a:avLst/>
              <a:gdLst/>
              <a:ahLst/>
              <a:cxnLst/>
              <a:rect l="l" t="t" r="r" b="b"/>
              <a:pathLst>
                <a:path w="218" h="187" extrusionOk="0">
                  <a:moveTo>
                    <a:pt x="94" y="0"/>
                  </a:moveTo>
                  <a:cubicBezTo>
                    <a:pt x="47" y="0"/>
                    <a:pt x="1" y="37"/>
                    <a:pt x="1" y="94"/>
                  </a:cubicBezTo>
                  <a:cubicBezTo>
                    <a:pt x="1"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6"/>
            <p:cNvSpPr/>
            <p:nvPr/>
          </p:nvSpPr>
          <p:spPr>
            <a:xfrm>
              <a:off x="3563350" y="301350"/>
              <a:ext cx="5475" cy="4675"/>
            </a:xfrm>
            <a:custGeom>
              <a:avLst/>
              <a:gdLst/>
              <a:ahLst/>
              <a:cxnLst/>
              <a:rect l="l" t="t" r="r" b="b"/>
              <a:pathLst>
                <a:path w="219" h="187" extrusionOk="0">
                  <a:moveTo>
                    <a:pt x="95" y="0"/>
                  </a:moveTo>
                  <a:cubicBezTo>
                    <a:pt x="47" y="0"/>
                    <a:pt x="1" y="37"/>
                    <a:pt x="1" y="94"/>
                  </a:cubicBezTo>
                  <a:cubicBezTo>
                    <a:pt x="1" y="144"/>
                    <a:pt x="42" y="186"/>
                    <a:pt x="93"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6"/>
            <p:cNvSpPr/>
            <p:nvPr/>
          </p:nvSpPr>
          <p:spPr>
            <a:xfrm>
              <a:off x="3574825"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6"/>
            <p:cNvSpPr/>
            <p:nvPr/>
          </p:nvSpPr>
          <p:spPr>
            <a:xfrm>
              <a:off x="3586350" y="301350"/>
              <a:ext cx="5450" cy="4675"/>
            </a:xfrm>
            <a:custGeom>
              <a:avLst/>
              <a:gdLst/>
              <a:ahLst/>
              <a:cxnLst/>
              <a:rect l="l" t="t" r="r" b="b"/>
              <a:pathLst>
                <a:path w="218" h="187" extrusionOk="0">
                  <a:moveTo>
                    <a:pt x="94" y="0"/>
                  </a:moveTo>
                  <a:cubicBezTo>
                    <a:pt x="46" y="0"/>
                    <a:pt x="0" y="37"/>
                    <a:pt x="0" y="94"/>
                  </a:cubicBezTo>
                  <a:cubicBezTo>
                    <a:pt x="0" y="144"/>
                    <a:pt x="42" y="186"/>
                    <a:pt x="92"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6"/>
            <p:cNvSpPr/>
            <p:nvPr/>
          </p:nvSpPr>
          <p:spPr>
            <a:xfrm>
              <a:off x="3597825" y="301350"/>
              <a:ext cx="5475" cy="4675"/>
            </a:xfrm>
            <a:custGeom>
              <a:avLst/>
              <a:gdLst/>
              <a:ahLst/>
              <a:cxnLst/>
              <a:rect l="l" t="t" r="r" b="b"/>
              <a:pathLst>
                <a:path w="219" h="187" extrusionOk="0">
                  <a:moveTo>
                    <a:pt x="94" y="0"/>
                  </a:moveTo>
                  <a:cubicBezTo>
                    <a:pt x="46" y="0"/>
                    <a:pt x="0" y="37"/>
                    <a:pt x="0" y="94"/>
                  </a:cubicBezTo>
                  <a:cubicBezTo>
                    <a:pt x="0" y="144"/>
                    <a:pt x="42" y="186"/>
                    <a:pt x="94" y="186"/>
                  </a:cubicBezTo>
                  <a:cubicBezTo>
                    <a:pt x="177" y="186"/>
                    <a:pt x="219" y="86"/>
                    <a:pt x="160" y="27"/>
                  </a:cubicBezTo>
                  <a:cubicBezTo>
                    <a:pt x="141"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6"/>
            <p:cNvSpPr/>
            <p:nvPr/>
          </p:nvSpPr>
          <p:spPr>
            <a:xfrm>
              <a:off x="360932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6"/>
            <p:cNvSpPr/>
            <p:nvPr/>
          </p:nvSpPr>
          <p:spPr>
            <a:xfrm>
              <a:off x="3620825" y="301350"/>
              <a:ext cx="5450" cy="4675"/>
            </a:xfrm>
            <a:custGeom>
              <a:avLst/>
              <a:gdLst/>
              <a:ahLst/>
              <a:cxnLst/>
              <a:rect l="l" t="t" r="r" b="b"/>
              <a:pathLst>
                <a:path w="218" h="187" extrusionOk="0">
                  <a:moveTo>
                    <a:pt x="94" y="0"/>
                  </a:moveTo>
                  <a:cubicBezTo>
                    <a:pt x="47" y="0"/>
                    <a:pt x="1" y="37"/>
                    <a:pt x="1" y="94"/>
                  </a:cubicBezTo>
                  <a:cubicBezTo>
                    <a:pt x="1"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6"/>
            <p:cNvSpPr/>
            <p:nvPr/>
          </p:nvSpPr>
          <p:spPr>
            <a:xfrm>
              <a:off x="3632300" y="301350"/>
              <a:ext cx="5450" cy="4675"/>
            </a:xfrm>
            <a:custGeom>
              <a:avLst/>
              <a:gdLst/>
              <a:ahLst/>
              <a:cxnLst/>
              <a:rect l="l" t="t" r="r" b="b"/>
              <a:pathLst>
                <a:path w="218" h="187" extrusionOk="0">
                  <a:moveTo>
                    <a:pt x="95" y="0"/>
                  </a:moveTo>
                  <a:cubicBezTo>
                    <a:pt x="47" y="0"/>
                    <a:pt x="1" y="37"/>
                    <a:pt x="1" y="94"/>
                  </a:cubicBezTo>
                  <a:cubicBezTo>
                    <a:pt x="1" y="144"/>
                    <a:pt x="42" y="186"/>
                    <a:pt x="94" y="186"/>
                  </a:cubicBezTo>
                  <a:cubicBezTo>
                    <a:pt x="177" y="186"/>
                    <a:pt x="218" y="86"/>
                    <a:pt x="159" y="27"/>
                  </a:cubicBezTo>
                  <a:cubicBezTo>
                    <a:pt x="140"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6"/>
            <p:cNvSpPr/>
            <p:nvPr/>
          </p:nvSpPr>
          <p:spPr>
            <a:xfrm>
              <a:off x="3643800" y="301350"/>
              <a:ext cx="5475" cy="4675"/>
            </a:xfrm>
            <a:custGeom>
              <a:avLst/>
              <a:gdLst/>
              <a:ahLst/>
              <a:cxnLst/>
              <a:rect l="l" t="t" r="r" b="b"/>
              <a:pathLst>
                <a:path w="219" h="187" extrusionOk="0">
                  <a:moveTo>
                    <a:pt x="95" y="0"/>
                  </a:moveTo>
                  <a:cubicBezTo>
                    <a:pt x="47" y="0"/>
                    <a:pt x="1" y="37"/>
                    <a:pt x="1" y="94"/>
                  </a:cubicBezTo>
                  <a:cubicBezTo>
                    <a:pt x="1" y="144"/>
                    <a:pt x="43" y="186"/>
                    <a:pt x="94" y="186"/>
                  </a:cubicBezTo>
                  <a:cubicBezTo>
                    <a:pt x="176" y="186"/>
                    <a:pt x="218" y="86"/>
                    <a:pt x="160" y="27"/>
                  </a:cubicBezTo>
                  <a:cubicBezTo>
                    <a:pt x="141" y="9"/>
                    <a:pt x="117"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6"/>
            <p:cNvSpPr/>
            <p:nvPr/>
          </p:nvSpPr>
          <p:spPr>
            <a:xfrm>
              <a:off x="3655275" y="301350"/>
              <a:ext cx="5500" cy="4675"/>
            </a:xfrm>
            <a:custGeom>
              <a:avLst/>
              <a:gdLst/>
              <a:ahLst/>
              <a:cxnLst/>
              <a:rect l="l" t="t" r="r" b="b"/>
              <a:pathLst>
                <a:path w="220" h="187" extrusionOk="0">
                  <a:moveTo>
                    <a:pt x="95" y="0"/>
                  </a:moveTo>
                  <a:cubicBezTo>
                    <a:pt x="47" y="0"/>
                    <a:pt x="1" y="37"/>
                    <a:pt x="1" y="94"/>
                  </a:cubicBezTo>
                  <a:cubicBezTo>
                    <a:pt x="1" y="144"/>
                    <a:pt x="43" y="186"/>
                    <a:pt x="94" y="186"/>
                  </a:cubicBezTo>
                  <a:cubicBezTo>
                    <a:pt x="178" y="186"/>
                    <a:pt x="219" y="86"/>
                    <a:pt x="161" y="27"/>
                  </a:cubicBezTo>
                  <a:cubicBezTo>
                    <a:pt x="142" y="9"/>
                    <a:pt x="118" y="0"/>
                    <a:pt x="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6"/>
            <p:cNvSpPr/>
            <p:nvPr/>
          </p:nvSpPr>
          <p:spPr>
            <a:xfrm>
              <a:off x="3666800"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6" y="186"/>
                    <a:pt x="217"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6"/>
            <p:cNvSpPr/>
            <p:nvPr/>
          </p:nvSpPr>
          <p:spPr>
            <a:xfrm>
              <a:off x="3678300" y="301350"/>
              <a:ext cx="5450" cy="4675"/>
            </a:xfrm>
            <a:custGeom>
              <a:avLst/>
              <a:gdLst/>
              <a:ahLst/>
              <a:cxnLst/>
              <a:rect l="l" t="t" r="r" b="b"/>
              <a:pathLst>
                <a:path w="218" h="187" extrusionOk="0">
                  <a:moveTo>
                    <a:pt x="94" y="0"/>
                  </a:moveTo>
                  <a:cubicBezTo>
                    <a:pt x="46" y="0"/>
                    <a:pt x="0" y="37"/>
                    <a:pt x="0" y="94"/>
                  </a:cubicBezTo>
                  <a:cubicBezTo>
                    <a:pt x="0" y="144"/>
                    <a:pt x="42" y="186"/>
                    <a:pt x="93" y="186"/>
                  </a:cubicBezTo>
                  <a:cubicBezTo>
                    <a:pt x="176"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6"/>
            <p:cNvSpPr/>
            <p:nvPr/>
          </p:nvSpPr>
          <p:spPr>
            <a:xfrm>
              <a:off x="3689775" y="301350"/>
              <a:ext cx="5450" cy="4675"/>
            </a:xfrm>
            <a:custGeom>
              <a:avLst/>
              <a:gdLst/>
              <a:ahLst/>
              <a:cxnLst/>
              <a:rect l="l" t="t" r="r" b="b"/>
              <a:pathLst>
                <a:path w="218" h="187" extrusionOk="0">
                  <a:moveTo>
                    <a:pt x="94" y="0"/>
                  </a:moveTo>
                  <a:cubicBezTo>
                    <a:pt x="46" y="0"/>
                    <a:pt x="0" y="37"/>
                    <a:pt x="0" y="94"/>
                  </a:cubicBezTo>
                  <a:cubicBezTo>
                    <a:pt x="0" y="144"/>
                    <a:pt x="42" y="186"/>
                    <a:pt x="94" y="186"/>
                  </a:cubicBezTo>
                  <a:cubicBezTo>
                    <a:pt x="177" y="186"/>
                    <a:pt x="218" y="86"/>
                    <a:pt x="159" y="27"/>
                  </a:cubicBezTo>
                  <a:cubicBezTo>
                    <a:pt x="140" y="9"/>
                    <a:pt x="117"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6"/>
            <p:cNvSpPr/>
            <p:nvPr/>
          </p:nvSpPr>
          <p:spPr>
            <a:xfrm>
              <a:off x="3475925" y="291450"/>
              <a:ext cx="150" cy="750"/>
            </a:xfrm>
            <a:custGeom>
              <a:avLst/>
              <a:gdLst/>
              <a:ahLst/>
              <a:cxnLst/>
              <a:rect l="l" t="t" r="r" b="b"/>
              <a:pathLst>
                <a:path w="6" h="30" extrusionOk="0">
                  <a:moveTo>
                    <a:pt x="1" y="0"/>
                  </a:moveTo>
                  <a:lnTo>
                    <a:pt x="1" y="0"/>
                  </a:lnTo>
                  <a:cubicBezTo>
                    <a:pt x="2" y="9"/>
                    <a:pt x="4" y="20"/>
                    <a:pt x="5" y="30"/>
                  </a:cubicBezTo>
                  <a:cubicBezTo>
                    <a:pt x="5" y="20"/>
                    <a:pt x="4" y="9"/>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6"/>
            <p:cNvSpPr/>
            <p:nvPr/>
          </p:nvSpPr>
          <p:spPr>
            <a:xfrm>
              <a:off x="3482875" y="289850"/>
              <a:ext cx="5475" cy="4700"/>
            </a:xfrm>
            <a:custGeom>
              <a:avLst/>
              <a:gdLst/>
              <a:ahLst/>
              <a:cxnLst/>
              <a:rect l="l" t="t" r="r" b="b"/>
              <a:pathLst>
                <a:path w="219" h="188" extrusionOk="0">
                  <a:moveTo>
                    <a:pt x="94" y="1"/>
                  </a:moveTo>
                  <a:cubicBezTo>
                    <a:pt x="46" y="1"/>
                    <a:pt x="1" y="37"/>
                    <a:pt x="1" y="94"/>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6"/>
            <p:cNvSpPr/>
            <p:nvPr/>
          </p:nvSpPr>
          <p:spPr>
            <a:xfrm>
              <a:off x="3494325" y="289875"/>
              <a:ext cx="4750" cy="4675"/>
            </a:xfrm>
            <a:custGeom>
              <a:avLst/>
              <a:gdLst/>
              <a:ahLst/>
              <a:cxnLst/>
              <a:rect l="l" t="t" r="r" b="b"/>
              <a:pathLst>
                <a:path w="190" h="187" extrusionOk="0">
                  <a:moveTo>
                    <a:pt x="94" y="0"/>
                  </a:moveTo>
                  <a:cubicBezTo>
                    <a:pt x="46" y="0"/>
                    <a:pt x="4" y="39"/>
                    <a:pt x="2" y="89"/>
                  </a:cubicBezTo>
                  <a:cubicBezTo>
                    <a:pt x="1" y="141"/>
                    <a:pt x="40" y="184"/>
                    <a:pt x="92" y="186"/>
                  </a:cubicBezTo>
                  <a:cubicBezTo>
                    <a:pt x="92" y="186"/>
                    <a:pt x="93" y="186"/>
                    <a:pt x="94" y="186"/>
                  </a:cubicBezTo>
                  <a:cubicBezTo>
                    <a:pt x="144" y="186"/>
                    <a:pt x="186" y="147"/>
                    <a:pt x="189" y="96"/>
                  </a:cubicBezTo>
                  <a:cubicBezTo>
                    <a:pt x="190" y="45"/>
                    <a:pt x="150" y="1"/>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26"/>
            <p:cNvSpPr/>
            <p:nvPr/>
          </p:nvSpPr>
          <p:spPr>
            <a:xfrm>
              <a:off x="3505900" y="289850"/>
              <a:ext cx="5450" cy="4700"/>
            </a:xfrm>
            <a:custGeom>
              <a:avLst/>
              <a:gdLst/>
              <a:ahLst/>
              <a:cxnLst/>
              <a:rect l="l" t="t" r="r" b="b"/>
              <a:pathLst>
                <a:path w="218" h="188" extrusionOk="0">
                  <a:moveTo>
                    <a:pt x="93" y="1"/>
                  </a:moveTo>
                  <a:cubicBezTo>
                    <a:pt x="46" y="1"/>
                    <a:pt x="0" y="37"/>
                    <a:pt x="0" y="94"/>
                  </a:cubicBezTo>
                  <a:cubicBezTo>
                    <a:pt x="0" y="145"/>
                    <a:pt x="42" y="187"/>
                    <a:pt x="92"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26"/>
            <p:cNvSpPr/>
            <p:nvPr/>
          </p:nvSpPr>
          <p:spPr>
            <a:xfrm>
              <a:off x="3517375"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26"/>
            <p:cNvSpPr/>
            <p:nvPr/>
          </p:nvSpPr>
          <p:spPr>
            <a:xfrm>
              <a:off x="3528875" y="289875"/>
              <a:ext cx="4675" cy="4675"/>
            </a:xfrm>
            <a:custGeom>
              <a:avLst/>
              <a:gdLst/>
              <a:ahLst/>
              <a:cxnLst/>
              <a:rect l="l" t="t" r="r" b="b"/>
              <a:pathLst>
                <a:path w="187" h="187" extrusionOk="0">
                  <a:moveTo>
                    <a:pt x="93" y="0"/>
                  </a:moveTo>
                  <a:cubicBezTo>
                    <a:pt x="42" y="0"/>
                    <a:pt x="0" y="41"/>
                    <a:pt x="0" y="93"/>
                  </a:cubicBezTo>
                  <a:cubicBezTo>
                    <a:pt x="0" y="144"/>
                    <a:pt x="42" y="186"/>
                    <a:pt x="93" y="186"/>
                  </a:cubicBezTo>
                  <a:cubicBezTo>
                    <a:pt x="144" y="186"/>
                    <a:pt x="186" y="144"/>
                    <a:pt x="186" y="93"/>
                  </a:cubicBezTo>
                  <a:cubicBezTo>
                    <a:pt x="186" y="41"/>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26"/>
            <p:cNvSpPr/>
            <p:nvPr/>
          </p:nvSpPr>
          <p:spPr>
            <a:xfrm>
              <a:off x="3540350" y="289850"/>
              <a:ext cx="5475" cy="4700"/>
            </a:xfrm>
            <a:custGeom>
              <a:avLst/>
              <a:gdLst/>
              <a:ahLst/>
              <a:cxnLst/>
              <a:rect l="l" t="t" r="r" b="b"/>
              <a:pathLst>
                <a:path w="219" h="188" extrusionOk="0">
                  <a:moveTo>
                    <a:pt x="94" y="1"/>
                  </a:moveTo>
                  <a:cubicBezTo>
                    <a:pt x="46" y="1"/>
                    <a:pt x="0" y="37"/>
                    <a:pt x="0" y="94"/>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6"/>
            <p:cNvSpPr/>
            <p:nvPr/>
          </p:nvSpPr>
          <p:spPr>
            <a:xfrm>
              <a:off x="355185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6"/>
            <p:cNvSpPr/>
            <p:nvPr/>
          </p:nvSpPr>
          <p:spPr>
            <a:xfrm>
              <a:off x="3563350"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7" y="144"/>
                    <a:pt x="187" y="93"/>
                  </a:cubicBezTo>
                  <a:cubicBezTo>
                    <a:pt x="187"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6"/>
            <p:cNvSpPr/>
            <p:nvPr/>
          </p:nvSpPr>
          <p:spPr>
            <a:xfrm>
              <a:off x="3574675" y="289875"/>
              <a:ext cx="5025" cy="4675"/>
            </a:xfrm>
            <a:custGeom>
              <a:avLst/>
              <a:gdLst/>
              <a:ahLst/>
              <a:cxnLst/>
              <a:rect l="l" t="t" r="r" b="b"/>
              <a:pathLst>
                <a:path w="201" h="187" extrusionOk="0">
                  <a:moveTo>
                    <a:pt x="100" y="0"/>
                  </a:moveTo>
                  <a:cubicBezTo>
                    <a:pt x="95" y="0"/>
                    <a:pt x="91" y="1"/>
                    <a:pt x="86" y="1"/>
                  </a:cubicBezTo>
                  <a:cubicBezTo>
                    <a:pt x="35" y="10"/>
                    <a:pt x="0" y="58"/>
                    <a:pt x="8" y="108"/>
                  </a:cubicBezTo>
                  <a:cubicBezTo>
                    <a:pt x="16" y="154"/>
                    <a:pt x="55" y="186"/>
                    <a:pt x="99" y="186"/>
                  </a:cubicBezTo>
                  <a:cubicBezTo>
                    <a:pt x="104" y="186"/>
                    <a:pt x="110" y="186"/>
                    <a:pt x="115" y="185"/>
                  </a:cubicBezTo>
                  <a:cubicBezTo>
                    <a:pt x="166" y="177"/>
                    <a:pt x="200" y="130"/>
                    <a:pt x="193" y="79"/>
                  </a:cubicBezTo>
                  <a:cubicBezTo>
                    <a:pt x="184" y="33"/>
                    <a:pt x="145"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6"/>
            <p:cNvSpPr/>
            <p:nvPr/>
          </p:nvSpPr>
          <p:spPr>
            <a:xfrm>
              <a:off x="3586350" y="289875"/>
              <a:ext cx="4650" cy="4675"/>
            </a:xfrm>
            <a:custGeom>
              <a:avLst/>
              <a:gdLst/>
              <a:ahLst/>
              <a:cxnLst/>
              <a:rect l="l" t="t" r="r" b="b"/>
              <a:pathLst>
                <a:path w="186" h="187" extrusionOk="0">
                  <a:moveTo>
                    <a:pt x="92" y="0"/>
                  </a:moveTo>
                  <a:cubicBezTo>
                    <a:pt x="42" y="0"/>
                    <a:pt x="0" y="41"/>
                    <a:pt x="0" y="93"/>
                  </a:cubicBezTo>
                  <a:cubicBezTo>
                    <a:pt x="0" y="144"/>
                    <a:pt x="42" y="186"/>
                    <a:pt x="92" y="186"/>
                  </a:cubicBezTo>
                  <a:cubicBezTo>
                    <a:pt x="144" y="186"/>
                    <a:pt x="186" y="144"/>
                    <a:pt x="186" y="93"/>
                  </a:cubicBezTo>
                  <a:cubicBezTo>
                    <a:pt x="186" y="41"/>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6"/>
            <p:cNvSpPr/>
            <p:nvPr/>
          </p:nvSpPr>
          <p:spPr>
            <a:xfrm>
              <a:off x="3597500" y="289850"/>
              <a:ext cx="5325" cy="4675"/>
            </a:xfrm>
            <a:custGeom>
              <a:avLst/>
              <a:gdLst/>
              <a:ahLst/>
              <a:cxnLst/>
              <a:rect l="l" t="t" r="r" b="b"/>
              <a:pathLst>
                <a:path w="213" h="187" extrusionOk="0">
                  <a:moveTo>
                    <a:pt x="107" y="1"/>
                  </a:moveTo>
                  <a:cubicBezTo>
                    <a:pt x="70" y="1"/>
                    <a:pt x="35" y="22"/>
                    <a:pt x="21" y="59"/>
                  </a:cubicBezTo>
                  <a:cubicBezTo>
                    <a:pt x="1" y="106"/>
                    <a:pt x="23" y="160"/>
                    <a:pt x="72" y="179"/>
                  </a:cubicBezTo>
                  <a:cubicBezTo>
                    <a:pt x="84" y="184"/>
                    <a:pt x="96" y="187"/>
                    <a:pt x="108" y="187"/>
                  </a:cubicBezTo>
                  <a:cubicBezTo>
                    <a:pt x="144" y="187"/>
                    <a:pt x="178" y="165"/>
                    <a:pt x="192" y="130"/>
                  </a:cubicBezTo>
                  <a:cubicBezTo>
                    <a:pt x="212" y="82"/>
                    <a:pt x="190" y="27"/>
                    <a:pt x="143" y="8"/>
                  </a:cubicBezTo>
                  <a:cubicBezTo>
                    <a:pt x="131" y="3"/>
                    <a:pt x="119"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6"/>
            <p:cNvSpPr/>
            <p:nvPr/>
          </p:nvSpPr>
          <p:spPr>
            <a:xfrm>
              <a:off x="3609325" y="289875"/>
              <a:ext cx="4675" cy="4675"/>
            </a:xfrm>
            <a:custGeom>
              <a:avLst/>
              <a:gdLst/>
              <a:ahLst/>
              <a:cxnLst/>
              <a:rect l="l" t="t" r="r" b="b"/>
              <a:pathLst>
                <a:path w="187" h="187" extrusionOk="0">
                  <a:moveTo>
                    <a:pt x="94" y="0"/>
                  </a:moveTo>
                  <a:cubicBezTo>
                    <a:pt x="42" y="0"/>
                    <a:pt x="0" y="41"/>
                    <a:pt x="0" y="93"/>
                  </a:cubicBezTo>
                  <a:cubicBezTo>
                    <a:pt x="0" y="144"/>
                    <a:pt x="42" y="186"/>
                    <a:pt x="94" y="186"/>
                  </a:cubicBezTo>
                  <a:cubicBezTo>
                    <a:pt x="144" y="186"/>
                    <a:pt x="186" y="144"/>
                    <a:pt x="186" y="93"/>
                  </a:cubicBezTo>
                  <a:cubicBezTo>
                    <a:pt x="186" y="41"/>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6"/>
            <p:cNvSpPr/>
            <p:nvPr/>
          </p:nvSpPr>
          <p:spPr>
            <a:xfrm>
              <a:off x="3620825" y="289875"/>
              <a:ext cx="4675" cy="4675"/>
            </a:xfrm>
            <a:custGeom>
              <a:avLst/>
              <a:gdLst/>
              <a:ahLst/>
              <a:cxnLst/>
              <a:rect l="l" t="t" r="r" b="b"/>
              <a:pathLst>
                <a:path w="187" h="187" extrusionOk="0">
                  <a:moveTo>
                    <a:pt x="93" y="0"/>
                  </a:moveTo>
                  <a:cubicBezTo>
                    <a:pt x="42" y="0"/>
                    <a:pt x="1" y="41"/>
                    <a:pt x="1" y="93"/>
                  </a:cubicBezTo>
                  <a:cubicBezTo>
                    <a:pt x="1" y="144"/>
                    <a:pt x="42" y="186"/>
                    <a:pt x="93" y="186"/>
                  </a:cubicBezTo>
                  <a:cubicBezTo>
                    <a:pt x="145" y="186"/>
                    <a:pt x="186" y="144"/>
                    <a:pt x="186" y="93"/>
                  </a:cubicBezTo>
                  <a:cubicBezTo>
                    <a:pt x="186" y="41"/>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26"/>
            <p:cNvSpPr/>
            <p:nvPr/>
          </p:nvSpPr>
          <p:spPr>
            <a:xfrm>
              <a:off x="3632300" y="289850"/>
              <a:ext cx="5450" cy="4700"/>
            </a:xfrm>
            <a:custGeom>
              <a:avLst/>
              <a:gdLst/>
              <a:ahLst/>
              <a:cxnLst/>
              <a:rect l="l" t="t" r="r" b="b"/>
              <a:pathLst>
                <a:path w="218" h="188" extrusionOk="0">
                  <a:moveTo>
                    <a:pt x="94" y="1"/>
                  </a:moveTo>
                  <a:cubicBezTo>
                    <a:pt x="46" y="1"/>
                    <a:pt x="1" y="37"/>
                    <a:pt x="1" y="94"/>
                  </a:cubicBezTo>
                  <a:cubicBezTo>
                    <a:pt x="1" y="145"/>
                    <a:pt x="42" y="187"/>
                    <a:pt x="94" y="187"/>
                  </a:cubicBezTo>
                  <a:cubicBezTo>
                    <a:pt x="177"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26"/>
            <p:cNvSpPr/>
            <p:nvPr/>
          </p:nvSpPr>
          <p:spPr>
            <a:xfrm>
              <a:off x="3643800" y="289850"/>
              <a:ext cx="5475" cy="4700"/>
            </a:xfrm>
            <a:custGeom>
              <a:avLst/>
              <a:gdLst/>
              <a:ahLst/>
              <a:cxnLst/>
              <a:rect l="l" t="t" r="r" b="b"/>
              <a:pathLst>
                <a:path w="219" h="188" extrusionOk="0">
                  <a:moveTo>
                    <a:pt x="94" y="1"/>
                  </a:moveTo>
                  <a:cubicBezTo>
                    <a:pt x="46" y="1"/>
                    <a:pt x="1" y="37"/>
                    <a:pt x="1" y="94"/>
                  </a:cubicBezTo>
                  <a:cubicBezTo>
                    <a:pt x="1" y="145"/>
                    <a:pt x="43" y="187"/>
                    <a:pt x="94" y="187"/>
                  </a:cubicBezTo>
                  <a:cubicBezTo>
                    <a:pt x="176" y="187"/>
                    <a:pt x="218" y="87"/>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26"/>
            <p:cNvSpPr/>
            <p:nvPr/>
          </p:nvSpPr>
          <p:spPr>
            <a:xfrm>
              <a:off x="3655250" y="289875"/>
              <a:ext cx="4750" cy="4675"/>
            </a:xfrm>
            <a:custGeom>
              <a:avLst/>
              <a:gdLst/>
              <a:ahLst/>
              <a:cxnLst/>
              <a:rect l="l" t="t" r="r" b="b"/>
              <a:pathLst>
                <a:path w="190" h="187" extrusionOk="0">
                  <a:moveTo>
                    <a:pt x="96" y="0"/>
                  </a:moveTo>
                  <a:cubicBezTo>
                    <a:pt x="95" y="0"/>
                    <a:pt x="93" y="0"/>
                    <a:pt x="92" y="0"/>
                  </a:cubicBezTo>
                  <a:cubicBezTo>
                    <a:pt x="41" y="1"/>
                    <a:pt x="1" y="44"/>
                    <a:pt x="3" y="96"/>
                  </a:cubicBezTo>
                  <a:cubicBezTo>
                    <a:pt x="4" y="147"/>
                    <a:pt x="46" y="186"/>
                    <a:pt x="97" y="186"/>
                  </a:cubicBezTo>
                  <a:cubicBezTo>
                    <a:pt x="97" y="186"/>
                    <a:pt x="98" y="186"/>
                    <a:pt x="99" y="186"/>
                  </a:cubicBezTo>
                  <a:cubicBezTo>
                    <a:pt x="149" y="184"/>
                    <a:pt x="190" y="141"/>
                    <a:pt x="189" y="89"/>
                  </a:cubicBezTo>
                  <a:cubicBezTo>
                    <a:pt x="187" y="40"/>
                    <a:pt x="146" y="0"/>
                    <a:pt x="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26"/>
            <p:cNvSpPr/>
            <p:nvPr/>
          </p:nvSpPr>
          <p:spPr>
            <a:xfrm>
              <a:off x="3666800" y="289850"/>
              <a:ext cx="5450" cy="4700"/>
            </a:xfrm>
            <a:custGeom>
              <a:avLst/>
              <a:gdLst/>
              <a:ahLst/>
              <a:cxnLst/>
              <a:rect l="l" t="t" r="r" b="b"/>
              <a:pathLst>
                <a:path w="218" h="188" extrusionOk="0">
                  <a:moveTo>
                    <a:pt x="93" y="1"/>
                  </a:moveTo>
                  <a:cubicBezTo>
                    <a:pt x="46" y="1"/>
                    <a:pt x="0" y="37"/>
                    <a:pt x="0" y="94"/>
                  </a:cubicBezTo>
                  <a:cubicBezTo>
                    <a:pt x="0" y="145"/>
                    <a:pt x="42" y="187"/>
                    <a:pt x="94" y="187"/>
                  </a:cubicBezTo>
                  <a:cubicBezTo>
                    <a:pt x="176" y="187"/>
                    <a:pt x="217" y="87"/>
                    <a:pt x="159" y="28"/>
                  </a:cubicBezTo>
                  <a:cubicBezTo>
                    <a:pt x="140" y="9"/>
                    <a:pt x="116" y="1"/>
                    <a:pt x="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26"/>
            <p:cNvSpPr/>
            <p:nvPr/>
          </p:nvSpPr>
          <p:spPr>
            <a:xfrm>
              <a:off x="3678300" y="289850"/>
              <a:ext cx="5450" cy="4700"/>
            </a:xfrm>
            <a:custGeom>
              <a:avLst/>
              <a:gdLst/>
              <a:ahLst/>
              <a:cxnLst/>
              <a:rect l="l" t="t" r="r" b="b"/>
              <a:pathLst>
                <a:path w="218" h="188" extrusionOk="0">
                  <a:moveTo>
                    <a:pt x="94" y="1"/>
                  </a:moveTo>
                  <a:cubicBezTo>
                    <a:pt x="46" y="1"/>
                    <a:pt x="0" y="37"/>
                    <a:pt x="0" y="94"/>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6"/>
            <p:cNvSpPr/>
            <p:nvPr/>
          </p:nvSpPr>
          <p:spPr>
            <a:xfrm>
              <a:off x="3689725" y="289875"/>
              <a:ext cx="4775" cy="4675"/>
            </a:xfrm>
            <a:custGeom>
              <a:avLst/>
              <a:gdLst/>
              <a:ahLst/>
              <a:cxnLst/>
              <a:rect l="l" t="t" r="r" b="b"/>
              <a:pathLst>
                <a:path w="191" h="187" extrusionOk="0">
                  <a:moveTo>
                    <a:pt x="94" y="0"/>
                  </a:moveTo>
                  <a:cubicBezTo>
                    <a:pt x="45" y="0"/>
                    <a:pt x="4" y="39"/>
                    <a:pt x="2" y="89"/>
                  </a:cubicBezTo>
                  <a:cubicBezTo>
                    <a:pt x="0" y="141"/>
                    <a:pt x="41" y="184"/>
                    <a:pt x="91" y="186"/>
                  </a:cubicBezTo>
                  <a:cubicBezTo>
                    <a:pt x="92" y="186"/>
                    <a:pt x="93" y="186"/>
                    <a:pt x="94" y="186"/>
                  </a:cubicBezTo>
                  <a:cubicBezTo>
                    <a:pt x="144" y="186"/>
                    <a:pt x="186" y="147"/>
                    <a:pt x="188" y="96"/>
                  </a:cubicBezTo>
                  <a:cubicBezTo>
                    <a:pt x="190" y="45"/>
                    <a:pt x="150" y="1"/>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6"/>
            <p:cNvSpPr/>
            <p:nvPr/>
          </p:nvSpPr>
          <p:spPr>
            <a:xfrm>
              <a:off x="3474350" y="278450"/>
              <a:ext cx="2325" cy="4325"/>
            </a:xfrm>
            <a:custGeom>
              <a:avLst/>
              <a:gdLst/>
              <a:ahLst/>
              <a:cxnLst/>
              <a:rect l="l" t="t" r="r" b="b"/>
              <a:pathLst>
                <a:path w="93" h="173" extrusionOk="0">
                  <a:moveTo>
                    <a:pt x="1" y="1"/>
                  </a:moveTo>
                  <a:cubicBezTo>
                    <a:pt x="6" y="59"/>
                    <a:pt x="11" y="116"/>
                    <a:pt x="18" y="173"/>
                  </a:cubicBezTo>
                  <a:cubicBezTo>
                    <a:pt x="93" y="134"/>
                    <a:pt x="83" y="24"/>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6"/>
            <p:cNvSpPr/>
            <p:nvPr/>
          </p:nvSpPr>
          <p:spPr>
            <a:xfrm>
              <a:off x="3482875" y="278350"/>
              <a:ext cx="5475" cy="4675"/>
            </a:xfrm>
            <a:custGeom>
              <a:avLst/>
              <a:gdLst/>
              <a:ahLst/>
              <a:cxnLst/>
              <a:rect l="l" t="t" r="r" b="b"/>
              <a:pathLst>
                <a:path w="219" h="187" extrusionOk="0">
                  <a:moveTo>
                    <a:pt x="94" y="1"/>
                  </a:moveTo>
                  <a:cubicBezTo>
                    <a:pt x="47" y="1"/>
                    <a:pt x="1" y="38"/>
                    <a:pt x="1" y="95"/>
                  </a:cubicBezTo>
                  <a:cubicBezTo>
                    <a:pt x="1"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6"/>
            <p:cNvSpPr/>
            <p:nvPr/>
          </p:nvSpPr>
          <p:spPr>
            <a:xfrm>
              <a:off x="3494325" y="278375"/>
              <a:ext cx="4750" cy="4650"/>
            </a:xfrm>
            <a:custGeom>
              <a:avLst/>
              <a:gdLst/>
              <a:ahLst/>
              <a:cxnLst/>
              <a:rect l="l" t="t" r="r" b="b"/>
              <a:pathLst>
                <a:path w="190" h="186" extrusionOk="0">
                  <a:moveTo>
                    <a:pt x="94" y="0"/>
                  </a:moveTo>
                  <a:cubicBezTo>
                    <a:pt x="46" y="0"/>
                    <a:pt x="4" y="40"/>
                    <a:pt x="3" y="89"/>
                  </a:cubicBezTo>
                  <a:cubicBezTo>
                    <a:pt x="1" y="141"/>
                    <a:pt x="40" y="184"/>
                    <a:pt x="92" y="186"/>
                  </a:cubicBezTo>
                  <a:cubicBezTo>
                    <a:pt x="93" y="186"/>
                    <a:pt x="95" y="186"/>
                    <a:pt x="96" y="186"/>
                  </a:cubicBezTo>
                  <a:cubicBezTo>
                    <a:pt x="146" y="186"/>
                    <a:pt x="186" y="146"/>
                    <a:pt x="189" y="97"/>
                  </a:cubicBezTo>
                  <a:cubicBezTo>
                    <a:pt x="190" y="45"/>
                    <a:pt x="150" y="2"/>
                    <a:pt x="99" y="0"/>
                  </a:cubicBezTo>
                  <a:cubicBezTo>
                    <a:pt x="97" y="0"/>
                    <a:pt x="96"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6"/>
            <p:cNvSpPr/>
            <p:nvPr/>
          </p:nvSpPr>
          <p:spPr>
            <a:xfrm>
              <a:off x="3505900" y="278350"/>
              <a:ext cx="5450" cy="4675"/>
            </a:xfrm>
            <a:custGeom>
              <a:avLst/>
              <a:gdLst/>
              <a:ahLst/>
              <a:cxnLst/>
              <a:rect l="l" t="t" r="r" b="b"/>
              <a:pathLst>
                <a:path w="218" h="187" extrusionOk="0">
                  <a:moveTo>
                    <a:pt x="94" y="1"/>
                  </a:moveTo>
                  <a:cubicBezTo>
                    <a:pt x="46" y="1"/>
                    <a:pt x="0" y="38"/>
                    <a:pt x="0" y="95"/>
                  </a:cubicBezTo>
                  <a:cubicBezTo>
                    <a:pt x="0" y="145"/>
                    <a:pt x="42" y="187"/>
                    <a:pt x="92"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6"/>
            <p:cNvSpPr/>
            <p:nvPr/>
          </p:nvSpPr>
          <p:spPr>
            <a:xfrm>
              <a:off x="3517375"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6"/>
            <p:cNvSpPr/>
            <p:nvPr/>
          </p:nvSpPr>
          <p:spPr>
            <a:xfrm>
              <a:off x="3528875" y="278375"/>
              <a:ext cx="4675" cy="4650"/>
            </a:xfrm>
            <a:custGeom>
              <a:avLst/>
              <a:gdLst/>
              <a:ahLst/>
              <a:cxnLst/>
              <a:rect l="l" t="t" r="r" b="b"/>
              <a:pathLst>
                <a:path w="187" h="186" extrusionOk="0">
                  <a:moveTo>
                    <a:pt x="93" y="0"/>
                  </a:moveTo>
                  <a:cubicBezTo>
                    <a:pt x="42" y="0"/>
                    <a:pt x="0" y="42"/>
                    <a:pt x="0" y="94"/>
                  </a:cubicBezTo>
                  <a:cubicBezTo>
                    <a:pt x="0" y="144"/>
                    <a:pt x="42" y="186"/>
                    <a:pt x="93" y="186"/>
                  </a:cubicBezTo>
                  <a:cubicBezTo>
                    <a:pt x="144" y="186"/>
                    <a:pt x="186" y="144"/>
                    <a:pt x="186" y="94"/>
                  </a:cubicBezTo>
                  <a:cubicBezTo>
                    <a:pt x="186" y="42"/>
                    <a:pt x="144"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6"/>
            <p:cNvSpPr/>
            <p:nvPr/>
          </p:nvSpPr>
          <p:spPr>
            <a:xfrm>
              <a:off x="3540350" y="278350"/>
              <a:ext cx="5475" cy="4675"/>
            </a:xfrm>
            <a:custGeom>
              <a:avLst/>
              <a:gdLst/>
              <a:ahLst/>
              <a:cxnLst/>
              <a:rect l="l" t="t" r="r" b="b"/>
              <a:pathLst>
                <a:path w="219" h="187" extrusionOk="0">
                  <a:moveTo>
                    <a:pt x="94" y="1"/>
                  </a:moveTo>
                  <a:cubicBezTo>
                    <a:pt x="46" y="1"/>
                    <a:pt x="0" y="38"/>
                    <a:pt x="0" y="95"/>
                  </a:cubicBezTo>
                  <a:cubicBezTo>
                    <a:pt x="0" y="145"/>
                    <a:pt x="42" y="187"/>
                    <a:pt x="94" y="187"/>
                  </a:cubicBezTo>
                  <a:cubicBezTo>
                    <a:pt x="177" y="187"/>
                    <a:pt x="219"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6"/>
            <p:cNvSpPr/>
            <p:nvPr/>
          </p:nvSpPr>
          <p:spPr>
            <a:xfrm>
              <a:off x="3551850" y="278350"/>
              <a:ext cx="5450" cy="4675"/>
            </a:xfrm>
            <a:custGeom>
              <a:avLst/>
              <a:gdLst/>
              <a:ahLst/>
              <a:cxnLst/>
              <a:rect l="l" t="t" r="r" b="b"/>
              <a:pathLst>
                <a:path w="218" h="187" extrusionOk="0">
                  <a:moveTo>
                    <a:pt x="94" y="1"/>
                  </a:moveTo>
                  <a:cubicBezTo>
                    <a:pt x="47" y="1"/>
                    <a:pt x="1" y="38"/>
                    <a:pt x="1" y="95"/>
                  </a:cubicBezTo>
                  <a:cubicBezTo>
                    <a:pt x="1" y="145"/>
                    <a:pt x="42" y="187"/>
                    <a:pt x="94"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6"/>
            <p:cNvSpPr/>
            <p:nvPr/>
          </p:nvSpPr>
          <p:spPr>
            <a:xfrm>
              <a:off x="3563350"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7" y="144"/>
                    <a:pt x="187" y="94"/>
                  </a:cubicBezTo>
                  <a:cubicBezTo>
                    <a:pt x="187"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6"/>
            <p:cNvSpPr/>
            <p:nvPr/>
          </p:nvSpPr>
          <p:spPr>
            <a:xfrm>
              <a:off x="3574675" y="278375"/>
              <a:ext cx="5025" cy="4675"/>
            </a:xfrm>
            <a:custGeom>
              <a:avLst/>
              <a:gdLst/>
              <a:ahLst/>
              <a:cxnLst/>
              <a:rect l="l" t="t" r="r" b="b"/>
              <a:pathLst>
                <a:path w="201" h="187" extrusionOk="0">
                  <a:moveTo>
                    <a:pt x="102" y="1"/>
                  </a:moveTo>
                  <a:cubicBezTo>
                    <a:pt x="96" y="1"/>
                    <a:pt x="91" y="1"/>
                    <a:pt x="86" y="2"/>
                  </a:cubicBezTo>
                  <a:cubicBezTo>
                    <a:pt x="35" y="10"/>
                    <a:pt x="0" y="58"/>
                    <a:pt x="8" y="109"/>
                  </a:cubicBezTo>
                  <a:cubicBezTo>
                    <a:pt x="16" y="155"/>
                    <a:pt x="55" y="187"/>
                    <a:pt x="100" y="187"/>
                  </a:cubicBezTo>
                  <a:cubicBezTo>
                    <a:pt x="105" y="187"/>
                    <a:pt x="110" y="187"/>
                    <a:pt x="115" y="186"/>
                  </a:cubicBezTo>
                  <a:cubicBezTo>
                    <a:pt x="166" y="178"/>
                    <a:pt x="200" y="130"/>
                    <a:pt x="193" y="79"/>
                  </a:cubicBezTo>
                  <a:cubicBezTo>
                    <a:pt x="185" y="34"/>
                    <a:pt x="146" y="1"/>
                    <a:pt x="1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6"/>
            <p:cNvSpPr/>
            <p:nvPr/>
          </p:nvSpPr>
          <p:spPr>
            <a:xfrm>
              <a:off x="3586350" y="278375"/>
              <a:ext cx="4650" cy="4650"/>
            </a:xfrm>
            <a:custGeom>
              <a:avLst/>
              <a:gdLst/>
              <a:ahLst/>
              <a:cxnLst/>
              <a:rect l="l" t="t" r="r" b="b"/>
              <a:pathLst>
                <a:path w="186" h="186" extrusionOk="0">
                  <a:moveTo>
                    <a:pt x="92" y="0"/>
                  </a:moveTo>
                  <a:cubicBezTo>
                    <a:pt x="42" y="0"/>
                    <a:pt x="0" y="42"/>
                    <a:pt x="0" y="94"/>
                  </a:cubicBezTo>
                  <a:cubicBezTo>
                    <a:pt x="0" y="144"/>
                    <a:pt x="42" y="186"/>
                    <a:pt x="92" y="186"/>
                  </a:cubicBezTo>
                  <a:cubicBezTo>
                    <a:pt x="144" y="186"/>
                    <a:pt x="186" y="144"/>
                    <a:pt x="186" y="94"/>
                  </a:cubicBezTo>
                  <a:cubicBezTo>
                    <a:pt x="186" y="42"/>
                    <a:pt x="144" y="0"/>
                    <a:pt x="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6"/>
            <p:cNvSpPr/>
            <p:nvPr/>
          </p:nvSpPr>
          <p:spPr>
            <a:xfrm>
              <a:off x="3597500" y="278375"/>
              <a:ext cx="5325" cy="4650"/>
            </a:xfrm>
            <a:custGeom>
              <a:avLst/>
              <a:gdLst/>
              <a:ahLst/>
              <a:cxnLst/>
              <a:rect l="l" t="t" r="r" b="b"/>
              <a:pathLst>
                <a:path w="213" h="186" extrusionOk="0">
                  <a:moveTo>
                    <a:pt x="108" y="0"/>
                  </a:moveTo>
                  <a:cubicBezTo>
                    <a:pt x="71" y="0"/>
                    <a:pt x="36" y="22"/>
                    <a:pt x="21" y="58"/>
                  </a:cubicBezTo>
                  <a:cubicBezTo>
                    <a:pt x="1" y="105"/>
                    <a:pt x="23" y="159"/>
                    <a:pt x="72" y="179"/>
                  </a:cubicBezTo>
                  <a:cubicBezTo>
                    <a:pt x="83" y="184"/>
                    <a:pt x="95" y="186"/>
                    <a:pt x="107" y="186"/>
                  </a:cubicBezTo>
                  <a:cubicBezTo>
                    <a:pt x="143" y="186"/>
                    <a:pt x="178" y="164"/>
                    <a:pt x="192" y="128"/>
                  </a:cubicBezTo>
                  <a:cubicBezTo>
                    <a:pt x="212" y="81"/>
                    <a:pt x="190" y="27"/>
                    <a:pt x="143" y="7"/>
                  </a:cubicBezTo>
                  <a:cubicBezTo>
                    <a:pt x="131" y="2"/>
                    <a:pt x="119" y="0"/>
                    <a:pt x="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6"/>
            <p:cNvSpPr/>
            <p:nvPr/>
          </p:nvSpPr>
          <p:spPr>
            <a:xfrm>
              <a:off x="3609325" y="278375"/>
              <a:ext cx="4675" cy="4650"/>
            </a:xfrm>
            <a:custGeom>
              <a:avLst/>
              <a:gdLst/>
              <a:ahLst/>
              <a:cxnLst/>
              <a:rect l="l" t="t" r="r" b="b"/>
              <a:pathLst>
                <a:path w="187" h="186" extrusionOk="0">
                  <a:moveTo>
                    <a:pt x="94" y="0"/>
                  </a:moveTo>
                  <a:cubicBezTo>
                    <a:pt x="42" y="0"/>
                    <a:pt x="0" y="42"/>
                    <a:pt x="0" y="94"/>
                  </a:cubicBezTo>
                  <a:cubicBezTo>
                    <a:pt x="0" y="144"/>
                    <a:pt x="42" y="186"/>
                    <a:pt x="94" y="186"/>
                  </a:cubicBezTo>
                  <a:cubicBezTo>
                    <a:pt x="144" y="186"/>
                    <a:pt x="186" y="144"/>
                    <a:pt x="186" y="94"/>
                  </a:cubicBezTo>
                  <a:cubicBezTo>
                    <a:pt x="186" y="42"/>
                    <a:pt x="144"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6"/>
            <p:cNvSpPr/>
            <p:nvPr/>
          </p:nvSpPr>
          <p:spPr>
            <a:xfrm>
              <a:off x="3620825" y="278375"/>
              <a:ext cx="4675" cy="4650"/>
            </a:xfrm>
            <a:custGeom>
              <a:avLst/>
              <a:gdLst/>
              <a:ahLst/>
              <a:cxnLst/>
              <a:rect l="l" t="t" r="r" b="b"/>
              <a:pathLst>
                <a:path w="187" h="186" extrusionOk="0">
                  <a:moveTo>
                    <a:pt x="93" y="0"/>
                  </a:moveTo>
                  <a:cubicBezTo>
                    <a:pt x="42" y="0"/>
                    <a:pt x="1" y="42"/>
                    <a:pt x="1" y="94"/>
                  </a:cubicBezTo>
                  <a:cubicBezTo>
                    <a:pt x="1" y="144"/>
                    <a:pt x="42" y="186"/>
                    <a:pt x="93" y="186"/>
                  </a:cubicBezTo>
                  <a:cubicBezTo>
                    <a:pt x="145" y="186"/>
                    <a:pt x="186" y="144"/>
                    <a:pt x="186" y="94"/>
                  </a:cubicBezTo>
                  <a:cubicBezTo>
                    <a:pt x="186" y="42"/>
                    <a:pt x="145" y="0"/>
                    <a:pt x="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6"/>
            <p:cNvSpPr/>
            <p:nvPr/>
          </p:nvSpPr>
          <p:spPr>
            <a:xfrm>
              <a:off x="3632300" y="278350"/>
              <a:ext cx="5450" cy="4675"/>
            </a:xfrm>
            <a:custGeom>
              <a:avLst/>
              <a:gdLst/>
              <a:ahLst/>
              <a:cxnLst/>
              <a:rect l="l" t="t" r="r" b="b"/>
              <a:pathLst>
                <a:path w="218" h="187" extrusionOk="0">
                  <a:moveTo>
                    <a:pt x="95" y="1"/>
                  </a:moveTo>
                  <a:cubicBezTo>
                    <a:pt x="47" y="1"/>
                    <a:pt x="1" y="38"/>
                    <a:pt x="1" y="95"/>
                  </a:cubicBezTo>
                  <a:cubicBezTo>
                    <a:pt x="1" y="145"/>
                    <a:pt x="42" y="187"/>
                    <a:pt x="94" y="187"/>
                  </a:cubicBezTo>
                  <a:cubicBezTo>
                    <a:pt x="177" y="187"/>
                    <a:pt x="218" y="87"/>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6"/>
            <p:cNvSpPr/>
            <p:nvPr/>
          </p:nvSpPr>
          <p:spPr>
            <a:xfrm>
              <a:off x="3643800" y="278350"/>
              <a:ext cx="5475" cy="4675"/>
            </a:xfrm>
            <a:custGeom>
              <a:avLst/>
              <a:gdLst/>
              <a:ahLst/>
              <a:cxnLst/>
              <a:rect l="l" t="t" r="r" b="b"/>
              <a:pathLst>
                <a:path w="219" h="187" extrusionOk="0">
                  <a:moveTo>
                    <a:pt x="95" y="1"/>
                  </a:moveTo>
                  <a:cubicBezTo>
                    <a:pt x="47" y="1"/>
                    <a:pt x="1" y="38"/>
                    <a:pt x="1" y="95"/>
                  </a:cubicBezTo>
                  <a:cubicBezTo>
                    <a:pt x="1" y="145"/>
                    <a:pt x="43" y="187"/>
                    <a:pt x="94" y="187"/>
                  </a:cubicBezTo>
                  <a:cubicBezTo>
                    <a:pt x="176" y="187"/>
                    <a:pt x="218" y="87"/>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6"/>
            <p:cNvSpPr/>
            <p:nvPr/>
          </p:nvSpPr>
          <p:spPr>
            <a:xfrm>
              <a:off x="3655250" y="278375"/>
              <a:ext cx="4750" cy="4650"/>
            </a:xfrm>
            <a:custGeom>
              <a:avLst/>
              <a:gdLst/>
              <a:ahLst/>
              <a:cxnLst/>
              <a:rect l="l" t="t" r="r" b="b"/>
              <a:pathLst>
                <a:path w="190" h="186" extrusionOk="0">
                  <a:moveTo>
                    <a:pt x="94" y="0"/>
                  </a:moveTo>
                  <a:cubicBezTo>
                    <a:pt x="93" y="0"/>
                    <a:pt x="93" y="0"/>
                    <a:pt x="92" y="0"/>
                  </a:cubicBezTo>
                  <a:cubicBezTo>
                    <a:pt x="41" y="2"/>
                    <a:pt x="1" y="45"/>
                    <a:pt x="3" y="96"/>
                  </a:cubicBezTo>
                  <a:cubicBezTo>
                    <a:pt x="4" y="146"/>
                    <a:pt x="45" y="186"/>
                    <a:pt x="95" y="186"/>
                  </a:cubicBezTo>
                  <a:cubicBezTo>
                    <a:pt x="96" y="186"/>
                    <a:pt x="97" y="186"/>
                    <a:pt x="99" y="186"/>
                  </a:cubicBezTo>
                  <a:cubicBezTo>
                    <a:pt x="149" y="185"/>
                    <a:pt x="190" y="141"/>
                    <a:pt x="189" y="90"/>
                  </a:cubicBezTo>
                  <a:cubicBezTo>
                    <a:pt x="187" y="39"/>
                    <a:pt x="14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6"/>
            <p:cNvSpPr/>
            <p:nvPr/>
          </p:nvSpPr>
          <p:spPr>
            <a:xfrm>
              <a:off x="3666800" y="278350"/>
              <a:ext cx="5450" cy="4675"/>
            </a:xfrm>
            <a:custGeom>
              <a:avLst/>
              <a:gdLst/>
              <a:ahLst/>
              <a:cxnLst/>
              <a:rect l="l" t="t" r="r" b="b"/>
              <a:pathLst>
                <a:path w="218" h="187" extrusionOk="0">
                  <a:moveTo>
                    <a:pt x="94" y="1"/>
                  </a:moveTo>
                  <a:cubicBezTo>
                    <a:pt x="46" y="1"/>
                    <a:pt x="0" y="38"/>
                    <a:pt x="0" y="95"/>
                  </a:cubicBezTo>
                  <a:cubicBezTo>
                    <a:pt x="0" y="145"/>
                    <a:pt x="42" y="187"/>
                    <a:pt x="94" y="187"/>
                  </a:cubicBezTo>
                  <a:cubicBezTo>
                    <a:pt x="176" y="187"/>
                    <a:pt x="217"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6"/>
            <p:cNvSpPr/>
            <p:nvPr/>
          </p:nvSpPr>
          <p:spPr>
            <a:xfrm>
              <a:off x="3678300" y="278350"/>
              <a:ext cx="5450" cy="4675"/>
            </a:xfrm>
            <a:custGeom>
              <a:avLst/>
              <a:gdLst/>
              <a:ahLst/>
              <a:cxnLst/>
              <a:rect l="l" t="t" r="r" b="b"/>
              <a:pathLst>
                <a:path w="218" h="187" extrusionOk="0">
                  <a:moveTo>
                    <a:pt x="94" y="1"/>
                  </a:moveTo>
                  <a:cubicBezTo>
                    <a:pt x="46" y="1"/>
                    <a:pt x="0" y="38"/>
                    <a:pt x="0" y="95"/>
                  </a:cubicBezTo>
                  <a:cubicBezTo>
                    <a:pt x="0" y="145"/>
                    <a:pt x="42" y="187"/>
                    <a:pt x="93" y="187"/>
                  </a:cubicBezTo>
                  <a:cubicBezTo>
                    <a:pt x="176" y="187"/>
                    <a:pt x="218" y="87"/>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6"/>
            <p:cNvSpPr/>
            <p:nvPr/>
          </p:nvSpPr>
          <p:spPr>
            <a:xfrm>
              <a:off x="3689725" y="278375"/>
              <a:ext cx="4775" cy="4650"/>
            </a:xfrm>
            <a:custGeom>
              <a:avLst/>
              <a:gdLst/>
              <a:ahLst/>
              <a:cxnLst/>
              <a:rect l="l" t="t" r="r" b="b"/>
              <a:pathLst>
                <a:path w="191" h="186" extrusionOk="0">
                  <a:moveTo>
                    <a:pt x="94" y="0"/>
                  </a:moveTo>
                  <a:cubicBezTo>
                    <a:pt x="45" y="0"/>
                    <a:pt x="4" y="40"/>
                    <a:pt x="2" y="89"/>
                  </a:cubicBezTo>
                  <a:cubicBezTo>
                    <a:pt x="0" y="141"/>
                    <a:pt x="41" y="184"/>
                    <a:pt x="91" y="186"/>
                  </a:cubicBezTo>
                  <a:cubicBezTo>
                    <a:pt x="93" y="186"/>
                    <a:pt x="94" y="186"/>
                    <a:pt x="95" y="186"/>
                  </a:cubicBezTo>
                  <a:cubicBezTo>
                    <a:pt x="145" y="186"/>
                    <a:pt x="186" y="146"/>
                    <a:pt x="188" y="97"/>
                  </a:cubicBezTo>
                  <a:cubicBezTo>
                    <a:pt x="190" y="45"/>
                    <a:pt x="150" y="2"/>
                    <a:pt x="98" y="0"/>
                  </a:cubicBezTo>
                  <a:cubicBezTo>
                    <a:pt x="97" y="0"/>
                    <a:pt x="95" y="0"/>
                    <a:pt x="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6"/>
            <p:cNvSpPr/>
            <p:nvPr/>
          </p:nvSpPr>
          <p:spPr>
            <a:xfrm>
              <a:off x="3473775" y="266850"/>
              <a:ext cx="2375" cy="4675"/>
            </a:xfrm>
            <a:custGeom>
              <a:avLst/>
              <a:gdLst/>
              <a:ahLst/>
              <a:cxnLst/>
              <a:rect l="l" t="t" r="r" b="b"/>
              <a:pathLst>
                <a:path w="95" h="187" extrusionOk="0">
                  <a:moveTo>
                    <a:pt x="0" y="1"/>
                  </a:moveTo>
                  <a:lnTo>
                    <a:pt x="0" y="1"/>
                  </a:lnTo>
                  <a:cubicBezTo>
                    <a:pt x="1" y="64"/>
                    <a:pt x="3" y="126"/>
                    <a:pt x="7" y="187"/>
                  </a:cubicBezTo>
                  <a:cubicBezTo>
                    <a:pt x="56" y="183"/>
                    <a:pt x="95" y="140"/>
                    <a:pt x="92" y="91"/>
                  </a:cubicBezTo>
                  <a:cubicBezTo>
                    <a:pt x="91" y="41"/>
                    <a:pt x="51" y="2"/>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6"/>
            <p:cNvSpPr/>
            <p:nvPr/>
          </p:nvSpPr>
          <p:spPr>
            <a:xfrm>
              <a:off x="3482875" y="266850"/>
              <a:ext cx="5475" cy="4700"/>
            </a:xfrm>
            <a:custGeom>
              <a:avLst/>
              <a:gdLst/>
              <a:ahLst/>
              <a:cxnLst/>
              <a:rect l="l" t="t" r="r" b="b"/>
              <a:pathLst>
                <a:path w="219" h="188" extrusionOk="0">
                  <a:moveTo>
                    <a:pt x="94" y="1"/>
                  </a:moveTo>
                  <a:cubicBezTo>
                    <a:pt x="47" y="1"/>
                    <a:pt x="1" y="38"/>
                    <a:pt x="1" y="94"/>
                  </a:cubicBezTo>
                  <a:cubicBezTo>
                    <a:pt x="1"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26"/>
            <p:cNvSpPr/>
            <p:nvPr/>
          </p:nvSpPr>
          <p:spPr>
            <a:xfrm>
              <a:off x="3493600" y="266850"/>
              <a:ext cx="5450" cy="4700"/>
            </a:xfrm>
            <a:custGeom>
              <a:avLst/>
              <a:gdLst/>
              <a:ahLst/>
              <a:cxnLst/>
              <a:rect l="l" t="t" r="r" b="b"/>
              <a:pathLst>
                <a:path w="218" h="188" extrusionOk="0">
                  <a:moveTo>
                    <a:pt x="125" y="1"/>
                  </a:moveTo>
                  <a:cubicBezTo>
                    <a:pt x="42" y="1"/>
                    <a:pt x="0" y="101"/>
                    <a:pt x="59" y="160"/>
                  </a:cubicBezTo>
                  <a:cubicBezTo>
                    <a:pt x="78" y="179"/>
                    <a:pt x="101" y="187"/>
                    <a:pt x="124" y="187"/>
                  </a:cubicBezTo>
                  <a:cubicBezTo>
                    <a:pt x="172"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26"/>
            <p:cNvSpPr/>
            <p:nvPr/>
          </p:nvSpPr>
          <p:spPr>
            <a:xfrm>
              <a:off x="3505900" y="266850"/>
              <a:ext cx="5450" cy="4700"/>
            </a:xfrm>
            <a:custGeom>
              <a:avLst/>
              <a:gdLst/>
              <a:ahLst/>
              <a:cxnLst/>
              <a:rect l="l" t="t" r="r" b="b"/>
              <a:pathLst>
                <a:path w="218" h="188" extrusionOk="0">
                  <a:moveTo>
                    <a:pt x="94" y="1"/>
                  </a:moveTo>
                  <a:cubicBezTo>
                    <a:pt x="46" y="1"/>
                    <a:pt x="0" y="38"/>
                    <a:pt x="0" y="94"/>
                  </a:cubicBezTo>
                  <a:cubicBezTo>
                    <a:pt x="0" y="145"/>
                    <a:pt x="42" y="188"/>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6"/>
            <p:cNvSpPr/>
            <p:nvPr/>
          </p:nvSpPr>
          <p:spPr>
            <a:xfrm>
              <a:off x="351737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6"/>
            <p:cNvSpPr/>
            <p:nvPr/>
          </p:nvSpPr>
          <p:spPr>
            <a:xfrm>
              <a:off x="3528875" y="266850"/>
              <a:ext cx="5450" cy="4700"/>
            </a:xfrm>
            <a:custGeom>
              <a:avLst/>
              <a:gdLst/>
              <a:ahLst/>
              <a:cxnLst/>
              <a:rect l="l" t="t" r="r" b="b"/>
              <a:pathLst>
                <a:path w="218" h="188" extrusionOk="0">
                  <a:moveTo>
                    <a:pt x="94" y="1"/>
                  </a:moveTo>
                  <a:cubicBezTo>
                    <a:pt x="46" y="1"/>
                    <a:pt x="0" y="38"/>
                    <a:pt x="0" y="94"/>
                  </a:cubicBezTo>
                  <a:cubicBezTo>
                    <a:pt x="0" y="146"/>
                    <a:pt x="42" y="188"/>
                    <a:pt x="93"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6"/>
            <p:cNvSpPr/>
            <p:nvPr/>
          </p:nvSpPr>
          <p:spPr>
            <a:xfrm>
              <a:off x="3540350"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6"/>
            <p:cNvSpPr/>
            <p:nvPr/>
          </p:nvSpPr>
          <p:spPr>
            <a:xfrm>
              <a:off x="3551850" y="266850"/>
              <a:ext cx="5450" cy="4700"/>
            </a:xfrm>
            <a:custGeom>
              <a:avLst/>
              <a:gdLst/>
              <a:ahLst/>
              <a:cxnLst/>
              <a:rect l="l" t="t" r="r" b="b"/>
              <a:pathLst>
                <a:path w="218" h="188" extrusionOk="0">
                  <a:moveTo>
                    <a:pt x="94" y="1"/>
                  </a:moveTo>
                  <a:cubicBezTo>
                    <a:pt x="47" y="1"/>
                    <a:pt x="1" y="38"/>
                    <a:pt x="1" y="94"/>
                  </a:cubicBezTo>
                  <a:cubicBezTo>
                    <a:pt x="1" y="146"/>
                    <a:pt x="42" y="188"/>
                    <a:pt x="94" y="188"/>
                  </a:cubicBezTo>
                  <a:cubicBezTo>
                    <a:pt x="176" y="187"/>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6"/>
            <p:cNvSpPr/>
            <p:nvPr/>
          </p:nvSpPr>
          <p:spPr>
            <a:xfrm>
              <a:off x="3563350" y="266850"/>
              <a:ext cx="5475" cy="4700"/>
            </a:xfrm>
            <a:custGeom>
              <a:avLst/>
              <a:gdLst/>
              <a:ahLst/>
              <a:cxnLst/>
              <a:rect l="l" t="t" r="r" b="b"/>
              <a:pathLst>
                <a:path w="219" h="188" extrusionOk="0">
                  <a:moveTo>
                    <a:pt x="95" y="1"/>
                  </a:moveTo>
                  <a:cubicBezTo>
                    <a:pt x="47" y="1"/>
                    <a:pt x="1" y="38"/>
                    <a:pt x="1" y="94"/>
                  </a:cubicBezTo>
                  <a:cubicBezTo>
                    <a:pt x="1" y="145"/>
                    <a:pt x="42" y="188"/>
                    <a:pt x="93"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6"/>
            <p:cNvSpPr/>
            <p:nvPr/>
          </p:nvSpPr>
          <p:spPr>
            <a:xfrm>
              <a:off x="3574825" y="266850"/>
              <a:ext cx="5475" cy="4700"/>
            </a:xfrm>
            <a:custGeom>
              <a:avLst/>
              <a:gdLst/>
              <a:ahLst/>
              <a:cxnLst/>
              <a:rect l="l" t="t" r="r" b="b"/>
              <a:pathLst>
                <a:path w="219" h="188" extrusionOk="0">
                  <a:moveTo>
                    <a:pt x="95" y="1"/>
                  </a:moveTo>
                  <a:cubicBezTo>
                    <a:pt x="47" y="1"/>
                    <a:pt x="1" y="38"/>
                    <a:pt x="1" y="94"/>
                  </a:cubicBezTo>
                  <a:cubicBezTo>
                    <a:pt x="1" y="145"/>
                    <a:pt x="43" y="188"/>
                    <a:pt x="94" y="188"/>
                  </a:cubicBezTo>
                  <a:cubicBezTo>
                    <a:pt x="176" y="188"/>
                    <a:pt x="218" y="86"/>
                    <a:pt x="160" y="28"/>
                  </a:cubicBezTo>
                  <a:cubicBezTo>
                    <a:pt x="141" y="9"/>
                    <a:pt x="118"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26"/>
            <p:cNvSpPr/>
            <p:nvPr/>
          </p:nvSpPr>
          <p:spPr>
            <a:xfrm>
              <a:off x="3586350" y="266850"/>
              <a:ext cx="5450" cy="4700"/>
            </a:xfrm>
            <a:custGeom>
              <a:avLst/>
              <a:gdLst/>
              <a:ahLst/>
              <a:cxnLst/>
              <a:rect l="l" t="t" r="r" b="b"/>
              <a:pathLst>
                <a:path w="218" h="188" extrusionOk="0">
                  <a:moveTo>
                    <a:pt x="94" y="1"/>
                  </a:moveTo>
                  <a:cubicBezTo>
                    <a:pt x="46" y="1"/>
                    <a:pt x="0" y="38"/>
                    <a:pt x="0" y="94"/>
                  </a:cubicBezTo>
                  <a:cubicBezTo>
                    <a:pt x="0" y="145"/>
                    <a:pt x="42" y="187"/>
                    <a:pt x="92" y="188"/>
                  </a:cubicBezTo>
                  <a:cubicBezTo>
                    <a:pt x="176" y="188"/>
                    <a:pt x="217"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6"/>
            <p:cNvSpPr/>
            <p:nvPr/>
          </p:nvSpPr>
          <p:spPr>
            <a:xfrm>
              <a:off x="3597825" y="266850"/>
              <a:ext cx="5475" cy="4700"/>
            </a:xfrm>
            <a:custGeom>
              <a:avLst/>
              <a:gdLst/>
              <a:ahLst/>
              <a:cxnLst/>
              <a:rect l="l" t="t" r="r" b="b"/>
              <a:pathLst>
                <a:path w="219" h="188" extrusionOk="0">
                  <a:moveTo>
                    <a:pt x="94" y="1"/>
                  </a:moveTo>
                  <a:cubicBezTo>
                    <a:pt x="46" y="1"/>
                    <a:pt x="0" y="38"/>
                    <a:pt x="0" y="94"/>
                  </a:cubicBezTo>
                  <a:cubicBezTo>
                    <a:pt x="0" y="145"/>
                    <a:pt x="42" y="188"/>
                    <a:pt x="94" y="188"/>
                  </a:cubicBezTo>
                  <a:cubicBezTo>
                    <a:pt x="177" y="188"/>
                    <a:pt x="219" y="86"/>
                    <a:pt x="160" y="28"/>
                  </a:cubicBezTo>
                  <a:cubicBezTo>
                    <a:pt x="141"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6"/>
            <p:cNvSpPr/>
            <p:nvPr/>
          </p:nvSpPr>
          <p:spPr>
            <a:xfrm>
              <a:off x="3609325" y="266850"/>
              <a:ext cx="5450" cy="4700"/>
            </a:xfrm>
            <a:custGeom>
              <a:avLst/>
              <a:gdLst/>
              <a:ahLst/>
              <a:cxnLst/>
              <a:rect l="l" t="t" r="r" b="b"/>
              <a:pathLst>
                <a:path w="218" h="188" extrusionOk="0">
                  <a:moveTo>
                    <a:pt x="94" y="1"/>
                  </a:moveTo>
                  <a:cubicBezTo>
                    <a:pt x="46" y="1"/>
                    <a:pt x="0" y="38"/>
                    <a:pt x="0" y="94"/>
                  </a:cubicBezTo>
                  <a:cubicBezTo>
                    <a:pt x="0" y="145"/>
                    <a:pt x="42" y="187"/>
                    <a:pt x="94"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6"/>
            <p:cNvSpPr/>
            <p:nvPr/>
          </p:nvSpPr>
          <p:spPr>
            <a:xfrm>
              <a:off x="3620825" y="266850"/>
              <a:ext cx="5450" cy="4700"/>
            </a:xfrm>
            <a:custGeom>
              <a:avLst/>
              <a:gdLst/>
              <a:ahLst/>
              <a:cxnLst/>
              <a:rect l="l" t="t" r="r" b="b"/>
              <a:pathLst>
                <a:path w="218" h="188" extrusionOk="0">
                  <a:moveTo>
                    <a:pt x="94" y="1"/>
                  </a:moveTo>
                  <a:cubicBezTo>
                    <a:pt x="47" y="1"/>
                    <a:pt x="1" y="38"/>
                    <a:pt x="1" y="94"/>
                  </a:cubicBezTo>
                  <a:cubicBezTo>
                    <a:pt x="1" y="145"/>
                    <a:pt x="42" y="187"/>
                    <a:pt x="93" y="188"/>
                  </a:cubicBezTo>
                  <a:cubicBezTo>
                    <a:pt x="176" y="188"/>
                    <a:pt x="218" y="86"/>
                    <a:pt x="159" y="28"/>
                  </a:cubicBezTo>
                  <a:cubicBezTo>
                    <a:pt x="140" y="9"/>
                    <a:pt x="117" y="1"/>
                    <a:pt x="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26"/>
            <p:cNvSpPr/>
            <p:nvPr/>
          </p:nvSpPr>
          <p:spPr>
            <a:xfrm>
              <a:off x="3632300" y="266850"/>
              <a:ext cx="5450" cy="4700"/>
            </a:xfrm>
            <a:custGeom>
              <a:avLst/>
              <a:gdLst/>
              <a:ahLst/>
              <a:cxnLst/>
              <a:rect l="l" t="t" r="r" b="b"/>
              <a:pathLst>
                <a:path w="218" h="188" extrusionOk="0">
                  <a:moveTo>
                    <a:pt x="95" y="1"/>
                  </a:moveTo>
                  <a:cubicBezTo>
                    <a:pt x="47" y="1"/>
                    <a:pt x="1" y="38"/>
                    <a:pt x="1" y="94"/>
                  </a:cubicBezTo>
                  <a:cubicBezTo>
                    <a:pt x="1" y="145"/>
                    <a:pt x="42" y="187"/>
                    <a:pt x="94" y="188"/>
                  </a:cubicBezTo>
                  <a:cubicBezTo>
                    <a:pt x="177" y="188"/>
                    <a:pt x="218" y="86"/>
                    <a:pt x="159" y="28"/>
                  </a:cubicBezTo>
                  <a:cubicBezTo>
                    <a:pt x="140"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26"/>
            <p:cNvSpPr/>
            <p:nvPr/>
          </p:nvSpPr>
          <p:spPr>
            <a:xfrm>
              <a:off x="3643800" y="266850"/>
              <a:ext cx="5475" cy="4700"/>
            </a:xfrm>
            <a:custGeom>
              <a:avLst/>
              <a:gdLst/>
              <a:ahLst/>
              <a:cxnLst/>
              <a:rect l="l" t="t" r="r" b="b"/>
              <a:pathLst>
                <a:path w="219" h="188" extrusionOk="0">
                  <a:moveTo>
                    <a:pt x="95" y="1"/>
                  </a:moveTo>
                  <a:cubicBezTo>
                    <a:pt x="47" y="1"/>
                    <a:pt x="1" y="38"/>
                    <a:pt x="1" y="94"/>
                  </a:cubicBezTo>
                  <a:cubicBezTo>
                    <a:pt x="1" y="146"/>
                    <a:pt x="43" y="188"/>
                    <a:pt x="94" y="188"/>
                  </a:cubicBezTo>
                  <a:cubicBezTo>
                    <a:pt x="176" y="188"/>
                    <a:pt x="218" y="86"/>
                    <a:pt x="160" y="28"/>
                  </a:cubicBezTo>
                  <a:cubicBezTo>
                    <a:pt x="141" y="9"/>
                    <a:pt x="117" y="1"/>
                    <a:pt x="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26"/>
            <p:cNvSpPr/>
            <p:nvPr/>
          </p:nvSpPr>
          <p:spPr>
            <a:xfrm>
              <a:off x="3654525" y="266850"/>
              <a:ext cx="5450" cy="4700"/>
            </a:xfrm>
            <a:custGeom>
              <a:avLst/>
              <a:gdLst/>
              <a:ahLst/>
              <a:cxnLst/>
              <a:rect l="l" t="t" r="r" b="b"/>
              <a:pathLst>
                <a:path w="218" h="188" extrusionOk="0">
                  <a:moveTo>
                    <a:pt x="124" y="1"/>
                  </a:moveTo>
                  <a:cubicBezTo>
                    <a:pt x="41" y="1"/>
                    <a:pt x="1" y="101"/>
                    <a:pt x="59" y="160"/>
                  </a:cubicBezTo>
                  <a:cubicBezTo>
                    <a:pt x="78" y="179"/>
                    <a:pt x="102" y="187"/>
                    <a:pt x="125" y="187"/>
                  </a:cubicBezTo>
                  <a:cubicBezTo>
                    <a:pt x="172" y="187"/>
                    <a:pt x="218" y="150"/>
                    <a:pt x="218" y="94"/>
                  </a:cubicBezTo>
                  <a:cubicBezTo>
                    <a:pt x="218" y="43"/>
                    <a:pt x="176" y="1"/>
                    <a:pt x="1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26"/>
            <p:cNvSpPr/>
            <p:nvPr/>
          </p:nvSpPr>
          <p:spPr>
            <a:xfrm>
              <a:off x="3666000" y="266850"/>
              <a:ext cx="5450" cy="4700"/>
            </a:xfrm>
            <a:custGeom>
              <a:avLst/>
              <a:gdLst/>
              <a:ahLst/>
              <a:cxnLst/>
              <a:rect l="l" t="t" r="r" b="b"/>
              <a:pathLst>
                <a:path w="218" h="188" extrusionOk="0">
                  <a:moveTo>
                    <a:pt x="126" y="1"/>
                  </a:moveTo>
                  <a:cubicBezTo>
                    <a:pt x="42" y="1"/>
                    <a:pt x="1" y="101"/>
                    <a:pt x="59" y="160"/>
                  </a:cubicBezTo>
                  <a:cubicBezTo>
                    <a:pt x="78" y="179"/>
                    <a:pt x="102" y="187"/>
                    <a:pt x="125" y="187"/>
                  </a:cubicBezTo>
                  <a:cubicBezTo>
                    <a:pt x="172" y="187"/>
                    <a:pt x="218" y="150"/>
                    <a:pt x="218" y="94"/>
                  </a:cubicBezTo>
                  <a:cubicBezTo>
                    <a:pt x="218" y="43"/>
                    <a:pt x="176"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26"/>
            <p:cNvSpPr/>
            <p:nvPr/>
          </p:nvSpPr>
          <p:spPr>
            <a:xfrm>
              <a:off x="3677500" y="266850"/>
              <a:ext cx="5475" cy="4700"/>
            </a:xfrm>
            <a:custGeom>
              <a:avLst/>
              <a:gdLst/>
              <a:ahLst/>
              <a:cxnLst/>
              <a:rect l="l" t="t" r="r" b="b"/>
              <a:pathLst>
                <a:path w="219" h="188" extrusionOk="0">
                  <a:moveTo>
                    <a:pt x="125" y="1"/>
                  </a:moveTo>
                  <a:cubicBezTo>
                    <a:pt x="43" y="1"/>
                    <a:pt x="1" y="101"/>
                    <a:pt x="59" y="160"/>
                  </a:cubicBezTo>
                  <a:cubicBezTo>
                    <a:pt x="78" y="179"/>
                    <a:pt x="102" y="187"/>
                    <a:pt x="125" y="187"/>
                  </a:cubicBezTo>
                  <a:cubicBezTo>
                    <a:pt x="173" y="187"/>
                    <a:pt x="218" y="150"/>
                    <a:pt x="218" y="94"/>
                  </a:cubicBezTo>
                  <a:cubicBezTo>
                    <a:pt x="218" y="43"/>
                    <a:pt x="176" y="1"/>
                    <a:pt x="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26"/>
            <p:cNvSpPr/>
            <p:nvPr/>
          </p:nvSpPr>
          <p:spPr>
            <a:xfrm>
              <a:off x="3688975" y="266850"/>
              <a:ext cx="5500" cy="4700"/>
            </a:xfrm>
            <a:custGeom>
              <a:avLst/>
              <a:gdLst/>
              <a:ahLst/>
              <a:cxnLst/>
              <a:rect l="l" t="t" r="r" b="b"/>
              <a:pathLst>
                <a:path w="220" h="188" extrusionOk="0">
                  <a:moveTo>
                    <a:pt x="126" y="1"/>
                  </a:moveTo>
                  <a:cubicBezTo>
                    <a:pt x="43" y="1"/>
                    <a:pt x="1" y="101"/>
                    <a:pt x="59" y="160"/>
                  </a:cubicBezTo>
                  <a:cubicBezTo>
                    <a:pt x="79" y="179"/>
                    <a:pt x="103" y="187"/>
                    <a:pt x="126" y="187"/>
                  </a:cubicBezTo>
                  <a:cubicBezTo>
                    <a:pt x="174" y="187"/>
                    <a:pt x="219" y="150"/>
                    <a:pt x="219" y="94"/>
                  </a:cubicBezTo>
                  <a:cubicBezTo>
                    <a:pt x="219" y="43"/>
                    <a:pt x="178" y="1"/>
                    <a:pt x="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8" name="Google Shape;7068;p26"/>
          <p:cNvSpPr txBox="1">
            <a:spLocks noGrp="1"/>
          </p:cNvSpPr>
          <p:nvPr>
            <p:ph type="body" idx="1"/>
          </p:nvPr>
        </p:nvSpPr>
        <p:spPr>
          <a:xfrm>
            <a:off x="714750" y="2025100"/>
            <a:ext cx="3642600" cy="25833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Char char="●"/>
              <a:defRPr sz="1400"/>
            </a:lvl1pPr>
            <a:lvl2pPr marL="914400" lvl="1" indent="-330200" rtl="0">
              <a:spcBef>
                <a:spcPts val="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7069" name="Google Shape;7069;p26"/>
          <p:cNvSpPr txBox="1">
            <a:spLocks noGrp="1"/>
          </p:cNvSpPr>
          <p:nvPr>
            <p:ph type="body" idx="2"/>
          </p:nvPr>
        </p:nvSpPr>
        <p:spPr>
          <a:xfrm>
            <a:off x="4786650" y="2025100"/>
            <a:ext cx="3642600" cy="25833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Char char="●"/>
              <a:defRPr sz="1400"/>
            </a:lvl1pPr>
            <a:lvl2pPr marL="914400" lvl="1" indent="-330200" rtl="0">
              <a:spcBef>
                <a:spcPts val="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7070" name="Google Shape;7070;p26"/>
          <p:cNvSpPr txBox="1">
            <a:spLocks noGrp="1"/>
          </p:cNvSpPr>
          <p:nvPr>
            <p:ph type="subTitle" idx="3"/>
          </p:nvPr>
        </p:nvSpPr>
        <p:spPr>
          <a:xfrm>
            <a:off x="714750" y="1604700"/>
            <a:ext cx="3642600" cy="345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Rajdhani"/>
              <a:buNone/>
              <a:defRPr sz="2400" b="1">
                <a:latin typeface="Rajdhani"/>
                <a:ea typeface="Rajdhani"/>
                <a:cs typeface="Rajdhani"/>
                <a:sym typeface="Rajdhani"/>
              </a:defRPr>
            </a:lvl1pPr>
            <a:lvl2pPr lvl="1" rtl="0">
              <a:spcBef>
                <a:spcPts val="1600"/>
              </a:spcBef>
              <a:spcAft>
                <a:spcPts val="0"/>
              </a:spcAft>
              <a:buSzPts val="2400"/>
              <a:buFont typeface="Rajdhani"/>
              <a:buNone/>
              <a:defRPr sz="2400" b="1">
                <a:latin typeface="Rajdhani"/>
                <a:ea typeface="Rajdhani"/>
                <a:cs typeface="Rajdhani"/>
                <a:sym typeface="Rajdhani"/>
              </a:defRPr>
            </a:lvl2pPr>
            <a:lvl3pPr lvl="2" rtl="0">
              <a:spcBef>
                <a:spcPts val="1600"/>
              </a:spcBef>
              <a:spcAft>
                <a:spcPts val="0"/>
              </a:spcAft>
              <a:buSzPts val="2400"/>
              <a:buFont typeface="Rajdhani"/>
              <a:buNone/>
              <a:defRPr sz="2400" b="1">
                <a:latin typeface="Rajdhani"/>
                <a:ea typeface="Rajdhani"/>
                <a:cs typeface="Rajdhani"/>
                <a:sym typeface="Rajdhani"/>
              </a:defRPr>
            </a:lvl3pPr>
            <a:lvl4pPr lvl="3" rtl="0">
              <a:spcBef>
                <a:spcPts val="1600"/>
              </a:spcBef>
              <a:spcAft>
                <a:spcPts val="0"/>
              </a:spcAft>
              <a:buSzPts val="2400"/>
              <a:buFont typeface="Rajdhani"/>
              <a:buNone/>
              <a:defRPr sz="2400" b="1">
                <a:latin typeface="Rajdhani"/>
                <a:ea typeface="Rajdhani"/>
                <a:cs typeface="Rajdhani"/>
                <a:sym typeface="Rajdhani"/>
              </a:defRPr>
            </a:lvl4pPr>
            <a:lvl5pPr lvl="4" rtl="0">
              <a:spcBef>
                <a:spcPts val="1600"/>
              </a:spcBef>
              <a:spcAft>
                <a:spcPts val="0"/>
              </a:spcAft>
              <a:buSzPts val="2400"/>
              <a:buFont typeface="Rajdhani"/>
              <a:buNone/>
              <a:defRPr sz="2400" b="1">
                <a:latin typeface="Rajdhani"/>
                <a:ea typeface="Rajdhani"/>
                <a:cs typeface="Rajdhani"/>
                <a:sym typeface="Rajdhani"/>
              </a:defRPr>
            </a:lvl5pPr>
            <a:lvl6pPr lvl="5" rtl="0">
              <a:spcBef>
                <a:spcPts val="1600"/>
              </a:spcBef>
              <a:spcAft>
                <a:spcPts val="0"/>
              </a:spcAft>
              <a:buSzPts val="2400"/>
              <a:buFont typeface="Rajdhani"/>
              <a:buNone/>
              <a:defRPr sz="2400" b="1">
                <a:latin typeface="Rajdhani"/>
                <a:ea typeface="Rajdhani"/>
                <a:cs typeface="Rajdhani"/>
                <a:sym typeface="Rajdhani"/>
              </a:defRPr>
            </a:lvl6pPr>
            <a:lvl7pPr lvl="6" rtl="0">
              <a:spcBef>
                <a:spcPts val="1600"/>
              </a:spcBef>
              <a:spcAft>
                <a:spcPts val="0"/>
              </a:spcAft>
              <a:buSzPts val="2400"/>
              <a:buFont typeface="Rajdhani"/>
              <a:buNone/>
              <a:defRPr sz="2400" b="1">
                <a:latin typeface="Rajdhani"/>
                <a:ea typeface="Rajdhani"/>
                <a:cs typeface="Rajdhani"/>
                <a:sym typeface="Rajdhani"/>
              </a:defRPr>
            </a:lvl7pPr>
            <a:lvl8pPr lvl="7" rtl="0">
              <a:spcBef>
                <a:spcPts val="1600"/>
              </a:spcBef>
              <a:spcAft>
                <a:spcPts val="0"/>
              </a:spcAft>
              <a:buSzPts val="2400"/>
              <a:buFont typeface="Rajdhani"/>
              <a:buNone/>
              <a:defRPr sz="2400" b="1">
                <a:latin typeface="Rajdhani"/>
                <a:ea typeface="Rajdhani"/>
                <a:cs typeface="Rajdhani"/>
                <a:sym typeface="Rajdhani"/>
              </a:defRPr>
            </a:lvl8pPr>
            <a:lvl9pPr lvl="8" rtl="0">
              <a:spcBef>
                <a:spcPts val="1600"/>
              </a:spcBef>
              <a:spcAft>
                <a:spcPts val="1600"/>
              </a:spcAft>
              <a:buSzPts val="2400"/>
              <a:buFont typeface="Rajdhani"/>
              <a:buNone/>
              <a:defRPr sz="2400" b="1">
                <a:latin typeface="Rajdhani"/>
                <a:ea typeface="Rajdhani"/>
                <a:cs typeface="Rajdhani"/>
                <a:sym typeface="Rajdhani"/>
              </a:defRPr>
            </a:lvl9pPr>
          </a:lstStyle>
          <a:p>
            <a:endParaRPr/>
          </a:p>
        </p:txBody>
      </p:sp>
      <p:sp>
        <p:nvSpPr>
          <p:cNvPr id="7071" name="Google Shape;7071;p26"/>
          <p:cNvSpPr txBox="1">
            <a:spLocks noGrp="1"/>
          </p:cNvSpPr>
          <p:nvPr>
            <p:ph type="subTitle" idx="4"/>
          </p:nvPr>
        </p:nvSpPr>
        <p:spPr>
          <a:xfrm>
            <a:off x="4786650" y="1604700"/>
            <a:ext cx="3642600" cy="3459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Rajdhani"/>
              <a:buNone/>
              <a:defRPr sz="2400" b="1">
                <a:latin typeface="Rajdhani"/>
                <a:ea typeface="Rajdhani"/>
                <a:cs typeface="Rajdhani"/>
                <a:sym typeface="Rajdhani"/>
              </a:defRPr>
            </a:lvl1pPr>
            <a:lvl2pPr lvl="1" rtl="0">
              <a:spcBef>
                <a:spcPts val="1600"/>
              </a:spcBef>
              <a:spcAft>
                <a:spcPts val="0"/>
              </a:spcAft>
              <a:buSzPts val="2400"/>
              <a:buFont typeface="Rajdhani"/>
              <a:buNone/>
              <a:defRPr sz="2400" b="1">
                <a:latin typeface="Rajdhani"/>
                <a:ea typeface="Rajdhani"/>
                <a:cs typeface="Rajdhani"/>
                <a:sym typeface="Rajdhani"/>
              </a:defRPr>
            </a:lvl2pPr>
            <a:lvl3pPr lvl="2" rtl="0">
              <a:spcBef>
                <a:spcPts val="1600"/>
              </a:spcBef>
              <a:spcAft>
                <a:spcPts val="0"/>
              </a:spcAft>
              <a:buSzPts val="2400"/>
              <a:buFont typeface="Rajdhani"/>
              <a:buNone/>
              <a:defRPr sz="2400" b="1">
                <a:latin typeface="Rajdhani"/>
                <a:ea typeface="Rajdhani"/>
                <a:cs typeface="Rajdhani"/>
                <a:sym typeface="Rajdhani"/>
              </a:defRPr>
            </a:lvl3pPr>
            <a:lvl4pPr lvl="3" rtl="0">
              <a:spcBef>
                <a:spcPts val="1600"/>
              </a:spcBef>
              <a:spcAft>
                <a:spcPts val="0"/>
              </a:spcAft>
              <a:buSzPts val="2400"/>
              <a:buFont typeface="Rajdhani"/>
              <a:buNone/>
              <a:defRPr sz="2400" b="1">
                <a:latin typeface="Rajdhani"/>
                <a:ea typeface="Rajdhani"/>
                <a:cs typeface="Rajdhani"/>
                <a:sym typeface="Rajdhani"/>
              </a:defRPr>
            </a:lvl4pPr>
            <a:lvl5pPr lvl="4" rtl="0">
              <a:spcBef>
                <a:spcPts val="1600"/>
              </a:spcBef>
              <a:spcAft>
                <a:spcPts val="0"/>
              </a:spcAft>
              <a:buSzPts val="2400"/>
              <a:buFont typeface="Rajdhani"/>
              <a:buNone/>
              <a:defRPr sz="2400" b="1">
                <a:latin typeface="Rajdhani"/>
                <a:ea typeface="Rajdhani"/>
                <a:cs typeface="Rajdhani"/>
                <a:sym typeface="Rajdhani"/>
              </a:defRPr>
            </a:lvl5pPr>
            <a:lvl6pPr lvl="5" rtl="0">
              <a:spcBef>
                <a:spcPts val="1600"/>
              </a:spcBef>
              <a:spcAft>
                <a:spcPts val="0"/>
              </a:spcAft>
              <a:buSzPts val="2400"/>
              <a:buFont typeface="Rajdhani"/>
              <a:buNone/>
              <a:defRPr sz="2400" b="1">
                <a:latin typeface="Rajdhani"/>
                <a:ea typeface="Rajdhani"/>
                <a:cs typeface="Rajdhani"/>
                <a:sym typeface="Rajdhani"/>
              </a:defRPr>
            </a:lvl6pPr>
            <a:lvl7pPr lvl="6" rtl="0">
              <a:spcBef>
                <a:spcPts val="1600"/>
              </a:spcBef>
              <a:spcAft>
                <a:spcPts val="0"/>
              </a:spcAft>
              <a:buSzPts val="2400"/>
              <a:buFont typeface="Rajdhani"/>
              <a:buNone/>
              <a:defRPr sz="2400" b="1">
                <a:latin typeface="Rajdhani"/>
                <a:ea typeface="Rajdhani"/>
                <a:cs typeface="Rajdhani"/>
                <a:sym typeface="Rajdhani"/>
              </a:defRPr>
            </a:lvl7pPr>
            <a:lvl8pPr lvl="7" rtl="0">
              <a:spcBef>
                <a:spcPts val="1600"/>
              </a:spcBef>
              <a:spcAft>
                <a:spcPts val="0"/>
              </a:spcAft>
              <a:buSzPts val="2400"/>
              <a:buFont typeface="Rajdhani"/>
              <a:buNone/>
              <a:defRPr sz="2400" b="1">
                <a:latin typeface="Rajdhani"/>
                <a:ea typeface="Rajdhani"/>
                <a:cs typeface="Rajdhani"/>
                <a:sym typeface="Rajdhani"/>
              </a:defRPr>
            </a:lvl8pPr>
            <a:lvl9pPr lvl="8" rtl="0">
              <a:spcBef>
                <a:spcPts val="1600"/>
              </a:spcBef>
              <a:spcAft>
                <a:spcPts val="1600"/>
              </a:spcAft>
              <a:buSzPts val="2400"/>
              <a:buFont typeface="Rajdhani"/>
              <a:buNone/>
              <a:defRPr sz="2400" b="1">
                <a:latin typeface="Rajdhani"/>
                <a:ea typeface="Rajdhani"/>
                <a:cs typeface="Rajdhani"/>
                <a:sym typeface="Rajdhan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4F2EA"/>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612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4000"/>
              <a:buFont typeface="Rajdhani"/>
              <a:buNone/>
              <a:defRPr sz="4000" b="1">
                <a:solidFill>
                  <a:schemeClr val="dk1"/>
                </a:solidFill>
                <a:latin typeface="Rajdhani"/>
                <a:ea typeface="Rajdhani"/>
                <a:cs typeface="Rajdhani"/>
                <a:sym typeface="Rajdhani"/>
              </a:defRPr>
            </a:lvl1pPr>
            <a:lvl2pPr lvl="1" algn="ctr">
              <a:spcBef>
                <a:spcPts val="0"/>
              </a:spcBef>
              <a:spcAft>
                <a:spcPts val="0"/>
              </a:spcAft>
              <a:buClr>
                <a:schemeClr val="dk1"/>
              </a:buClr>
              <a:buSzPts val="3600"/>
              <a:buFont typeface="Rajdhani"/>
              <a:buNone/>
              <a:defRPr sz="3600" b="1">
                <a:solidFill>
                  <a:schemeClr val="dk1"/>
                </a:solidFill>
                <a:latin typeface="Rajdhani"/>
                <a:ea typeface="Rajdhani"/>
                <a:cs typeface="Rajdhani"/>
                <a:sym typeface="Rajdhani"/>
              </a:defRPr>
            </a:lvl2pPr>
            <a:lvl3pPr lvl="2" algn="ctr">
              <a:spcBef>
                <a:spcPts val="0"/>
              </a:spcBef>
              <a:spcAft>
                <a:spcPts val="0"/>
              </a:spcAft>
              <a:buClr>
                <a:schemeClr val="dk1"/>
              </a:buClr>
              <a:buSzPts val="3600"/>
              <a:buFont typeface="Rajdhani"/>
              <a:buNone/>
              <a:defRPr sz="3600" b="1">
                <a:solidFill>
                  <a:schemeClr val="dk1"/>
                </a:solidFill>
                <a:latin typeface="Rajdhani"/>
                <a:ea typeface="Rajdhani"/>
                <a:cs typeface="Rajdhani"/>
                <a:sym typeface="Rajdhani"/>
              </a:defRPr>
            </a:lvl3pPr>
            <a:lvl4pPr lvl="3" algn="ctr">
              <a:spcBef>
                <a:spcPts val="0"/>
              </a:spcBef>
              <a:spcAft>
                <a:spcPts val="0"/>
              </a:spcAft>
              <a:buClr>
                <a:schemeClr val="dk1"/>
              </a:buClr>
              <a:buSzPts val="3600"/>
              <a:buFont typeface="Rajdhani"/>
              <a:buNone/>
              <a:defRPr sz="3600" b="1">
                <a:solidFill>
                  <a:schemeClr val="dk1"/>
                </a:solidFill>
                <a:latin typeface="Rajdhani"/>
                <a:ea typeface="Rajdhani"/>
                <a:cs typeface="Rajdhani"/>
                <a:sym typeface="Rajdhani"/>
              </a:defRPr>
            </a:lvl4pPr>
            <a:lvl5pPr lvl="4" algn="ctr">
              <a:spcBef>
                <a:spcPts val="0"/>
              </a:spcBef>
              <a:spcAft>
                <a:spcPts val="0"/>
              </a:spcAft>
              <a:buClr>
                <a:schemeClr val="dk1"/>
              </a:buClr>
              <a:buSzPts val="3600"/>
              <a:buFont typeface="Rajdhani"/>
              <a:buNone/>
              <a:defRPr sz="3600" b="1">
                <a:solidFill>
                  <a:schemeClr val="dk1"/>
                </a:solidFill>
                <a:latin typeface="Rajdhani"/>
                <a:ea typeface="Rajdhani"/>
                <a:cs typeface="Rajdhani"/>
                <a:sym typeface="Rajdhani"/>
              </a:defRPr>
            </a:lvl5pPr>
            <a:lvl6pPr lvl="5" algn="ctr">
              <a:spcBef>
                <a:spcPts val="0"/>
              </a:spcBef>
              <a:spcAft>
                <a:spcPts val="0"/>
              </a:spcAft>
              <a:buClr>
                <a:schemeClr val="dk1"/>
              </a:buClr>
              <a:buSzPts val="3600"/>
              <a:buFont typeface="Rajdhani"/>
              <a:buNone/>
              <a:defRPr sz="3600" b="1">
                <a:solidFill>
                  <a:schemeClr val="dk1"/>
                </a:solidFill>
                <a:latin typeface="Rajdhani"/>
                <a:ea typeface="Rajdhani"/>
                <a:cs typeface="Rajdhani"/>
                <a:sym typeface="Rajdhani"/>
              </a:defRPr>
            </a:lvl6pPr>
            <a:lvl7pPr lvl="6" algn="ctr">
              <a:spcBef>
                <a:spcPts val="0"/>
              </a:spcBef>
              <a:spcAft>
                <a:spcPts val="0"/>
              </a:spcAft>
              <a:buClr>
                <a:schemeClr val="dk1"/>
              </a:buClr>
              <a:buSzPts val="3600"/>
              <a:buFont typeface="Rajdhani"/>
              <a:buNone/>
              <a:defRPr sz="3600" b="1">
                <a:solidFill>
                  <a:schemeClr val="dk1"/>
                </a:solidFill>
                <a:latin typeface="Rajdhani"/>
                <a:ea typeface="Rajdhani"/>
                <a:cs typeface="Rajdhani"/>
                <a:sym typeface="Rajdhani"/>
              </a:defRPr>
            </a:lvl7pPr>
            <a:lvl8pPr lvl="7" algn="ctr">
              <a:spcBef>
                <a:spcPts val="0"/>
              </a:spcBef>
              <a:spcAft>
                <a:spcPts val="0"/>
              </a:spcAft>
              <a:buClr>
                <a:schemeClr val="dk1"/>
              </a:buClr>
              <a:buSzPts val="3600"/>
              <a:buFont typeface="Rajdhani"/>
              <a:buNone/>
              <a:defRPr sz="3600" b="1">
                <a:solidFill>
                  <a:schemeClr val="dk1"/>
                </a:solidFill>
                <a:latin typeface="Rajdhani"/>
                <a:ea typeface="Rajdhani"/>
                <a:cs typeface="Rajdhani"/>
                <a:sym typeface="Rajdhani"/>
              </a:defRPr>
            </a:lvl8pPr>
            <a:lvl9pPr lvl="8" algn="ctr">
              <a:spcBef>
                <a:spcPts val="0"/>
              </a:spcBef>
              <a:spcAft>
                <a:spcPts val="0"/>
              </a:spcAft>
              <a:buClr>
                <a:schemeClr val="dk1"/>
              </a:buClr>
              <a:buSzPts val="3600"/>
              <a:buFont typeface="Rajdhani"/>
              <a:buNone/>
              <a:defRPr sz="3600" b="1">
                <a:solidFill>
                  <a:schemeClr val="dk1"/>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1pPr>
            <a:lvl2pPr marL="914400" lvl="1"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2pPr>
            <a:lvl3pPr marL="1371600" lvl="2"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3pPr>
            <a:lvl4pPr marL="1828800" lvl="3"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4pPr>
            <a:lvl5pPr marL="2286000" lvl="4"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5pPr>
            <a:lvl6pPr marL="2743200" lvl="5"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6pPr>
            <a:lvl7pPr marL="3200400" lvl="6"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7pPr>
            <a:lvl8pPr marL="3657600" lvl="7" indent="-330200">
              <a:lnSpc>
                <a:spcPct val="100000"/>
              </a:lnSpc>
              <a:spcBef>
                <a:spcPts val="160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8pPr>
            <a:lvl9pPr marL="4114800" lvl="8" indent="-330200">
              <a:lnSpc>
                <a:spcPct val="100000"/>
              </a:lnSpc>
              <a:spcBef>
                <a:spcPts val="1600"/>
              </a:spcBef>
              <a:spcAft>
                <a:spcPts val="1600"/>
              </a:spcAft>
              <a:buClr>
                <a:schemeClr val="dk1"/>
              </a:buClr>
              <a:buSzPts val="1600"/>
              <a:buFont typeface="Nunito Sans"/>
              <a:buChar char="■"/>
              <a:defRPr sz="1600">
                <a:solidFill>
                  <a:schemeClr val="dk1"/>
                </a:solidFill>
                <a:latin typeface="Nunito Sans"/>
                <a:ea typeface="Nunito Sans"/>
                <a:cs typeface="Nunito Sans"/>
                <a:sym typeface="Nunit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8" r:id="rId5"/>
    <p:sldLayoutId id="2147483659" r:id="rId6"/>
    <p:sldLayoutId id="2147483666" r:id="rId7"/>
    <p:sldLayoutId id="2147483670" r:id="rId8"/>
    <p:sldLayoutId id="2147483672"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s://www.facebook.com/presentationdepartment/posts/908668439498536" TargetMode="External"/><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079"/>
        <p:cNvGrpSpPr/>
        <p:nvPr/>
      </p:nvGrpSpPr>
      <p:grpSpPr>
        <a:xfrm>
          <a:off x="0" y="0"/>
          <a:ext cx="0" cy="0"/>
          <a:chOff x="0" y="0"/>
          <a:chExt cx="0" cy="0"/>
        </a:xfrm>
      </p:grpSpPr>
      <p:sp>
        <p:nvSpPr>
          <p:cNvPr id="7080" name="Google Shape;7080;p29"/>
          <p:cNvSpPr txBox="1">
            <a:spLocks noGrp="1"/>
          </p:cNvSpPr>
          <p:nvPr>
            <p:ph type="ctrTitle"/>
          </p:nvPr>
        </p:nvSpPr>
        <p:spPr>
          <a:xfrm>
            <a:off x="1427550" y="2981063"/>
            <a:ext cx="6288900" cy="114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sz="4600">
                <a:latin typeface="思源黑體 TW Medium" panose="020B0600000000000000" pitchFamily="34" charset="-120"/>
                <a:ea typeface="思源黑體 TW Medium" panose="020B0600000000000000" pitchFamily="34" charset="-120"/>
              </a:rPr>
              <a:t>簡報製作</a:t>
            </a:r>
            <a:br>
              <a:rPr lang="en-US" altLang="zh-TW" sz="4600">
                <a:latin typeface="思源黑體 TW Medium" panose="020B0600000000000000" pitchFamily="34" charset="-120"/>
                <a:ea typeface="思源黑體 TW Medium" panose="020B0600000000000000" pitchFamily="34" charset="-120"/>
              </a:rPr>
            </a:br>
            <a:r>
              <a:rPr lang="zh-TW" altLang="en-US" sz="3000" b="0">
                <a:solidFill>
                  <a:schemeClr val="accent3"/>
                </a:solidFill>
                <a:latin typeface="思源黑體 TW Medium" panose="020B0600000000000000" pitchFamily="34" charset="-120"/>
                <a:ea typeface="思源黑體 TW Medium" panose="020B0600000000000000" pitchFamily="34" charset="-120"/>
                <a:cs typeface="Rajdhani SemiBold"/>
                <a:sym typeface="Rajdhani SemiBold"/>
              </a:rPr>
              <a:t>資訊管理導論</a:t>
            </a:r>
            <a:endParaRPr lang="en-US" sz="3000" b="0">
              <a:solidFill>
                <a:schemeClr val="accent3"/>
              </a:solidFill>
              <a:latin typeface="思源黑體 TW Medium" panose="020B0600000000000000" pitchFamily="34" charset="-120"/>
              <a:ea typeface="思源黑體 TW Medium" panose="020B0600000000000000" pitchFamily="34" charset="-120"/>
              <a:cs typeface="Rajdhani SemiBold"/>
              <a:sym typeface="Rajdhani SemiBold"/>
            </a:endParaRPr>
          </a:p>
        </p:txBody>
      </p:sp>
      <p:sp>
        <p:nvSpPr>
          <p:cNvPr id="7081" name="Google Shape;7081;p29"/>
          <p:cNvSpPr txBox="1">
            <a:spLocks noGrp="1"/>
          </p:cNvSpPr>
          <p:nvPr>
            <p:ph type="subTitle" idx="1"/>
          </p:nvPr>
        </p:nvSpPr>
        <p:spPr>
          <a:xfrm>
            <a:off x="2292100" y="4123763"/>
            <a:ext cx="4505100" cy="41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latin typeface="思源黑體 TW Medium" panose="020B0600000000000000" pitchFamily="34" charset="-120"/>
                <a:ea typeface="思源黑體 TW Medium" panose="020B0600000000000000" pitchFamily="34" charset="-120"/>
              </a:rPr>
              <a:t>助教</a:t>
            </a:r>
            <a:r>
              <a:rPr lang="en-US" altLang="zh-TW" dirty="0">
                <a:latin typeface="思源黑體 TW Medium" panose="020B0600000000000000" pitchFamily="34" charset="-120"/>
                <a:ea typeface="思源黑體 TW Medium" panose="020B0600000000000000" pitchFamily="34" charset="-120"/>
              </a:rPr>
              <a:t>:</a:t>
            </a:r>
            <a:r>
              <a:rPr lang="zh-TW" altLang="en-US" dirty="0">
                <a:latin typeface="思源黑體 TW Medium" panose="020B0600000000000000" pitchFamily="34" charset="-120"/>
                <a:ea typeface="思源黑體 TW Medium" panose="020B0600000000000000" pitchFamily="34" charset="-120"/>
              </a:rPr>
              <a:t> 林威仁 陳俊佑</a:t>
            </a:r>
            <a:endParaRPr dirty="0">
              <a:latin typeface="思源黑體 TW Medium" panose="020B0600000000000000" pitchFamily="34" charset="-120"/>
              <a:ea typeface="思源黑體 TW Medium" panose="020B0600000000000000" pitchFamily="34" charset="-120"/>
            </a:endParaRPr>
          </a:p>
        </p:txBody>
      </p:sp>
      <p:grpSp>
        <p:nvGrpSpPr>
          <p:cNvPr id="16" name="群組 15">
            <a:extLst>
              <a:ext uri="{FF2B5EF4-FFF2-40B4-BE49-F238E27FC236}">
                <a16:creationId xmlns:a16="http://schemas.microsoft.com/office/drawing/2014/main" id="{9137437E-233E-43C1-8BE1-03AB475101B0}"/>
              </a:ext>
            </a:extLst>
          </p:cNvPr>
          <p:cNvGrpSpPr/>
          <p:nvPr/>
        </p:nvGrpSpPr>
        <p:grpSpPr>
          <a:xfrm>
            <a:off x="3294970" y="792721"/>
            <a:ext cx="2545080" cy="1784273"/>
            <a:chOff x="5791200" y="1028700"/>
            <a:chExt cx="2545080" cy="1784273"/>
          </a:xfrm>
        </p:grpSpPr>
        <p:sp>
          <p:nvSpPr>
            <p:cNvPr id="1716" name="Google Shape;12785;p53">
              <a:extLst>
                <a:ext uri="{FF2B5EF4-FFF2-40B4-BE49-F238E27FC236}">
                  <a16:creationId xmlns:a16="http://schemas.microsoft.com/office/drawing/2014/main" id="{493FA14A-5F24-4289-ACD3-252BBFE5D6BF}"/>
                </a:ext>
              </a:extLst>
            </p:cNvPr>
            <p:cNvSpPr/>
            <p:nvPr/>
          </p:nvSpPr>
          <p:spPr>
            <a:xfrm>
              <a:off x="5983629" y="1056781"/>
              <a:ext cx="2255515" cy="1335899"/>
            </a:xfrm>
            <a:custGeom>
              <a:avLst/>
              <a:gdLst/>
              <a:ahLst/>
              <a:cxnLst/>
              <a:rect l="l" t="t" r="r" b="b"/>
              <a:pathLst>
                <a:path w="55826" h="37889" extrusionOk="0">
                  <a:moveTo>
                    <a:pt x="0" y="0"/>
                  </a:moveTo>
                  <a:lnTo>
                    <a:pt x="0" y="37888"/>
                  </a:lnTo>
                  <a:lnTo>
                    <a:pt x="55826" y="37888"/>
                  </a:lnTo>
                  <a:lnTo>
                    <a:pt x="55826" y="0"/>
                  </a:lnTo>
                  <a:close/>
                </a:path>
              </a:pathLst>
            </a:custGeom>
            <a:solidFill>
              <a:srgbClr val="69B0B1">
                <a:alpha val="8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矩形 1">
              <a:extLst>
                <a:ext uri="{FF2B5EF4-FFF2-40B4-BE49-F238E27FC236}">
                  <a16:creationId xmlns:a16="http://schemas.microsoft.com/office/drawing/2014/main" id="{40B7B14B-9A39-4B0B-85AB-5F5E84989313}"/>
                </a:ext>
              </a:extLst>
            </p:cNvPr>
            <p:cNvSpPr/>
            <p:nvPr/>
          </p:nvSpPr>
          <p:spPr>
            <a:xfrm>
              <a:off x="5920740" y="1028700"/>
              <a:ext cx="2255520" cy="1440180"/>
            </a:xfrm>
            <a:prstGeom prst="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直線接點 3">
              <a:extLst>
                <a:ext uri="{FF2B5EF4-FFF2-40B4-BE49-F238E27FC236}">
                  <a16:creationId xmlns:a16="http://schemas.microsoft.com/office/drawing/2014/main" id="{8BE63A60-DE3F-4BF3-8D62-8C9B38BBF8A7}"/>
                </a:ext>
              </a:extLst>
            </p:cNvPr>
            <p:cNvCxnSpPr>
              <a:cxnSpLocks/>
            </p:cNvCxnSpPr>
            <p:nvPr/>
          </p:nvCxnSpPr>
          <p:spPr>
            <a:xfrm>
              <a:off x="5791200" y="1028700"/>
              <a:ext cx="2545080" cy="0"/>
            </a:xfrm>
            <a:prstGeom prst="line">
              <a:avLst/>
            </a:prstGeom>
            <a:ln w="19050">
              <a:solidFill>
                <a:srgbClr val="000A39"/>
              </a:solidFill>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id="{8B89D9E0-4895-4EC2-9E6B-0BFC08B34F54}"/>
                </a:ext>
              </a:extLst>
            </p:cNvPr>
            <p:cNvCxnSpPr>
              <a:cxnSpLocks/>
            </p:cNvCxnSpPr>
            <p:nvPr/>
          </p:nvCxnSpPr>
          <p:spPr>
            <a:xfrm>
              <a:off x="7109460" y="2451023"/>
              <a:ext cx="0" cy="356706"/>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5" name="直線接點 1704">
              <a:extLst>
                <a:ext uri="{FF2B5EF4-FFF2-40B4-BE49-F238E27FC236}">
                  <a16:creationId xmlns:a16="http://schemas.microsoft.com/office/drawing/2014/main" id="{A2673937-1F73-45EE-833D-205373E1C6FD}"/>
                </a:ext>
              </a:extLst>
            </p:cNvPr>
            <p:cNvCxnSpPr>
              <a:cxnSpLocks/>
            </p:cNvCxnSpPr>
            <p:nvPr/>
          </p:nvCxnSpPr>
          <p:spPr>
            <a:xfrm>
              <a:off x="6565830" y="2812973"/>
              <a:ext cx="11049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3" name="直線接點 1712">
              <a:extLst>
                <a:ext uri="{FF2B5EF4-FFF2-40B4-BE49-F238E27FC236}">
                  <a16:creationId xmlns:a16="http://schemas.microsoft.com/office/drawing/2014/main" id="{47986C0A-40B7-4C69-8A85-F101AE167087}"/>
                </a:ext>
              </a:extLst>
            </p:cNvPr>
            <p:cNvCxnSpPr>
              <a:cxnSpLocks/>
            </p:cNvCxnSpPr>
            <p:nvPr/>
          </p:nvCxnSpPr>
          <p:spPr>
            <a:xfrm>
              <a:off x="6511290" y="1195852"/>
              <a:ext cx="1159440" cy="0"/>
            </a:xfrm>
            <a:prstGeom prst="line">
              <a:avLst/>
            </a:prstGeom>
            <a:ln w="19050">
              <a:solidFill>
                <a:srgbClr val="000A39"/>
              </a:solidFill>
            </a:ln>
          </p:spPr>
          <p:style>
            <a:lnRef idx="1">
              <a:schemeClr val="accent1"/>
            </a:lnRef>
            <a:fillRef idx="0">
              <a:schemeClr val="accent1"/>
            </a:fillRef>
            <a:effectRef idx="0">
              <a:schemeClr val="accent1"/>
            </a:effectRef>
            <a:fontRef idx="minor">
              <a:schemeClr val="tx1"/>
            </a:fontRef>
          </p:style>
        </p:cxnSp>
        <p:grpSp>
          <p:nvGrpSpPr>
            <p:cNvPr id="1717" name="Google Shape;10644;p42">
              <a:extLst>
                <a:ext uri="{FF2B5EF4-FFF2-40B4-BE49-F238E27FC236}">
                  <a16:creationId xmlns:a16="http://schemas.microsoft.com/office/drawing/2014/main" id="{9FE9B1B7-A8FC-4E8D-92E0-3DF4F7DB4D44}"/>
                </a:ext>
              </a:extLst>
            </p:cNvPr>
            <p:cNvGrpSpPr/>
            <p:nvPr/>
          </p:nvGrpSpPr>
          <p:grpSpPr>
            <a:xfrm rot="19313166">
              <a:off x="7185833" y="1411861"/>
              <a:ext cx="830785" cy="833926"/>
              <a:chOff x="5853000" y="3649975"/>
              <a:chExt cx="390150" cy="399275"/>
            </a:xfrm>
          </p:grpSpPr>
          <p:sp>
            <p:nvSpPr>
              <p:cNvPr id="1718" name="Google Shape;10645;p42">
                <a:extLst>
                  <a:ext uri="{FF2B5EF4-FFF2-40B4-BE49-F238E27FC236}">
                    <a16:creationId xmlns:a16="http://schemas.microsoft.com/office/drawing/2014/main" id="{776D0A05-8C05-4C4F-A15B-6C8DC60B2BC2}"/>
                  </a:ext>
                </a:extLst>
              </p:cNvPr>
              <p:cNvSpPr/>
              <p:nvPr/>
            </p:nvSpPr>
            <p:spPr>
              <a:xfrm>
                <a:off x="6134850" y="4024300"/>
                <a:ext cx="7775" cy="4350"/>
              </a:xfrm>
              <a:custGeom>
                <a:avLst/>
                <a:gdLst/>
                <a:ahLst/>
                <a:cxnLst/>
                <a:rect l="l" t="t" r="r" b="b"/>
                <a:pathLst>
                  <a:path w="311" h="174" extrusionOk="0">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0646;p42">
                <a:extLst>
                  <a:ext uri="{FF2B5EF4-FFF2-40B4-BE49-F238E27FC236}">
                    <a16:creationId xmlns:a16="http://schemas.microsoft.com/office/drawing/2014/main" id="{FF327CF9-174C-4EB5-94FE-04C5A70C652F}"/>
                  </a:ext>
                </a:extLst>
              </p:cNvPr>
              <p:cNvSpPr/>
              <p:nvPr/>
            </p:nvSpPr>
            <p:spPr>
              <a:xfrm>
                <a:off x="6103750" y="4028975"/>
                <a:ext cx="13325" cy="10950"/>
              </a:xfrm>
              <a:custGeom>
                <a:avLst/>
                <a:gdLst/>
                <a:ahLst/>
                <a:cxnLst/>
                <a:rect l="l" t="t" r="r" b="b"/>
                <a:pathLst>
                  <a:path w="533" h="438" extrusionOk="0">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0647;p42">
                <a:extLst>
                  <a:ext uri="{FF2B5EF4-FFF2-40B4-BE49-F238E27FC236}">
                    <a16:creationId xmlns:a16="http://schemas.microsoft.com/office/drawing/2014/main" id="{0BF5171F-D6F7-4433-A9DB-B75BDD47B206}"/>
                  </a:ext>
                </a:extLst>
              </p:cNvPr>
              <p:cNvSpPr/>
              <p:nvPr/>
            </p:nvSpPr>
            <p:spPr>
              <a:xfrm>
                <a:off x="6073025" y="4033700"/>
                <a:ext cx="14700" cy="12275"/>
              </a:xfrm>
              <a:custGeom>
                <a:avLst/>
                <a:gdLst/>
                <a:ahLst/>
                <a:cxnLst/>
                <a:rect l="l" t="t" r="r" b="b"/>
                <a:pathLst>
                  <a:path w="588" h="491" extrusionOk="0">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0648;p42">
                <a:extLst>
                  <a:ext uri="{FF2B5EF4-FFF2-40B4-BE49-F238E27FC236}">
                    <a16:creationId xmlns:a16="http://schemas.microsoft.com/office/drawing/2014/main" id="{60584086-75E7-4B80-ACD2-E294C12B2337}"/>
                  </a:ext>
                </a:extLst>
              </p:cNvPr>
              <p:cNvSpPr/>
              <p:nvPr/>
            </p:nvSpPr>
            <p:spPr>
              <a:xfrm>
                <a:off x="6044050" y="4038400"/>
                <a:ext cx="13575" cy="10850"/>
              </a:xfrm>
              <a:custGeom>
                <a:avLst/>
                <a:gdLst/>
                <a:ahLst/>
                <a:cxnLst/>
                <a:rect l="l" t="t" r="r" b="b"/>
                <a:pathLst>
                  <a:path w="543" h="434" extrusionOk="0">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0649;p42">
                <a:extLst>
                  <a:ext uri="{FF2B5EF4-FFF2-40B4-BE49-F238E27FC236}">
                    <a16:creationId xmlns:a16="http://schemas.microsoft.com/office/drawing/2014/main" id="{B1CCB744-59C4-4372-B58F-800873DBD7A9}"/>
                  </a:ext>
                </a:extLst>
              </p:cNvPr>
              <p:cNvSpPr/>
              <p:nvPr/>
            </p:nvSpPr>
            <p:spPr>
              <a:xfrm>
                <a:off x="6015750" y="4043125"/>
                <a:ext cx="11700" cy="5250"/>
              </a:xfrm>
              <a:custGeom>
                <a:avLst/>
                <a:gdLst/>
                <a:ahLst/>
                <a:cxnLst/>
                <a:rect l="l" t="t" r="r" b="b"/>
                <a:pathLst>
                  <a:path w="468" h="210" extrusionOk="0">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0650;p42">
                <a:extLst>
                  <a:ext uri="{FF2B5EF4-FFF2-40B4-BE49-F238E27FC236}">
                    <a16:creationId xmlns:a16="http://schemas.microsoft.com/office/drawing/2014/main" id="{C7C1D0A9-DEBD-418F-9C15-2EA2BEAD482F}"/>
                  </a:ext>
                </a:extLst>
              </p:cNvPr>
              <p:cNvSpPr/>
              <p:nvPr/>
            </p:nvSpPr>
            <p:spPr>
              <a:xfrm>
                <a:off x="6190625" y="3986300"/>
                <a:ext cx="1275" cy="1375"/>
              </a:xfrm>
              <a:custGeom>
                <a:avLst/>
                <a:gdLst/>
                <a:ahLst/>
                <a:cxnLst/>
                <a:rect l="l" t="t" r="r" b="b"/>
                <a:pathLst>
                  <a:path w="51" h="55" extrusionOk="0">
                    <a:moveTo>
                      <a:pt x="51" y="1"/>
                    </a:moveTo>
                    <a:lnTo>
                      <a:pt x="51" y="1"/>
                    </a:lnTo>
                    <a:cubicBezTo>
                      <a:pt x="32" y="17"/>
                      <a:pt x="16" y="35"/>
                      <a:pt x="0" y="54"/>
                    </a:cubicBezTo>
                    <a:cubicBezTo>
                      <a:pt x="19" y="35"/>
                      <a:pt x="35" y="20"/>
                      <a:pt x="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0651;p42">
                <a:extLst>
                  <a:ext uri="{FF2B5EF4-FFF2-40B4-BE49-F238E27FC236}">
                    <a16:creationId xmlns:a16="http://schemas.microsoft.com/office/drawing/2014/main" id="{3C16B26B-E96E-4B86-8326-552327E98CD7}"/>
                  </a:ext>
                </a:extLst>
              </p:cNvPr>
              <p:cNvSpPr/>
              <p:nvPr/>
            </p:nvSpPr>
            <p:spPr>
              <a:xfrm>
                <a:off x="6157800" y="3989750"/>
                <a:ext cx="14700" cy="12225"/>
              </a:xfrm>
              <a:custGeom>
                <a:avLst/>
                <a:gdLst/>
                <a:ahLst/>
                <a:cxnLst/>
                <a:rect l="l" t="t" r="r" b="b"/>
                <a:pathLst>
                  <a:path w="588" h="489" extrusionOk="0">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0652;p42">
                <a:extLst>
                  <a:ext uri="{FF2B5EF4-FFF2-40B4-BE49-F238E27FC236}">
                    <a16:creationId xmlns:a16="http://schemas.microsoft.com/office/drawing/2014/main" id="{D6DCD48E-906E-476C-BDB5-FE7C28DB38F2}"/>
                  </a:ext>
                </a:extLst>
              </p:cNvPr>
              <p:cNvSpPr/>
              <p:nvPr/>
            </p:nvSpPr>
            <p:spPr>
              <a:xfrm>
                <a:off x="6128025" y="39944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0653;p42">
                <a:extLst>
                  <a:ext uri="{FF2B5EF4-FFF2-40B4-BE49-F238E27FC236}">
                    <a16:creationId xmlns:a16="http://schemas.microsoft.com/office/drawing/2014/main" id="{FD9B5FC2-3D19-4E0E-A9D8-3AC0F1F9F7D3}"/>
                  </a:ext>
                </a:extLst>
              </p:cNvPr>
              <p:cNvSpPr/>
              <p:nvPr/>
            </p:nvSpPr>
            <p:spPr>
              <a:xfrm>
                <a:off x="6098175" y="39991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0654;p42">
                <a:extLst>
                  <a:ext uri="{FF2B5EF4-FFF2-40B4-BE49-F238E27FC236}">
                    <a16:creationId xmlns:a16="http://schemas.microsoft.com/office/drawing/2014/main" id="{986FAC97-E1EA-4BF3-8CBE-43513E32A5E7}"/>
                  </a:ext>
                </a:extLst>
              </p:cNvPr>
              <p:cNvSpPr/>
              <p:nvPr/>
            </p:nvSpPr>
            <p:spPr>
              <a:xfrm>
                <a:off x="6069650" y="4003850"/>
                <a:ext cx="14675" cy="12250"/>
              </a:xfrm>
              <a:custGeom>
                <a:avLst/>
                <a:gdLst/>
                <a:ahLst/>
                <a:cxnLst/>
                <a:rect l="l" t="t" r="r" b="b"/>
                <a:pathLst>
                  <a:path w="587" h="490" extrusionOk="0">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0655;p42">
                <a:extLst>
                  <a:ext uri="{FF2B5EF4-FFF2-40B4-BE49-F238E27FC236}">
                    <a16:creationId xmlns:a16="http://schemas.microsoft.com/office/drawing/2014/main" id="{FCE51207-111E-4367-ACE6-7126756319FE}"/>
                  </a:ext>
                </a:extLst>
              </p:cNvPr>
              <p:cNvSpPr/>
              <p:nvPr/>
            </p:nvSpPr>
            <p:spPr>
              <a:xfrm>
                <a:off x="6038550" y="4008575"/>
                <a:ext cx="14625" cy="12250"/>
              </a:xfrm>
              <a:custGeom>
                <a:avLst/>
                <a:gdLst/>
                <a:ahLst/>
                <a:cxnLst/>
                <a:rect l="l" t="t" r="r" b="b"/>
                <a:pathLst>
                  <a:path w="585" h="490" extrusionOk="0">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0656;p42">
                <a:extLst>
                  <a:ext uri="{FF2B5EF4-FFF2-40B4-BE49-F238E27FC236}">
                    <a16:creationId xmlns:a16="http://schemas.microsoft.com/office/drawing/2014/main" id="{4355A2D5-5417-4112-8C87-11B2E51688BB}"/>
                  </a:ext>
                </a:extLst>
              </p:cNvPr>
              <p:cNvSpPr/>
              <p:nvPr/>
            </p:nvSpPr>
            <p:spPr>
              <a:xfrm>
                <a:off x="6008700" y="4013325"/>
                <a:ext cx="14700" cy="12250"/>
              </a:xfrm>
              <a:custGeom>
                <a:avLst/>
                <a:gdLst/>
                <a:ahLst/>
                <a:cxnLst/>
                <a:rect l="l" t="t" r="r" b="b"/>
                <a:pathLst>
                  <a:path w="588" h="490" extrusionOk="0">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0657;p42">
                <a:extLst>
                  <a:ext uri="{FF2B5EF4-FFF2-40B4-BE49-F238E27FC236}">
                    <a16:creationId xmlns:a16="http://schemas.microsoft.com/office/drawing/2014/main" id="{7302634C-6B3B-492D-BE0F-4EE3CD7CF8ED}"/>
                  </a:ext>
                </a:extLst>
              </p:cNvPr>
              <p:cNvSpPr/>
              <p:nvPr/>
            </p:nvSpPr>
            <p:spPr>
              <a:xfrm>
                <a:off x="5978850" y="4018025"/>
                <a:ext cx="14700" cy="12275"/>
              </a:xfrm>
              <a:custGeom>
                <a:avLst/>
                <a:gdLst/>
                <a:ahLst/>
                <a:cxnLst/>
                <a:rect l="l" t="t" r="r" b="b"/>
                <a:pathLst>
                  <a:path w="588" h="491" extrusionOk="0">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0658;p42">
                <a:extLst>
                  <a:ext uri="{FF2B5EF4-FFF2-40B4-BE49-F238E27FC236}">
                    <a16:creationId xmlns:a16="http://schemas.microsoft.com/office/drawing/2014/main" id="{312FA675-3BCF-424B-B27E-DB28FB6A580C}"/>
                  </a:ext>
                </a:extLst>
              </p:cNvPr>
              <p:cNvSpPr/>
              <p:nvPr/>
            </p:nvSpPr>
            <p:spPr>
              <a:xfrm>
                <a:off x="5951900" y="4022750"/>
                <a:ext cx="11300" cy="8250"/>
              </a:xfrm>
              <a:custGeom>
                <a:avLst/>
                <a:gdLst/>
                <a:ahLst/>
                <a:cxnLst/>
                <a:rect l="l" t="t" r="r" b="b"/>
                <a:pathLst>
                  <a:path w="452" h="330" extrusionOk="0">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0659;p42">
                <a:extLst>
                  <a:ext uri="{FF2B5EF4-FFF2-40B4-BE49-F238E27FC236}">
                    <a16:creationId xmlns:a16="http://schemas.microsoft.com/office/drawing/2014/main" id="{589CAEF7-1683-4016-9101-75D7F461644B}"/>
                  </a:ext>
                </a:extLst>
              </p:cNvPr>
              <p:cNvSpPr/>
              <p:nvPr/>
            </p:nvSpPr>
            <p:spPr>
              <a:xfrm>
                <a:off x="6214450" y="3950975"/>
                <a:ext cx="4000" cy="6150"/>
              </a:xfrm>
              <a:custGeom>
                <a:avLst/>
                <a:gdLst/>
                <a:ahLst/>
                <a:cxnLst/>
                <a:rect l="l" t="t" r="r" b="b"/>
                <a:pathLst>
                  <a:path w="160" h="246" extrusionOk="0">
                    <a:moveTo>
                      <a:pt x="160" y="1"/>
                    </a:moveTo>
                    <a:lnTo>
                      <a:pt x="160" y="1"/>
                    </a:lnTo>
                    <a:cubicBezTo>
                      <a:pt x="63" y="38"/>
                      <a:pt x="0" y="138"/>
                      <a:pt x="10" y="245"/>
                    </a:cubicBezTo>
                    <a:cubicBezTo>
                      <a:pt x="63" y="164"/>
                      <a:pt x="113" y="82"/>
                      <a:pt x="1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0660;p42">
                <a:extLst>
                  <a:ext uri="{FF2B5EF4-FFF2-40B4-BE49-F238E27FC236}">
                    <a16:creationId xmlns:a16="http://schemas.microsoft.com/office/drawing/2014/main" id="{9C45BD4B-563D-4DD2-A887-80F5139EC750}"/>
                  </a:ext>
                </a:extLst>
              </p:cNvPr>
              <p:cNvSpPr/>
              <p:nvPr/>
            </p:nvSpPr>
            <p:spPr>
              <a:xfrm>
                <a:off x="6182950" y="3955200"/>
                <a:ext cx="14675" cy="12275"/>
              </a:xfrm>
              <a:custGeom>
                <a:avLst/>
                <a:gdLst/>
                <a:ahLst/>
                <a:cxnLst/>
                <a:rect l="l" t="t" r="r" b="b"/>
                <a:pathLst>
                  <a:path w="587" h="491" extrusionOk="0">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0661;p42">
                <a:extLst>
                  <a:ext uri="{FF2B5EF4-FFF2-40B4-BE49-F238E27FC236}">
                    <a16:creationId xmlns:a16="http://schemas.microsoft.com/office/drawing/2014/main" id="{7F7BA502-6016-42F7-BE70-66A014A82722}"/>
                  </a:ext>
                </a:extLst>
              </p:cNvPr>
              <p:cNvSpPr/>
              <p:nvPr/>
            </p:nvSpPr>
            <p:spPr>
              <a:xfrm>
                <a:off x="6154425" y="3959875"/>
                <a:ext cx="14675" cy="12275"/>
              </a:xfrm>
              <a:custGeom>
                <a:avLst/>
                <a:gdLst/>
                <a:ahLst/>
                <a:cxnLst/>
                <a:rect l="l" t="t" r="r" b="b"/>
                <a:pathLst>
                  <a:path w="587" h="491" extrusionOk="0">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0662;p42">
                <a:extLst>
                  <a:ext uri="{FF2B5EF4-FFF2-40B4-BE49-F238E27FC236}">
                    <a16:creationId xmlns:a16="http://schemas.microsoft.com/office/drawing/2014/main" id="{0AF71F88-85A3-41E5-836A-9828D58BEF50}"/>
                  </a:ext>
                </a:extLst>
              </p:cNvPr>
              <p:cNvSpPr/>
              <p:nvPr/>
            </p:nvSpPr>
            <p:spPr>
              <a:xfrm>
                <a:off x="6124625" y="3964600"/>
                <a:ext cx="14625" cy="12250"/>
              </a:xfrm>
              <a:custGeom>
                <a:avLst/>
                <a:gdLst/>
                <a:ahLst/>
                <a:cxnLst/>
                <a:rect l="l" t="t" r="r" b="b"/>
                <a:pathLst>
                  <a:path w="585" h="490" extrusionOk="0">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0663;p42">
                <a:extLst>
                  <a:ext uri="{FF2B5EF4-FFF2-40B4-BE49-F238E27FC236}">
                    <a16:creationId xmlns:a16="http://schemas.microsoft.com/office/drawing/2014/main" id="{0A0A98C9-9660-4C56-99CC-6D7B30B91C52}"/>
                  </a:ext>
                </a:extLst>
              </p:cNvPr>
              <p:cNvSpPr/>
              <p:nvPr/>
            </p:nvSpPr>
            <p:spPr>
              <a:xfrm>
                <a:off x="6094800" y="3969300"/>
                <a:ext cx="14675" cy="12250"/>
              </a:xfrm>
              <a:custGeom>
                <a:avLst/>
                <a:gdLst/>
                <a:ahLst/>
                <a:cxnLst/>
                <a:rect l="l" t="t" r="r" b="b"/>
                <a:pathLst>
                  <a:path w="587" h="490" extrusionOk="0">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0664;p42">
                <a:extLst>
                  <a:ext uri="{FF2B5EF4-FFF2-40B4-BE49-F238E27FC236}">
                    <a16:creationId xmlns:a16="http://schemas.microsoft.com/office/drawing/2014/main" id="{4CF60E82-A226-4336-B374-DF028D5E9545}"/>
                  </a:ext>
                </a:extLst>
              </p:cNvPr>
              <p:cNvSpPr/>
              <p:nvPr/>
            </p:nvSpPr>
            <p:spPr>
              <a:xfrm>
                <a:off x="6064950" y="3974025"/>
                <a:ext cx="14675" cy="12225"/>
              </a:xfrm>
              <a:custGeom>
                <a:avLst/>
                <a:gdLst/>
                <a:ahLst/>
                <a:cxnLst/>
                <a:rect l="l" t="t" r="r" b="b"/>
                <a:pathLst>
                  <a:path w="587" h="489" extrusionOk="0">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0665;p42">
                <a:extLst>
                  <a:ext uri="{FF2B5EF4-FFF2-40B4-BE49-F238E27FC236}">
                    <a16:creationId xmlns:a16="http://schemas.microsoft.com/office/drawing/2014/main" id="{4ED421E8-F222-43C6-9754-FC13B7703985}"/>
                  </a:ext>
                </a:extLst>
              </p:cNvPr>
              <p:cNvSpPr/>
              <p:nvPr/>
            </p:nvSpPr>
            <p:spPr>
              <a:xfrm>
                <a:off x="6035100" y="39787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0666;p42">
                <a:extLst>
                  <a:ext uri="{FF2B5EF4-FFF2-40B4-BE49-F238E27FC236}">
                    <a16:creationId xmlns:a16="http://schemas.microsoft.com/office/drawing/2014/main" id="{2357AA71-19BD-4926-95F5-6A6592C91353}"/>
                  </a:ext>
                </a:extLst>
              </p:cNvPr>
              <p:cNvSpPr/>
              <p:nvPr/>
            </p:nvSpPr>
            <p:spPr>
              <a:xfrm>
                <a:off x="6005325" y="3983475"/>
                <a:ext cx="14700" cy="12275"/>
              </a:xfrm>
              <a:custGeom>
                <a:avLst/>
                <a:gdLst/>
                <a:ahLst/>
                <a:cxnLst/>
                <a:rect l="l" t="t" r="r" b="b"/>
                <a:pathLst>
                  <a:path w="588" h="491" extrusionOk="0">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0667;p42">
                <a:extLst>
                  <a:ext uri="{FF2B5EF4-FFF2-40B4-BE49-F238E27FC236}">
                    <a16:creationId xmlns:a16="http://schemas.microsoft.com/office/drawing/2014/main" id="{818E78CB-ADD1-440F-B7FD-B2CD107E8268}"/>
                  </a:ext>
                </a:extLst>
              </p:cNvPr>
              <p:cNvSpPr/>
              <p:nvPr/>
            </p:nvSpPr>
            <p:spPr>
              <a:xfrm>
                <a:off x="5975475" y="3988175"/>
                <a:ext cx="14700" cy="12275"/>
              </a:xfrm>
              <a:custGeom>
                <a:avLst/>
                <a:gdLst/>
                <a:ahLst/>
                <a:cxnLst/>
                <a:rect l="l" t="t" r="r" b="b"/>
                <a:pathLst>
                  <a:path w="588" h="491" extrusionOk="0">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0668;p42">
                <a:extLst>
                  <a:ext uri="{FF2B5EF4-FFF2-40B4-BE49-F238E27FC236}">
                    <a16:creationId xmlns:a16="http://schemas.microsoft.com/office/drawing/2014/main" id="{1FAD1E43-E80A-4A97-9F46-5CAF98B14241}"/>
                  </a:ext>
                </a:extLst>
              </p:cNvPr>
              <p:cNvSpPr/>
              <p:nvPr/>
            </p:nvSpPr>
            <p:spPr>
              <a:xfrm>
                <a:off x="5944300" y="3992900"/>
                <a:ext cx="14700" cy="12250"/>
              </a:xfrm>
              <a:custGeom>
                <a:avLst/>
                <a:gdLst/>
                <a:ahLst/>
                <a:cxnLst/>
                <a:rect l="l" t="t" r="r" b="b"/>
                <a:pathLst>
                  <a:path w="588" h="490" extrusionOk="0">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0669;p42">
                <a:extLst>
                  <a:ext uri="{FF2B5EF4-FFF2-40B4-BE49-F238E27FC236}">
                    <a16:creationId xmlns:a16="http://schemas.microsoft.com/office/drawing/2014/main" id="{8C26BAC6-E48E-4F54-B28C-A4E2CDB593D5}"/>
                  </a:ext>
                </a:extLst>
              </p:cNvPr>
              <p:cNvSpPr/>
              <p:nvPr/>
            </p:nvSpPr>
            <p:spPr>
              <a:xfrm>
                <a:off x="5916800" y="3997625"/>
                <a:ext cx="12100" cy="11200"/>
              </a:xfrm>
              <a:custGeom>
                <a:avLst/>
                <a:gdLst/>
                <a:ahLst/>
                <a:cxnLst/>
                <a:rect l="l" t="t" r="r" b="b"/>
                <a:pathLst>
                  <a:path w="484" h="448" extrusionOk="0">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0670;p42">
                <a:extLst>
                  <a:ext uri="{FF2B5EF4-FFF2-40B4-BE49-F238E27FC236}">
                    <a16:creationId xmlns:a16="http://schemas.microsoft.com/office/drawing/2014/main" id="{CEC88BBD-7510-4420-9E30-52813140C6CD}"/>
                  </a:ext>
                </a:extLst>
              </p:cNvPr>
              <p:cNvSpPr/>
              <p:nvPr/>
            </p:nvSpPr>
            <p:spPr>
              <a:xfrm>
                <a:off x="6208025" y="3920650"/>
                <a:ext cx="14675" cy="12275"/>
              </a:xfrm>
              <a:custGeom>
                <a:avLst/>
                <a:gdLst/>
                <a:ahLst/>
                <a:cxnLst/>
                <a:rect l="l" t="t" r="r" b="b"/>
                <a:pathLst>
                  <a:path w="587" h="491" extrusionOk="0">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0671;p42">
                <a:extLst>
                  <a:ext uri="{FF2B5EF4-FFF2-40B4-BE49-F238E27FC236}">
                    <a16:creationId xmlns:a16="http://schemas.microsoft.com/office/drawing/2014/main" id="{E3C42841-C797-4916-A18C-38D69B9236BE}"/>
                  </a:ext>
                </a:extLst>
              </p:cNvPr>
              <p:cNvSpPr/>
              <p:nvPr/>
            </p:nvSpPr>
            <p:spPr>
              <a:xfrm>
                <a:off x="6179575" y="3925350"/>
                <a:ext cx="14675" cy="12250"/>
              </a:xfrm>
              <a:custGeom>
                <a:avLst/>
                <a:gdLst/>
                <a:ahLst/>
                <a:cxnLst/>
                <a:rect l="l" t="t" r="r" b="b"/>
                <a:pathLst>
                  <a:path w="587" h="490" extrusionOk="0">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0672;p42">
                <a:extLst>
                  <a:ext uri="{FF2B5EF4-FFF2-40B4-BE49-F238E27FC236}">
                    <a16:creationId xmlns:a16="http://schemas.microsoft.com/office/drawing/2014/main" id="{350F2361-834D-470C-BF51-60F61DE642CC}"/>
                  </a:ext>
                </a:extLst>
              </p:cNvPr>
              <p:cNvSpPr/>
              <p:nvPr/>
            </p:nvSpPr>
            <p:spPr>
              <a:xfrm>
                <a:off x="6149725" y="3930050"/>
                <a:ext cx="14675" cy="12250"/>
              </a:xfrm>
              <a:custGeom>
                <a:avLst/>
                <a:gdLst/>
                <a:ahLst/>
                <a:cxnLst/>
                <a:rect l="l" t="t" r="r" b="b"/>
                <a:pathLst>
                  <a:path w="587" h="490" extrusionOk="0">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0673;p42">
                <a:extLst>
                  <a:ext uri="{FF2B5EF4-FFF2-40B4-BE49-F238E27FC236}">
                    <a16:creationId xmlns:a16="http://schemas.microsoft.com/office/drawing/2014/main" id="{8C86A328-8159-490D-9D7B-880E7C0F23B3}"/>
                  </a:ext>
                </a:extLst>
              </p:cNvPr>
              <p:cNvSpPr/>
              <p:nvPr/>
            </p:nvSpPr>
            <p:spPr>
              <a:xfrm>
                <a:off x="6119875" y="3934750"/>
                <a:ext cx="14675" cy="12250"/>
              </a:xfrm>
              <a:custGeom>
                <a:avLst/>
                <a:gdLst/>
                <a:ahLst/>
                <a:cxnLst/>
                <a:rect l="l" t="t" r="r" b="b"/>
                <a:pathLst>
                  <a:path w="587" h="490" extrusionOk="0">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0674;p42">
                <a:extLst>
                  <a:ext uri="{FF2B5EF4-FFF2-40B4-BE49-F238E27FC236}">
                    <a16:creationId xmlns:a16="http://schemas.microsoft.com/office/drawing/2014/main" id="{5680F8D3-E0F1-4C9A-BC93-9004FDA225A5}"/>
                  </a:ext>
                </a:extLst>
              </p:cNvPr>
              <p:cNvSpPr/>
              <p:nvPr/>
            </p:nvSpPr>
            <p:spPr>
              <a:xfrm>
                <a:off x="6090100" y="3939525"/>
                <a:ext cx="14675" cy="12250"/>
              </a:xfrm>
              <a:custGeom>
                <a:avLst/>
                <a:gdLst/>
                <a:ahLst/>
                <a:cxnLst/>
                <a:rect l="l" t="t" r="r" b="b"/>
                <a:pathLst>
                  <a:path w="587" h="490" extrusionOk="0">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0675;p42">
                <a:extLst>
                  <a:ext uri="{FF2B5EF4-FFF2-40B4-BE49-F238E27FC236}">
                    <a16:creationId xmlns:a16="http://schemas.microsoft.com/office/drawing/2014/main" id="{11C5D3A0-1453-48B9-8161-EA052828F630}"/>
                  </a:ext>
                </a:extLst>
              </p:cNvPr>
              <p:cNvSpPr/>
              <p:nvPr/>
            </p:nvSpPr>
            <p:spPr>
              <a:xfrm>
                <a:off x="6060250" y="394422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0676;p42">
                <a:extLst>
                  <a:ext uri="{FF2B5EF4-FFF2-40B4-BE49-F238E27FC236}">
                    <a16:creationId xmlns:a16="http://schemas.microsoft.com/office/drawing/2014/main" id="{68B99D1C-3356-4736-999C-7C38E45A6AFA}"/>
                  </a:ext>
                </a:extLst>
              </p:cNvPr>
              <p:cNvSpPr/>
              <p:nvPr/>
            </p:nvSpPr>
            <p:spPr>
              <a:xfrm>
                <a:off x="6030400" y="3948925"/>
                <a:ext cx="14675" cy="12275"/>
              </a:xfrm>
              <a:custGeom>
                <a:avLst/>
                <a:gdLst/>
                <a:ahLst/>
                <a:cxnLst/>
                <a:rect l="l" t="t" r="r" b="b"/>
                <a:pathLst>
                  <a:path w="587" h="491" extrusionOk="0">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0677;p42">
                <a:extLst>
                  <a:ext uri="{FF2B5EF4-FFF2-40B4-BE49-F238E27FC236}">
                    <a16:creationId xmlns:a16="http://schemas.microsoft.com/office/drawing/2014/main" id="{5D81A3C5-7DBE-4935-B26C-7A8A81F8FE25}"/>
                  </a:ext>
                </a:extLst>
              </p:cNvPr>
              <p:cNvSpPr/>
              <p:nvPr/>
            </p:nvSpPr>
            <p:spPr>
              <a:xfrm>
                <a:off x="6000600" y="3953625"/>
                <a:ext cx="14625" cy="12275"/>
              </a:xfrm>
              <a:custGeom>
                <a:avLst/>
                <a:gdLst/>
                <a:ahLst/>
                <a:cxnLst/>
                <a:rect l="l" t="t" r="r" b="b"/>
                <a:pathLst>
                  <a:path w="585" h="491" extrusionOk="0">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0678;p42">
                <a:extLst>
                  <a:ext uri="{FF2B5EF4-FFF2-40B4-BE49-F238E27FC236}">
                    <a16:creationId xmlns:a16="http://schemas.microsoft.com/office/drawing/2014/main" id="{EEC2DCC2-50B0-404F-95AB-06155126063F}"/>
                  </a:ext>
                </a:extLst>
              </p:cNvPr>
              <p:cNvSpPr/>
              <p:nvPr/>
            </p:nvSpPr>
            <p:spPr>
              <a:xfrm>
                <a:off x="5970775" y="3958325"/>
                <a:ext cx="14700" cy="12275"/>
              </a:xfrm>
              <a:custGeom>
                <a:avLst/>
                <a:gdLst/>
                <a:ahLst/>
                <a:cxnLst/>
                <a:rect l="l" t="t" r="r" b="b"/>
                <a:pathLst>
                  <a:path w="588" h="491" extrusionOk="0">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0679;p42">
                <a:extLst>
                  <a:ext uri="{FF2B5EF4-FFF2-40B4-BE49-F238E27FC236}">
                    <a16:creationId xmlns:a16="http://schemas.microsoft.com/office/drawing/2014/main" id="{D6F4409E-588D-4281-AF2D-FBFBDD84BB81}"/>
                  </a:ext>
                </a:extLst>
              </p:cNvPr>
              <p:cNvSpPr/>
              <p:nvPr/>
            </p:nvSpPr>
            <p:spPr>
              <a:xfrm>
                <a:off x="5940925" y="3963075"/>
                <a:ext cx="14700" cy="12225"/>
              </a:xfrm>
              <a:custGeom>
                <a:avLst/>
                <a:gdLst/>
                <a:ahLst/>
                <a:cxnLst/>
                <a:rect l="l" t="t" r="r" b="b"/>
                <a:pathLst>
                  <a:path w="588" h="489" extrusionOk="0">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0680;p42">
                <a:extLst>
                  <a:ext uri="{FF2B5EF4-FFF2-40B4-BE49-F238E27FC236}">
                    <a16:creationId xmlns:a16="http://schemas.microsoft.com/office/drawing/2014/main" id="{9A55D9D6-BBA0-439E-B3EB-B7D3C439CC3B}"/>
                  </a:ext>
                </a:extLst>
              </p:cNvPr>
              <p:cNvSpPr/>
              <p:nvPr/>
            </p:nvSpPr>
            <p:spPr>
              <a:xfrm>
                <a:off x="5909750" y="3967825"/>
                <a:ext cx="14700" cy="12250"/>
              </a:xfrm>
              <a:custGeom>
                <a:avLst/>
                <a:gdLst/>
                <a:ahLst/>
                <a:cxnLst/>
                <a:rect l="l" t="t" r="r" b="b"/>
                <a:pathLst>
                  <a:path w="588" h="490" extrusionOk="0">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0681;p42">
                <a:extLst>
                  <a:ext uri="{FF2B5EF4-FFF2-40B4-BE49-F238E27FC236}">
                    <a16:creationId xmlns:a16="http://schemas.microsoft.com/office/drawing/2014/main" id="{EA0E906A-8B78-4CAF-96AC-4459B56CAAD2}"/>
                  </a:ext>
                </a:extLst>
              </p:cNvPr>
              <p:cNvSpPr/>
              <p:nvPr/>
            </p:nvSpPr>
            <p:spPr>
              <a:xfrm>
                <a:off x="5889150" y="3972675"/>
                <a:ext cx="4950" cy="5975"/>
              </a:xfrm>
              <a:custGeom>
                <a:avLst/>
                <a:gdLst/>
                <a:ahLst/>
                <a:cxnLst/>
                <a:rect l="l" t="t" r="r" b="b"/>
                <a:pathLst>
                  <a:path w="198" h="239" extrusionOk="0">
                    <a:moveTo>
                      <a:pt x="1" y="1"/>
                    </a:moveTo>
                    <a:lnTo>
                      <a:pt x="1" y="1"/>
                    </a:lnTo>
                    <a:cubicBezTo>
                      <a:pt x="63" y="79"/>
                      <a:pt x="129" y="160"/>
                      <a:pt x="195" y="239"/>
                    </a:cubicBezTo>
                    <a:cubicBezTo>
                      <a:pt x="198" y="123"/>
                      <a:pt x="113" y="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0682;p42">
                <a:extLst>
                  <a:ext uri="{FF2B5EF4-FFF2-40B4-BE49-F238E27FC236}">
                    <a16:creationId xmlns:a16="http://schemas.microsoft.com/office/drawing/2014/main" id="{155973B0-F0BD-4429-8E3F-BA5C096FF886}"/>
                  </a:ext>
                </a:extLst>
              </p:cNvPr>
              <p:cNvSpPr/>
              <p:nvPr/>
            </p:nvSpPr>
            <p:spPr>
              <a:xfrm>
                <a:off x="6233325" y="3886100"/>
                <a:ext cx="9350" cy="12175"/>
              </a:xfrm>
              <a:custGeom>
                <a:avLst/>
                <a:gdLst/>
                <a:ahLst/>
                <a:cxnLst/>
                <a:rect l="l" t="t" r="r" b="b"/>
                <a:pathLst>
                  <a:path w="374" h="487" extrusionOk="0">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0683;p42">
                <a:extLst>
                  <a:ext uri="{FF2B5EF4-FFF2-40B4-BE49-F238E27FC236}">
                    <a16:creationId xmlns:a16="http://schemas.microsoft.com/office/drawing/2014/main" id="{1F4D2DF3-0552-4C72-BE33-189BAFF65533}"/>
                  </a:ext>
                </a:extLst>
              </p:cNvPr>
              <p:cNvSpPr/>
              <p:nvPr/>
            </p:nvSpPr>
            <p:spPr>
              <a:xfrm>
                <a:off x="6203325" y="3890800"/>
                <a:ext cx="14675" cy="12275"/>
              </a:xfrm>
              <a:custGeom>
                <a:avLst/>
                <a:gdLst/>
                <a:ahLst/>
                <a:cxnLst/>
                <a:rect l="l" t="t" r="r" b="b"/>
                <a:pathLst>
                  <a:path w="587" h="491" extrusionOk="0">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0684;p42">
                <a:extLst>
                  <a:ext uri="{FF2B5EF4-FFF2-40B4-BE49-F238E27FC236}">
                    <a16:creationId xmlns:a16="http://schemas.microsoft.com/office/drawing/2014/main" id="{B9CD7743-D2A9-4033-944D-11183895787D}"/>
                  </a:ext>
                </a:extLst>
              </p:cNvPr>
              <p:cNvSpPr/>
              <p:nvPr/>
            </p:nvSpPr>
            <p:spPr>
              <a:xfrm>
                <a:off x="6174850" y="3895500"/>
                <a:ext cx="14700" cy="12250"/>
              </a:xfrm>
              <a:custGeom>
                <a:avLst/>
                <a:gdLst/>
                <a:ahLst/>
                <a:cxnLst/>
                <a:rect l="l" t="t" r="r" b="b"/>
                <a:pathLst>
                  <a:path w="588" h="490" extrusionOk="0">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0685;p42">
                <a:extLst>
                  <a:ext uri="{FF2B5EF4-FFF2-40B4-BE49-F238E27FC236}">
                    <a16:creationId xmlns:a16="http://schemas.microsoft.com/office/drawing/2014/main" id="{5D9973AF-5C1B-4ADE-9C53-2AA2AC9DC4F2}"/>
                  </a:ext>
                </a:extLst>
              </p:cNvPr>
              <p:cNvSpPr/>
              <p:nvPr/>
            </p:nvSpPr>
            <p:spPr>
              <a:xfrm>
                <a:off x="6145000" y="3900225"/>
                <a:ext cx="14700" cy="12225"/>
              </a:xfrm>
              <a:custGeom>
                <a:avLst/>
                <a:gdLst/>
                <a:ahLst/>
                <a:cxnLst/>
                <a:rect l="l" t="t" r="r" b="b"/>
                <a:pathLst>
                  <a:path w="588" h="489" extrusionOk="0">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0686;p42">
                <a:extLst>
                  <a:ext uri="{FF2B5EF4-FFF2-40B4-BE49-F238E27FC236}">
                    <a16:creationId xmlns:a16="http://schemas.microsoft.com/office/drawing/2014/main" id="{AA3BB30C-7693-442C-81A1-54ECB1467A85}"/>
                  </a:ext>
                </a:extLst>
              </p:cNvPr>
              <p:cNvSpPr/>
              <p:nvPr/>
            </p:nvSpPr>
            <p:spPr>
              <a:xfrm>
                <a:off x="6115175" y="39049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0687;p42">
                <a:extLst>
                  <a:ext uri="{FF2B5EF4-FFF2-40B4-BE49-F238E27FC236}">
                    <a16:creationId xmlns:a16="http://schemas.microsoft.com/office/drawing/2014/main" id="{CEF7211C-7A38-4008-9250-69F008CCB493}"/>
                  </a:ext>
                </a:extLst>
              </p:cNvPr>
              <p:cNvSpPr/>
              <p:nvPr/>
            </p:nvSpPr>
            <p:spPr>
              <a:xfrm>
                <a:off x="6085375" y="3909675"/>
                <a:ext cx="14625" cy="12275"/>
              </a:xfrm>
              <a:custGeom>
                <a:avLst/>
                <a:gdLst/>
                <a:ahLst/>
                <a:cxnLst/>
                <a:rect l="l" t="t" r="r" b="b"/>
                <a:pathLst>
                  <a:path w="585" h="491" extrusionOk="0">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0688;p42">
                <a:extLst>
                  <a:ext uri="{FF2B5EF4-FFF2-40B4-BE49-F238E27FC236}">
                    <a16:creationId xmlns:a16="http://schemas.microsoft.com/office/drawing/2014/main" id="{00D5BA2F-949C-4B5B-B1CC-EE53F8E0D9B5}"/>
                  </a:ext>
                </a:extLst>
              </p:cNvPr>
              <p:cNvSpPr/>
              <p:nvPr/>
            </p:nvSpPr>
            <p:spPr>
              <a:xfrm>
                <a:off x="6055550" y="3914375"/>
                <a:ext cx="14675" cy="12275"/>
              </a:xfrm>
              <a:custGeom>
                <a:avLst/>
                <a:gdLst/>
                <a:ahLst/>
                <a:cxnLst/>
                <a:rect l="l" t="t" r="r" b="b"/>
                <a:pathLst>
                  <a:path w="587" h="491" extrusionOk="0">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0689;p42">
                <a:extLst>
                  <a:ext uri="{FF2B5EF4-FFF2-40B4-BE49-F238E27FC236}">
                    <a16:creationId xmlns:a16="http://schemas.microsoft.com/office/drawing/2014/main" id="{FB39A62F-1E89-4DB3-A6DF-5F2EC7D54D8C}"/>
                  </a:ext>
                </a:extLst>
              </p:cNvPr>
              <p:cNvSpPr/>
              <p:nvPr/>
            </p:nvSpPr>
            <p:spPr>
              <a:xfrm>
                <a:off x="6025700" y="3919075"/>
                <a:ext cx="14675" cy="12275"/>
              </a:xfrm>
              <a:custGeom>
                <a:avLst/>
                <a:gdLst/>
                <a:ahLst/>
                <a:cxnLst/>
                <a:rect l="l" t="t" r="r" b="b"/>
                <a:pathLst>
                  <a:path w="587" h="491" extrusionOk="0">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0690;p42">
                <a:extLst>
                  <a:ext uri="{FF2B5EF4-FFF2-40B4-BE49-F238E27FC236}">
                    <a16:creationId xmlns:a16="http://schemas.microsoft.com/office/drawing/2014/main" id="{09FCB2F1-41AC-4D26-AC37-2F86BE782B96}"/>
                  </a:ext>
                </a:extLst>
              </p:cNvPr>
              <p:cNvSpPr/>
              <p:nvPr/>
            </p:nvSpPr>
            <p:spPr>
              <a:xfrm>
                <a:off x="5995850" y="3923775"/>
                <a:ext cx="14675" cy="12275"/>
              </a:xfrm>
              <a:custGeom>
                <a:avLst/>
                <a:gdLst/>
                <a:ahLst/>
                <a:cxnLst/>
                <a:rect l="l" t="t" r="r" b="b"/>
                <a:pathLst>
                  <a:path w="587" h="491" extrusionOk="0">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0691;p42">
                <a:extLst>
                  <a:ext uri="{FF2B5EF4-FFF2-40B4-BE49-F238E27FC236}">
                    <a16:creationId xmlns:a16="http://schemas.microsoft.com/office/drawing/2014/main" id="{3C73784C-362B-40DB-AE4A-3B2D4BC69E18}"/>
                  </a:ext>
                </a:extLst>
              </p:cNvPr>
              <p:cNvSpPr/>
              <p:nvPr/>
            </p:nvSpPr>
            <p:spPr>
              <a:xfrm>
                <a:off x="5966075" y="3928550"/>
                <a:ext cx="14675" cy="12250"/>
              </a:xfrm>
              <a:custGeom>
                <a:avLst/>
                <a:gdLst/>
                <a:ahLst/>
                <a:cxnLst/>
                <a:rect l="l" t="t" r="r" b="b"/>
                <a:pathLst>
                  <a:path w="587" h="490" extrusionOk="0">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0692;p42">
                <a:extLst>
                  <a:ext uri="{FF2B5EF4-FFF2-40B4-BE49-F238E27FC236}">
                    <a16:creationId xmlns:a16="http://schemas.microsoft.com/office/drawing/2014/main" id="{2DDD0A52-2837-400B-AEDC-741A8417259E}"/>
                  </a:ext>
                </a:extLst>
              </p:cNvPr>
              <p:cNvSpPr/>
              <p:nvPr/>
            </p:nvSpPr>
            <p:spPr>
              <a:xfrm>
                <a:off x="5936225" y="3933250"/>
                <a:ext cx="14675" cy="12250"/>
              </a:xfrm>
              <a:custGeom>
                <a:avLst/>
                <a:gdLst/>
                <a:ahLst/>
                <a:cxnLst/>
                <a:rect l="l" t="t" r="r" b="b"/>
                <a:pathLst>
                  <a:path w="587" h="490" extrusionOk="0">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0693;p42">
                <a:extLst>
                  <a:ext uri="{FF2B5EF4-FFF2-40B4-BE49-F238E27FC236}">
                    <a16:creationId xmlns:a16="http://schemas.microsoft.com/office/drawing/2014/main" id="{60F13F3C-2488-4078-8072-2F91E9DB253F}"/>
                  </a:ext>
                </a:extLst>
              </p:cNvPr>
              <p:cNvSpPr/>
              <p:nvPr/>
            </p:nvSpPr>
            <p:spPr>
              <a:xfrm>
                <a:off x="5906375" y="3937950"/>
                <a:ext cx="14700" cy="12275"/>
              </a:xfrm>
              <a:custGeom>
                <a:avLst/>
                <a:gdLst/>
                <a:ahLst/>
                <a:cxnLst/>
                <a:rect l="l" t="t" r="r" b="b"/>
                <a:pathLst>
                  <a:path w="588"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0694;p42">
                <a:extLst>
                  <a:ext uri="{FF2B5EF4-FFF2-40B4-BE49-F238E27FC236}">
                    <a16:creationId xmlns:a16="http://schemas.microsoft.com/office/drawing/2014/main" id="{330AA267-722B-4F69-A76B-3ECD416A37A4}"/>
                  </a:ext>
                </a:extLst>
              </p:cNvPr>
              <p:cNvSpPr/>
              <p:nvPr/>
            </p:nvSpPr>
            <p:spPr>
              <a:xfrm>
                <a:off x="5875200" y="3942675"/>
                <a:ext cx="14700" cy="12275"/>
              </a:xfrm>
              <a:custGeom>
                <a:avLst/>
                <a:gdLst/>
                <a:ahLst/>
                <a:cxnLst/>
                <a:rect l="l" t="t" r="r" b="b"/>
                <a:pathLst>
                  <a:path w="588" h="491" extrusionOk="0">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0695;p42">
                <a:extLst>
                  <a:ext uri="{FF2B5EF4-FFF2-40B4-BE49-F238E27FC236}">
                    <a16:creationId xmlns:a16="http://schemas.microsoft.com/office/drawing/2014/main" id="{3E4D8FCF-A906-4C88-9D0A-750B49949A84}"/>
                  </a:ext>
                </a:extLst>
              </p:cNvPr>
              <p:cNvSpPr/>
              <p:nvPr/>
            </p:nvSpPr>
            <p:spPr>
              <a:xfrm>
                <a:off x="6228475" y="3856250"/>
                <a:ext cx="14675" cy="12275"/>
              </a:xfrm>
              <a:custGeom>
                <a:avLst/>
                <a:gdLst/>
                <a:ahLst/>
                <a:cxnLst/>
                <a:rect l="l" t="t" r="r" b="b"/>
                <a:pathLst>
                  <a:path w="587" h="491" extrusionOk="0">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0696;p42">
                <a:extLst>
                  <a:ext uri="{FF2B5EF4-FFF2-40B4-BE49-F238E27FC236}">
                    <a16:creationId xmlns:a16="http://schemas.microsoft.com/office/drawing/2014/main" id="{D38A475C-E701-4FC8-AC3E-BBC10C5E40C7}"/>
                  </a:ext>
                </a:extLst>
              </p:cNvPr>
              <p:cNvSpPr/>
              <p:nvPr/>
            </p:nvSpPr>
            <p:spPr>
              <a:xfrm>
                <a:off x="6198625" y="3860975"/>
                <a:ext cx="14675" cy="12250"/>
              </a:xfrm>
              <a:custGeom>
                <a:avLst/>
                <a:gdLst/>
                <a:ahLst/>
                <a:cxnLst/>
                <a:rect l="l" t="t" r="r" b="b"/>
                <a:pathLst>
                  <a:path w="587" h="490" extrusionOk="0">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0697;p42">
                <a:extLst>
                  <a:ext uri="{FF2B5EF4-FFF2-40B4-BE49-F238E27FC236}">
                    <a16:creationId xmlns:a16="http://schemas.microsoft.com/office/drawing/2014/main" id="{938225BA-CE11-43DD-A31A-7EBF97E914A9}"/>
                  </a:ext>
                </a:extLst>
              </p:cNvPr>
              <p:cNvSpPr/>
              <p:nvPr/>
            </p:nvSpPr>
            <p:spPr>
              <a:xfrm>
                <a:off x="6170150" y="3865725"/>
                <a:ext cx="14625" cy="12250"/>
              </a:xfrm>
              <a:custGeom>
                <a:avLst/>
                <a:gdLst/>
                <a:ahLst/>
                <a:cxnLst/>
                <a:rect l="l" t="t" r="r" b="b"/>
                <a:pathLst>
                  <a:path w="585" h="490" extrusionOk="0">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0698;p42">
                <a:extLst>
                  <a:ext uri="{FF2B5EF4-FFF2-40B4-BE49-F238E27FC236}">
                    <a16:creationId xmlns:a16="http://schemas.microsoft.com/office/drawing/2014/main" id="{C9451861-445C-4760-9951-1706E5194696}"/>
                  </a:ext>
                </a:extLst>
              </p:cNvPr>
              <p:cNvSpPr/>
              <p:nvPr/>
            </p:nvSpPr>
            <p:spPr>
              <a:xfrm>
                <a:off x="6140325" y="3870425"/>
                <a:ext cx="14675" cy="12250"/>
              </a:xfrm>
              <a:custGeom>
                <a:avLst/>
                <a:gdLst/>
                <a:ahLst/>
                <a:cxnLst/>
                <a:rect l="l" t="t" r="r" b="b"/>
                <a:pathLst>
                  <a:path w="587" h="490" extrusionOk="0">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0699;p42">
                <a:extLst>
                  <a:ext uri="{FF2B5EF4-FFF2-40B4-BE49-F238E27FC236}">
                    <a16:creationId xmlns:a16="http://schemas.microsoft.com/office/drawing/2014/main" id="{6F7E98CD-9A4F-4487-8BD8-9E96A2DF485A}"/>
                  </a:ext>
                </a:extLst>
              </p:cNvPr>
              <p:cNvSpPr/>
              <p:nvPr/>
            </p:nvSpPr>
            <p:spPr>
              <a:xfrm>
                <a:off x="6110450" y="3875125"/>
                <a:ext cx="14700" cy="12275"/>
              </a:xfrm>
              <a:custGeom>
                <a:avLst/>
                <a:gdLst/>
                <a:ahLst/>
                <a:cxnLst/>
                <a:rect l="l" t="t" r="r" b="b"/>
                <a:pathLst>
                  <a:path w="588" h="491" extrusionOk="0">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0700;p42">
                <a:extLst>
                  <a:ext uri="{FF2B5EF4-FFF2-40B4-BE49-F238E27FC236}">
                    <a16:creationId xmlns:a16="http://schemas.microsoft.com/office/drawing/2014/main" id="{79B915D9-2CE1-42BD-A988-0867887DA576}"/>
                  </a:ext>
                </a:extLst>
              </p:cNvPr>
              <p:cNvSpPr/>
              <p:nvPr/>
            </p:nvSpPr>
            <p:spPr>
              <a:xfrm>
                <a:off x="6080700" y="3879825"/>
                <a:ext cx="14550" cy="12275"/>
              </a:xfrm>
              <a:custGeom>
                <a:avLst/>
                <a:gdLst/>
                <a:ahLst/>
                <a:cxnLst/>
                <a:rect l="l" t="t" r="r" b="b"/>
                <a:pathLst>
                  <a:path w="582" h="491" extrusionOk="0">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0701;p42">
                <a:extLst>
                  <a:ext uri="{FF2B5EF4-FFF2-40B4-BE49-F238E27FC236}">
                    <a16:creationId xmlns:a16="http://schemas.microsoft.com/office/drawing/2014/main" id="{E9343F0F-4337-4B10-B058-BD3F80BD8751}"/>
                  </a:ext>
                </a:extLst>
              </p:cNvPr>
              <p:cNvSpPr/>
              <p:nvPr/>
            </p:nvSpPr>
            <p:spPr>
              <a:xfrm>
                <a:off x="6050850" y="3884525"/>
                <a:ext cx="14600" cy="12275"/>
              </a:xfrm>
              <a:custGeom>
                <a:avLst/>
                <a:gdLst/>
                <a:ahLst/>
                <a:cxnLst/>
                <a:rect l="l" t="t" r="r" b="b"/>
                <a:pathLst>
                  <a:path w="584" h="491" extrusionOk="0">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0702;p42">
                <a:extLst>
                  <a:ext uri="{FF2B5EF4-FFF2-40B4-BE49-F238E27FC236}">
                    <a16:creationId xmlns:a16="http://schemas.microsoft.com/office/drawing/2014/main" id="{44C2217F-FF85-4F8E-B36F-1B8682B18263}"/>
                  </a:ext>
                </a:extLst>
              </p:cNvPr>
              <p:cNvSpPr/>
              <p:nvPr/>
            </p:nvSpPr>
            <p:spPr>
              <a:xfrm>
                <a:off x="6021000" y="3889275"/>
                <a:ext cx="14675" cy="12225"/>
              </a:xfrm>
              <a:custGeom>
                <a:avLst/>
                <a:gdLst/>
                <a:ahLst/>
                <a:cxnLst/>
                <a:rect l="l" t="t" r="r" b="b"/>
                <a:pathLst>
                  <a:path w="587" h="489" extrusionOk="0">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0703;p42">
                <a:extLst>
                  <a:ext uri="{FF2B5EF4-FFF2-40B4-BE49-F238E27FC236}">
                    <a16:creationId xmlns:a16="http://schemas.microsoft.com/office/drawing/2014/main" id="{3DA6727F-5550-4428-9C2C-E5E89AB8DB8C}"/>
                  </a:ext>
                </a:extLst>
              </p:cNvPr>
              <p:cNvSpPr/>
              <p:nvPr/>
            </p:nvSpPr>
            <p:spPr>
              <a:xfrm>
                <a:off x="5991150" y="3894000"/>
                <a:ext cx="14675" cy="12250"/>
              </a:xfrm>
              <a:custGeom>
                <a:avLst/>
                <a:gdLst/>
                <a:ahLst/>
                <a:cxnLst/>
                <a:rect l="l" t="t" r="r" b="b"/>
                <a:pathLst>
                  <a:path w="587" h="490" extrusionOk="0">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0704;p42">
                <a:extLst>
                  <a:ext uri="{FF2B5EF4-FFF2-40B4-BE49-F238E27FC236}">
                    <a16:creationId xmlns:a16="http://schemas.microsoft.com/office/drawing/2014/main" id="{6F192547-9C0C-4429-AA15-29436C787C67}"/>
                  </a:ext>
                </a:extLst>
              </p:cNvPr>
              <p:cNvSpPr/>
              <p:nvPr/>
            </p:nvSpPr>
            <p:spPr>
              <a:xfrm>
                <a:off x="5961350" y="3898700"/>
                <a:ext cx="14625" cy="12275"/>
              </a:xfrm>
              <a:custGeom>
                <a:avLst/>
                <a:gdLst/>
                <a:ahLst/>
                <a:cxnLst/>
                <a:rect l="l" t="t" r="r" b="b"/>
                <a:pathLst>
                  <a:path w="585" h="491" extrusionOk="0">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0705;p42">
                <a:extLst>
                  <a:ext uri="{FF2B5EF4-FFF2-40B4-BE49-F238E27FC236}">
                    <a16:creationId xmlns:a16="http://schemas.microsoft.com/office/drawing/2014/main" id="{A7777EA7-3264-474F-9FF5-729C87CBAB9C}"/>
                  </a:ext>
                </a:extLst>
              </p:cNvPr>
              <p:cNvSpPr/>
              <p:nvPr/>
            </p:nvSpPr>
            <p:spPr>
              <a:xfrm>
                <a:off x="5931525" y="3903400"/>
                <a:ext cx="14675" cy="12275"/>
              </a:xfrm>
              <a:custGeom>
                <a:avLst/>
                <a:gdLst/>
                <a:ahLst/>
                <a:cxnLst/>
                <a:rect l="l" t="t" r="r" b="b"/>
                <a:pathLst>
                  <a:path w="587" h="491" extrusionOk="0">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0706;p42">
                <a:extLst>
                  <a:ext uri="{FF2B5EF4-FFF2-40B4-BE49-F238E27FC236}">
                    <a16:creationId xmlns:a16="http://schemas.microsoft.com/office/drawing/2014/main" id="{FF7C7DF0-428F-4044-A6FE-478B6AD08419}"/>
                  </a:ext>
                </a:extLst>
              </p:cNvPr>
              <p:cNvSpPr/>
              <p:nvPr/>
            </p:nvSpPr>
            <p:spPr>
              <a:xfrm>
                <a:off x="5901675" y="3908100"/>
                <a:ext cx="14675" cy="12275"/>
              </a:xfrm>
              <a:custGeom>
                <a:avLst/>
                <a:gdLst/>
                <a:ahLst/>
                <a:cxnLst/>
                <a:rect l="l" t="t" r="r" b="b"/>
                <a:pathLst>
                  <a:path w="587"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0707;p42">
                <a:extLst>
                  <a:ext uri="{FF2B5EF4-FFF2-40B4-BE49-F238E27FC236}">
                    <a16:creationId xmlns:a16="http://schemas.microsoft.com/office/drawing/2014/main" id="{D72DEA83-41FD-41DC-ACA6-04F1C1E93388}"/>
                  </a:ext>
                </a:extLst>
              </p:cNvPr>
              <p:cNvSpPr/>
              <p:nvPr/>
            </p:nvSpPr>
            <p:spPr>
              <a:xfrm>
                <a:off x="5871825" y="3912850"/>
                <a:ext cx="14700" cy="12225"/>
              </a:xfrm>
              <a:custGeom>
                <a:avLst/>
                <a:gdLst/>
                <a:ahLst/>
                <a:cxnLst/>
                <a:rect l="l" t="t" r="r" b="b"/>
                <a:pathLst>
                  <a:path w="588" h="489" extrusionOk="0">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0708;p42">
                <a:extLst>
                  <a:ext uri="{FF2B5EF4-FFF2-40B4-BE49-F238E27FC236}">
                    <a16:creationId xmlns:a16="http://schemas.microsoft.com/office/drawing/2014/main" id="{30EF196D-CFD6-4998-A770-73CD918CD813}"/>
                  </a:ext>
                </a:extLst>
              </p:cNvPr>
              <p:cNvSpPr/>
              <p:nvPr/>
            </p:nvSpPr>
            <p:spPr>
              <a:xfrm>
                <a:off x="6223775" y="3826425"/>
                <a:ext cx="14625" cy="12275"/>
              </a:xfrm>
              <a:custGeom>
                <a:avLst/>
                <a:gdLst/>
                <a:ahLst/>
                <a:cxnLst/>
                <a:rect l="l" t="t" r="r" b="b"/>
                <a:pathLst>
                  <a:path w="585" h="491" extrusionOk="0">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0709;p42">
                <a:extLst>
                  <a:ext uri="{FF2B5EF4-FFF2-40B4-BE49-F238E27FC236}">
                    <a16:creationId xmlns:a16="http://schemas.microsoft.com/office/drawing/2014/main" id="{AB320DDB-50D6-498B-A055-A65818972651}"/>
                  </a:ext>
                </a:extLst>
              </p:cNvPr>
              <p:cNvSpPr/>
              <p:nvPr/>
            </p:nvSpPr>
            <p:spPr>
              <a:xfrm>
                <a:off x="6193925" y="3831175"/>
                <a:ext cx="14675" cy="12275"/>
              </a:xfrm>
              <a:custGeom>
                <a:avLst/>
                <a:gdLst/>
                <a:ahLst/>
                <a:cxnLst/>
                <a:rect l="l" t="t" r="r" b="b"/>
                <a:pathLst>
                  <a:path w="587" h="491" extrusionOk="0">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0710;p42">
                <a:extLst>
                  <a:ext uri="{FF2B5EF4-FFF2-40B4-BE49-F238E27FC236}">
                    <a16:creationId xmlns:a16="http://schemas.microsoft.com/office/drawing/2014/main" id="{0A65C5DB-727E-48EC-A0D2-93C49743B2BD}"/>
                  </a:ext>
                </a:extLst>
              </p:cNvPr>
              <p:cNvSpPr/>
              <p:nvPr/>
            </p:nvSpPr>
            <p:spPr>
              <a:xfrm>
                <a:off x="6164075" y="3835875"/>
                <a:ext cx="14675" cy="12275"/>
              </a:xfrm>
              <a:custGeom>
                <a:avLst/>
                <a:gdLst/>
                <a:ahLst/>
                <a:cxnLst/>
                <a:rect l="l" t="t" r="r" b="b"/>
                <a:pathLst>
                  <a:path w="587" h="491" extrusionOk="0">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0711;p42">
                <a:extLst>
                  <a:ext uri="{FF2B5EF4-FFF2-40B4-BE49-F238E27FC236}">
                    <a16:creationId xmlns:a16="http://schemas.microsoft.com/office/drawing/2014/main" id="{44FB4969-77F1-4FAD-80E3-A809C5666A5F}"/>
                  </a:ext>
                </a:extLst>
              </p:cNvPr>
              <p:cNvSpPr/>
              <p:nvPr/>
            </p:nvSpPr>
            <p:spPr>
              <a:xfrm>
                <a:off x="6135600" y="3840575"/>
                <a:ext cx="14625" cy="12275"/>
              </a:xfrm>
              <a:custGeom>
                <a:avLst/>
                <a:gdLst/>
                <a:ahLst/>
                <a:cxnLst/>
                <a:rect l="l" t="t" r="r" b="b"/>
                <a:pathLst>
                  <a:path w="585" h="491" extrusionOk="0">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0712;p42">
                <a:extLst>
                  <a:ext uri="{FF2B5EF4-FFF2-40B4-BE49-F238E27FC236}">
                    <a16:creationId xmlns:a16="http://schemas.microsoft.com/office/drawing/2014/main" id="{682A10FB-4F0F-4BAC-BDBA-06D4720DA2BB}"/>
                  </a:ext>
                </a:extLst>
              </p:cNvPr>
              <p:cNvSpPr/>
              <p:nvPr/>
            </p:nvSpPr>
            <p:spPr>
              <a:xfrm>
                <a:off x="6105750" y="3845275"/>
                <a:ext cx="14700" cy="12275"/>
              </a:xfrm>
              <a:custGeom>
                <a:avLst/>
                <a:gdLst/>
                <a:ahLst/>
                <a:cxnLst/>
                <a:rect l="l" t="t" r="r" b="b"/>
                <a:pathLst>
                  <a:path w="588" h="491" extrusionOk="0">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0713;p42">
                <a:extLst>
                  <a:ext uri="{FF2B5EF4-FFF2-40B4-BE49-F238E27FC236}">
                    <a16:creationId xmlns:a16="http://schemas.microsoft.com/office/drawing/2014/main" id="{E53C4681-3299-4004-9C97-68A9001BE75F}"/>
                  </a:ext>
                </a:extLst>
              </p:cNvPr>
              <p:cNvSpPr/>
              <p:nvPr/>
            </p:nvSpPr>
            <p:spPr>
              <a:xfrm>
                <a:off x="6074600" y="38500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0714;p42">
                <a:extLst>
                  <a:ext uri="{FF2B5EF4-FFF2-40B4-BE49-F238E27FC236}">
                    <a16:creationId xmlns:a16="http://schemas.microsoft.com/office/drawing/2014/main" id="{1540D70F-81A4-4895-9227-F4E2DA862A1C}"/>
                  </a:ext>
                </a:extLst>
              </p:cNvPr>
              <p:cNvSpPr/>
              <p:nvPr/>
            </p:nvSpPr>
            <p:spPr>
              <a:xfrm>
                <a:off x="6046225" y="3854775"/>
                <a:ext cx="14475" cy="12200"/>
              </a:xfrm>
              <a:custGeom>
                <a:avLst/>
                <a:gdLst/>
                <a:ahLst/>
                <a:cxnLst/>
                <a:rect l="l" t="t" r="r" b="b"/>
                <a:pathLst>
                  <a:path w="579" h="488" extrusionOk="0">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0715;p42">
                <a:extLst>
                  <a:ext uri="{FF2B5EF4-FFF2-40B4-BE49-F238E27FC236}">
                    <a16:creationId xmlns:a16="http://schemas.microsoft.com/office/drawing/2014/main" id="{B7B12F08-5F7C-45AE-A59A-2185E9470BAB}"/>
                  </a:ext>
                </a:extLst>
              </p:cNvPr>
              <p:cNvSpPr/>
              <p:nvPr/>
            </p:nvSpPr>
            <p:spPr>
              <a:xfrm>
                <a:off x="6016375" y="3859475"/>
                <a:ext cx="14475" cy="12250"/>
              </a:xfrm>
              <a:custGeom>
                <a:avLst/>
                <a:gdLst/>
                <a:ahLst/>
                <a:cxnLst/>
                <a:rect l="l" t="t" r="r" b="b"/>
                <a:pathLst>
                  <a:path w="579" h="490" extrusionOk="0">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0716;p42">
                <a:extLst>
                  <a:ext uri="{FF2B5EF4-FFF2-40B4-BE49-F238E27FC236}">
                    <a16:creationId xmlns:a16="http://schemas.microsoft.com/office/drawing/2014/main" id="{FE6DF7DA-A80A-41FB-8999-590E749B3367}"/>
                  </a:ext>
                </a:extLst>
              </p:cNvPr>
              <p:cNvSpPr/>
              <p:nvPr/>
            </p:nvSpPr>
            <p:spPr>
              <a:xfrm>
                <a:off x="5986525" y="3864175"/>
                <a:ext cx="14550" cy="12250"/>
              </a:xfrm>
              <a:custGeom>
                <a:avLst/>
                <a:gdLst/>
                <a:ahLst/>
                <a:cxnLst/>
                <a:rect l="l" t="t" r="r" b="b"/>
                <a:pathLst>
                  <a:path w="582" h="490" extrusionOk="0">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0717;p42">
                <a:extLst>
                  <a:ext uri="{FF2B5EF4-FFF2-40B4-BE49-F238E27FC236}">
                    <a16:creationId xmlns:a16="http://schemas.microsoft.com/office/drawing/2014/main" id="{88E852AD-05D9-49A4-A3CF-E906307B87D2}"/>
                  </a:ext>
                </a:extLst>
              </p:cNvPr>
              <p:cNvSpPr/>
              <p:nvPr/>
            </p:nvSpPr>
            <p:spPr>
              <a:xfrm>
                <a:off x="5956600" y="3868850"/>
                <a:ext cx="14675" cy="12275"/>
              </a:xfrm>
              <a:custGeom>
                <a:avLst/>
                <a:gdLst/>
                <a:ahLst/>
                <a:cxnLst/>
                <a:rect l="l" t="t" r="r" b="b"/>
                <a:pathLst>
                  <a:path w="587" h="491" extrusionOk="0">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0718;p42">
                <a:extLst>
                  <a:ext uri="{FF2B5EF4-FFF2-40B4-BE49-F238E27FC236}">
                    <a16:creationId xmlns:a16="http://schemas.microsoft.com/office/drawing/2014/main" id="{1CAE8C53-96AC-4286-A5CA-FE2F1173A80D}"/>
                  </a:ext>
                </a:extLst>
              </p:cNvPr>
              <p:cNvSpPr/>
              <p:nvPr/>
            </p:nvSpPr>
            <p:spPr>
              <a:xfrm>
                <a:off x="5926800" y="3873550"/>
                <a:ext cx="14625" cy="12275"/>
              </a:xfrm>
              <a:custGeom>
                <a:avLst/>
                <a:gdLst/>
                <a:ahLst/>
                <a:cxnLst/>
                <a:rect l="l" t="t" r="r" b="b"/>
                <a:pathLst>
                  <a:path w="585" h="491" extrusionOk="0">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0719;p42">
                <a:extLst>
                  <a:ext uri="{FF2B5EF4-FFF2-40B4-BE49-F238E27FC236}">
                    <a16:creationId xmlns:a16="http://schemas.microsoft.com/office/drawing/2014/main" id="{2692A8B2-E6D2-402E-98B7-A1DDD6ECA85D}"/>
                  </a:ext>
                </a:extLst>
              </p:cNvPr>
              <p:cNvSpPr/>
              <p:nvPr/>
            </p:nvSpPr>
            <p:spPr>
              <a:xfrm>
                <a:off x="5896975" y="3878300"/>
                <a:ext cx="14675" cy="12225"/>
              </a:xfrm>
              <a:custGeom>
                <a:avLst/>
                <a:gdLst/>
                <a:ahLst/>
                <a:cxnLst/>
                <a:rect l="l" t="t" r="r" b="b"/>
                <a:pathLst>
                  <a:path w="587" h="489" extrusionOk="0">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0720;p42">
                <a:extLst>
                  <a:ext uri="{FF2B5EF4-FFF2-40B4-BE49-F238E27FC236}">
                    <a16:creationId xmlns:a16="http://schemas.microsoft.com/office/drawing/2014/main" id="{8E51F888-9622-4CD9-85D4-56CD2E4729AF}"/>
                  </a:ext>
                </a:extLst>
              </p:cNvPr>
              <p:cNvSpPr/>
              <p:nvPr/>
            </p:nvSpPr>
            <p:spPr>
              <a:xfrm>
                <a:off x="5867125" y="388302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0721;p42">
                <a:extLst>
                  <a:ext uri="{FF2B5EF4-FFF2-40B4-BE49-F238E27FC236}">
                    <a16:creationId xmlns:a16="http://schemas.microsoft.com/office/drawing/2014/main" id="{E62CDA14-6A00-4279-9EC9-8C81B35DC736}"/>
                  </a:ext>
                </a:extLst>
              </p:cNvPr>
              <p:cNvSpPr/>
              <p:nvPr/>
            </p:nvSpPr>
            <p:spPr>
              <a:xfrm>
                <a:off x="6218975" y="3796625"/>
                <a:ext cx="14700" cy="12275"/>
              </a:xfrm>
              <a:custGeom>
                <a:avLst/>
                <a:gdLst/>
                <a:ahLst/>
                <a:cxnLst/>
                <a:rect l="l" t="t" r="r" b="b"/>
                <a:pathLst>
                  <a:path w="588" h="491" extrusionOk="0">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0722;p42">
                <a:extLst>
                  <a:ext uri="{FF2B5EF4-FFF2-40B4-BE49-F238E27FC236}">
                    <a16:creationId xmlns:a16="http://schemas.microsoft.com/office/drawing/2014/main" id="{ADE1DC0B-06CD-42A5-A032-AE35894E1B64}"/>
                  </a:ext>
                </a:extLst>
              </p:cNvPr>
              <p:cNvSpPr/>
              <p:nvPr/>
            </p:nvSpPr>
            <p:spPr>
              <a:xfrm>
                <a:off x="6189225" y="38013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0723;p42">
                <a:extLst>
                  <a:ext uri="{FF2B5EF4-FFF2-40B4-BE49-F238E27FC236}">
                    <a16:creationId xmlns:a16="http://schemas.microsoft.com/office/drawing/2014/main" id="{5AE63FCE-3A40-48FA-844F-3F53EB43521F}"/>
                  </a:ext>
                </a:extLst>
              </p:cNvPr>
              <p:cNvSpPr/>
              <p:nvPr/>
            </p:nvSpPr>
            <p:spPr>
              <a:xfrm>
                <a:off x="6159375" y="38060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0724;p42">
                <a:extLst>
                  <a:ext uri="{FF2B5EF4-FFF2-40B4-BE49-F238E27FC236}">
                    <a16:creationId xmlns:a16="http://schemas.microsoft.com/office/drawing/2014/main" id="{76FE10C9-A1E8-4BAE-8E4B-484DA276497E}"/>
                  </a:ext>
                </a:extLst>
              </p:cNvPr>
              <p:cNvSpPr/>
              <p:nvPr/>
            </p:nvSpPr>
            <p:spPr>
              <a:xfrm>
                <a:off x="6129525" y="3810750"/>
                <a:ext cx="14675" cy="12250"/>
              </a:xfrm>
              <a:custGeom>
                <a:avLst/>
                <a:gdLst/>
                <a:ahLst/>
                <a:cxnLst/>
                <a:rect l="l" t="t" r="r" b="b"/>
                <a:pathLst>
                  <a:path w="587" h="490" extrusionOk="0">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0725;p42">
                <a:extLst>
                  <a:ext uri="{FF2B5EF4-FFF2-40B4-BE49-F238E27FC236}">
                    <a16:creationId xmlns:a16="http://schemas.microsoft.com/office/drawing/2014/main" id="{4A5D45E1-2826-499F-B83E-9A405E0B769A}"/>
                  </a:ext>
                </a:extLst>
              </p:cNvPr>
              <p:cNvSpPr/>
              <p:nvPr/>
            </p:nvSpPr>
            <p:spPr>
              <a:xfrm>
                <a:off x="6099750" y="3815450"/>
                <a:ext cx="14625" cy="12300"/>
              </a:xfrm>
              <a:custGeom>
                <a:avLst/>
                <a:gdLst/>
                <a:ahLst/>
                <a:cxnLst/>
                <a:rect l="l" t="t" r="r" b="b"/>
                <a:pathLst>
                  <a:path w="585" h="492" extrusionOk="0">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0726;p42">
                <a:extLst>
                  <a:ext uri="{FF2B5EF4-FFF2-40B4-BE49-F238E27FC236}">
                    <a16:creationId xmlns:a16="http://schemas.microsoft.com/office/drawing/2014/main" id="{54AB042A-2876-4044-B7D0-7A108159B950}"/>
                  </a:ext>
                </a:extLst>
              </p:cNvPr>
              <p:cNvSpPr/>
              <p:nvPr/>
            </p:nvSpPr>
            <p:spPr>
              <a:xfrm>
                <a:off x="6069900" y="38202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0727;p42">
                <a:extLst>
                  <a:ext uri="{FF2B5EF4-FFF2-40B4-BE49-F238E27FC236}">
                    <a16:creationId xmlns:a16="http://schemas.microsoft.com/office/drawing/2014/main" id="{7413B088-7FD3-42D6-B843-DEAB89BC5CEA}"/>
                  </a:ext>
                </a:extLst>
              </p:cNvPr>
              <p:cNvSpPr/>
              <p:nvPr/>
            </p:nvSpPr>
            <p:spPr>
              <a:xfrm>
                <a:off x="6040050" y="38249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0728;p42">
                <a:extLst>
                  <a:ext uri="{FF2B5EF4-FFF2-40B4-BE49-F238E27FC236}">
                    <a16:creationId xmlns:a16="http://schemas.microsoft.com/office/drawing/2014/main" id="{751740C4-C2E7-4962-B1F1-F66A2B6ADC59}"/>
                  </a:ext>
                </a:extLst>
              </p:cNvPr>
              <p:cNvSpPr/>
              <p:nvPr/>
            </p:nvSpPr>
            <p:spPr>
              <a:xfrm>
                <a:off x="6010200" y="3829625"/>
                <a:ext cx="14675" cy="12250"/>
              </a:xfrm>
              <a:custGeom>
                <a:avLst/>
                <a:gdLst/>
                <a:ahLst/>
                <a:cxnLst/>
                <a:rect l="l" t="t" r="r" b="b"/>
                <a:pathLst>
                  <a:path w="587" h="490" extrusionOk="0">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0729;p42">
                <a:extLst>
                  <a:ext uri="{FF2B5EF4-FFF2-40B4-BE49-F238E27FC236}">
                    <a16:creationId xmlns:a16="http://schemas.microsoft.com/office/drawing/2014/main" id="{8F1567FF-F7E2-4386-9A9A-7245D6A146EE}"/>
                  </a:ext>
                </a:extLst>
              </p:cNvPr>
              <p:cNvSpPr/>
              <p:nvPr/>
            </p:nvSpPr>
            <p:spPr>
              <a:xfrm>
                <a:off x="5980425" y="3834350"/>
                <a:ext cx="14675" cy="12250"/>
              </a:xfrm>
              <a:custGeom>
                <a:avLst/>
                <a:gdLst/>
                <a:ahLst/>
                <a:cxnLst/>
                <a:rect l="l" t="t" r="r" b="b"/>
                <a:pathLst>
                  <a:path w="587" h="490" extrusionOk="0">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0730;p42">
                <a:extLst>
                  <a:ext uri="{FF2B5EF4-FFF2-40B4-BE49-F238E27FC236}">
                    <a16:creationId xmlns:a16="http://schemas.microsoft.com/office/drawing/2014/main" id="{711CAA9C-B77C-4BC9-9577-A4DACB678C3F}"/>
                  </a:ext>
                </a:extLst>
              </p:cNvPr>
              <p:cNvSpPr/>
              <p:nvPr/>
            </p:nvSpPr>
            <p:spPr>
              <a:xfrm>
                <a:off x="5951900" y="3839050"/>
                <a:ext cx="14675" cy="12225"/>
              </a:xfrm>
              <a:custGeom>
                <a:avLst/>
                <a:gdLst/>
                <a:ahLst/>
                <a:cxnLst/>
                <a:rect l="l" t="t" r="r" b="b"/>
                <a:pathLst>
                  <a:path w="587" h="489" extrusionOk="0">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0731;p42">
                <a:extLst>
                  <a:ext uri="{FF2B5EF4-FFF2-40B4-BE49-F238E27FC236}">
                    <a16:creationId xmlns:a16="http://schemas.microsoft.com/office/drawing/2014/main" id="{224498E2-8FFC-4160-A4B6-DBE7D9609EE3}"/>
                  </a:ext>
                </a:extLst>
              </p:cNvPr>
              <p:cNvSpPr/>
              <p:nvPr/>
            </p:nvSpPr>
            <p:spPr>
              <a:xfrm>
                <a:off x="5922050" y="384377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0732;p42">
                <a:extLst>
                  <a:ext uri="{FF2B5EF4-FFF2-40B4-BE49-F238E27FC236}">
                    <a16:creationId xmlns:a16="http://schemas.microsoft.com/office/drawing/2014/main" id="{BEC4D13B-FB2A-4BDF-9486-984DB2F79B0B}"/>
                  </a:ext>
                </a:extLst>
              </p:cNvPr>
              <p:cNvSpPr/>
              <p:nvPr/>
            </p:nvSpPr>
            <p:spPr>
              <a:xfrm>
                <a:off x="5890950" y="3848500"/>
                <a:ext cx="14625" cy="12250"/>
              </a:xfrm>
              <a:custGeom>
                <a:avLst/>
                <a:gdLst/>
                <a:ahLst/>
                <a:cxnLst/>
                <a:rect l="l" t="t" r="r" b="b"/>
                <a:pathLst>
                  <a:path w="585" h="490" extrusionOk="0">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0733;p42">
                <a:extLst>
                  <a:ext uri="{FF2B5EF4-FFF2-40B4-BE49-F238E27FC236}">
                    <a16:creationId xmlns:a16="http://schemas.microsoft.com/office/drawing/2014/main" id="{54AF1CC4-303A-4F8B-BBAC-E1FE12F29033}"/>
                  </a:ext>
                </a:extLst>
              </p:cNvPr>
              <p:cNvSpPr/>
              <p:nvPr/>
            </p:nvSpPr>
            <p:spPr>
              <a:xfrm>
                <a:off x="5862425" y="3853200"/>
                <a:ext cx="14675" cy="12250"/>
              </a:xfrm>
              <a:custGeom>
                <a:avLst/>
                <a:gdLst/>
                <a:ahLst/>
                <a:cxnLst/>
                <a:rect l="l" t="t" r="r" b="b"/>
                <a:pathLst>
                  <a:path w="587" h="490" extrusionOk="0">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0734;p42">
                <a:extLst>
                  <a:ext uri="{FF2B5EF4-FFF2-40B4-BE49-F238E27FC236}">
                    <a16:creationId xmlns:a16="http://schemas.microsoft.com/office/drawing/2014/main" id="{87FDD2A8-2450-454A-9291-14CF8C1A77B6}"/>
                  </a:ext>
                </a:extLst>
              </p:cNvPr>
              <p:cNvSpPr/>
              <p:nvPr/>
            </p:nvSpPr>
            <p:spPr>
              <a:xfrm>
                <a:off x="6215600" y="3766775"/>
                <a:ext cx="14700" cy="12250"/>
              </a:xfrm>
              <a:custGeom>
                <a:avLst/>
                <a:gdLst/>
                <a:ahLst/>
                <a:cxnLst/>
                <a:rect l="l" t="t" r="r" b="b"/>
                <a:pathLst>
                  <a:path w="588" h="490" extrusionOk="0">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0735;p42">
                <a:extLst>
                  <a:ext uri="{FF2B5EF4-FFF2-40B4-BE49-F238E27FC236}">
                    <a16:creationId xmlns:a16="http://schemas.microsoft.com/office/drawing/2014/main" id="{C0B0CF82-F914-423E-9CAD-DF6AB2E672C9}"/>
                  </a:ext>
                </a:extLst>
              </p:cNvPr>
              <p:cNvSpPr/>
              <p:nvPr/>
            </p:nvSpPr>
            <p:spPr>
              <a:xfrm>
                <a:off x="6184525" y="3771475"/>
                <a:ext cx="14625" cy="12275"/>
              </a:xfrm>
              <a:custGeom>
                <a:avLst/>
                <a:gdLst/>
                <a:ahLst/>
                <a:cxnLst/>
                <a:rect l="l" t="t" r="r" b="b"/>
                <a:pathLst>
                  <a:path w="585" h="491" extrusionOk="0">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0736;p42">
                <a:extLst>
                  <a:ext uri="{FF2B5EF4-FFF2-40B4-BE49-F238E27FC236}">
                    <a16:creationId xmlns:a16="http://schemas.microsoft.com/office/drawing/2014/main" id="{74E16CD5-6289-423D-A169-D8CEA0B1074E}"/>
                  </a:ext>
                </a:extLst>
              </p:cNvPr>
              <p:cNvSpPr/>
              <p:nvPr/>
            </p:nvSpPr>
            <p:spPr>
              <a:xfrm>
                <a:off x="6154675" y="37762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0737;p42">
                <a:extLst>
                  <a:ext uri="{FF2B5EF4-FFF2-40B4-BE49-F238E27FC236}">
                    <a16:creationId xmlns:a16="http://schemas.microsoft.com/office/drawing/2014/main" id="{71534098-08F1-4E9C-82C7-F14F933CC888}"/>
                  </a:ext>
                </a:extLst>
              </p:cNvPr>
              <p:cNvSpPr/>
              <p:nvPr/>
            </p:nvSpPr>
            <p:spPr>
              <a:xfrm>
                <a:off x="6124825" y="3780975"/>
                <a:ext cx="14675" cy="12225"/>
              </a:xfrm>
              <a:custGeom>
                <a:avLst/>
                <a:gdLst/>
                <a:ahLst/>
                <a:cxnLst/>
                <a:rect l="l" t="t" r="r" b="b"/>
                <a:pathLst>
                  <a:path w="587" h="489" extrusionOk="0">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0738;p42">
                <a:extLst>
                  <a:ext uri="{FF2B5EF4-FFF2-40B4-BE49-F238E27FC236}">
                    <a16:creationId xmlns:a16="http://schemas.microsoft.com/office/drawing/2014/main" id="{FB7BAF59-13CC-48F5-88B6-166F53EBE495}"/>
                  </a:ext>
                </a:extLst>
              </p:cNvPr>
              <p:cNvSpPr/>
              <p:nvPr/>
            </p:nvSpPr>
            <p:spPr>
              <a:xfrm>
                <a:off x="6094975" y="3785675"/>
                <a:ext cx="14675" cy="12250"/>
              </a:xfrm>
              <a:custGeom>
                <a:avLst/>
                <a:gdLst/>
                <a:ahLst/>
                <a:cxnLst/>
                <a:rect l="l" t="t" r="r" b="b"/>
                <a:pathLst>
                  <a:path w="587" h="490" extrusionOk="0">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0739;p42">
                <a:extLst>
                  <a:ext uri="{FF2B5EF4-FFF2-40B4-BE49-F238E27FC236}">
                    <a16:creationId xmlns:a16="http://schemas.microsoft.com/office/drawing/2014/main" id="{5D11717A-1414-4645-A29F-6464999C1AC8}"/>
                  </a:ext>
                </a:extLst>
              </p:cNvPr>
              <p:cNvSpPr/>
              <p:nvPr/>
            </p:nvSpPr>
            <p:spPr>
              <a:xfrm>
                <a:off x="6065200" y="3790375"/>
                <a:ext cx="14625" cy="12250"/>
              </a:xfrm>
              <a:custGeom>
                <a:avLst/>
                <a:gdLst/>
                <a:ahLst/>
                <a:cxnLst/>
                <a:rect l="l" t="t" r="r" b="b"/>
                <a:pathLst>
                  <a:path w="585" h="490" extrusionOk="0">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0740;p42">
                <a:extLst>
                  <a:ext uri="{FF2B5EF4-FFF2-40B4-BE49-F238E27FC236}">
                    <a16:creationId xmlns:a16="http://schemas.microsoft.com/office/drawing/2014/main" id="{09E3D6EF-23B8-4367-BDAE-2179A0AD3705}"/>
                  </a:ext>
                </a:extLst>
              </p:cNvPr>
              <p:cNvSpPr/>
              <p:nvPr/>
            </p:nvSpPr>
            <p:spPr>
              <a:xfrm>
                <a:off x="6035350" y="3795075"/>
                <a:ext cx="14675" cy="12275"/>
              </a:xfrm>
              <a:custGeom>
                <a:avLst/>
                <a:gdLst/>
                <a:ahLst/>
                <a:cxnLst/>
                <a:rect l="l" t="t" r="r" b="b"/>
                <a:pathLst>
                  <a:path w="587" h="491" extrusionOk="0">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0741;p42">
                <a:extLst>
                  <a:ext uri="{FF2B5EF4-FFF2-40B4-BE49-F238E27FC236}">
                    <a16:creationId xmlns:a16="http://schemas.microsoft.com/office/drawing/2014/main" id="{73BE9570-0B71-421D-B286-E74E52EDE108}"/>
                  </a:ext>
                </a:extLst>
              </p:cNvPr>
              <p:cNvSpPr/>
              <p:nvPr/>
            </p:nvSpPr>
            <p:spPr>
              <a:xfrm>
                <a:off x="6005500" y="3799800"/>
                <a:ext cx="14675" cy="12250"/>
              </a:xfrm>
              <a:custGeom>
                <a:avLst/>
                <a:gdLst/>
                <a:ahLst/>
                <a:cxnLst/>
                <a:rect l="l" t="t" r="r" b="b"/>
                <a:pathLst>
                  <a:path w="587" h="490" extrusionOk="0">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0742;p42">
                <a:extLst>
                  <a:ext uri="{FF2B5EF4-FFF2-40B4-BE49-F238E27FC236}">
                    <a16:creationId xmlns:a16="http://schemas.microsoft.com/office/drawing/2014/main" id="{D63A1FF4-ED75-4BB1-80AF-326D92EDA500}"/>
                  </a:ext>
                </a:extLst>
              </p:cNvPr>
              <p:cNvSpPr/>
              <p:nvPr/>
            </p:nvSpPr>
            <p:spPr>
              <a:xfrm>
                <a:off x="5975650" y="3804550"/>
                <a:ext cx="14675" cy="12225"/>
              </a:xfrm>
              <a:custGeom>
                <a:avLst/>
                <a:gdLst/>
                <a:ahLst/>
                <a:cxnLst/>
                <a:rect l="l" t="t" r="r" b="b"/>
                <a:pathLst>
                  <a:path w="587" h="489" extrusionOk="0">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0743;p42">
                <a:extLst>
                  <a:ext uri="{FF2B5EF4-FFF2-40B4-BE49-F238E27FC236}">
                    <a16:creationId xmlns:a16="http://schemas.microsoft.com/office/drawing/2014/main" id="{331709FF-6923-4578-BE69-8AFCC8B9596D}"/>
                  </a:ext>
                </a:extLst>
              </p:cNvPr>
              <p:cNvSpPr/>
              <p:nvPr/>
            </p:nvSpPr>
            <p:spPr>
              <a:xfrm>
                <a:off x="5945875" y="3809250"/>
                <a:ext cx="14700" cy="12250"/>
              </a:xfrm>
              <a:custGeom>
                <a:avLst/>
                <a:gdLst/>
                <a:ahLst/>
                <a:cxnLst/>
                <a:rect l="l" t="t" r="r" b="b"/>
                <a:pathLst>
                  <a:path w="588" h="490" extrusionOk="0">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0744;p42">
                <a:extLst>
                  <a:ext uri="{FF2B5EF4-FFF2-40B4-BE49-F238E27FC236}">
                    <a16:creationId xmlns:a16="http://schemas.microsoft.com/office/drawing/2014/main" id="{5FB099CF-FB52-47BA-A14F-3085A30A3EE2}"/>
                  </a:ext>
                </a:extLst>
              </p:cNvPr>
              <p:cNvSpPr/>
              <p:nvPr/>
            </p:nvSpPr>
            <p:spPr>
              <a:xfrm>
                <a:off x="5916025" y="3813950"/>
                <a:ext cx="14700" cy="12250"/>
              </a:xfrm>
              <a:custGeom>
                <a:avLst/>
                <a:gdLst/>
                <a:ahLst/>
                <a:cxnLst/>
                <a:rect l="l" t="t" r="r" b="b"/>
                <a:pathLst>
                  <a:path w="588" h="490" extrusionOk="0">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0745;p42">
                <a:extLst>
                  <a:ext uri="{FF2B5EF4-FFF2-40B4-BE49-F238E27FC236}">
                    <a16:creationId xmlns:a16="http://schemas.microsoft.com/office/drawing/2014/main" id="{3F645BD2-B6D7-483C-8376-41BE7623CCC1}"/>
                  </a:ext>
                </a:extLst>
              </p:cNvPr>
              <p:cNvSpPr/>
              <p:nvPr/>
            </p:nvSpPr>
            <p:spPr>
              <a:xfrm>
                <a:off x="5886175" y="3818650"/>
                <a:ext cx="14700" cy="12250"/>
              </a:xfrm>
              <a:custGeom>
                <a:avLst/>
                <a:gdLst/>
                <a:ahLst/>
                <a:cxnLst/>
                <a:rect l="l" t="t" r="r" b="b"/>
                <a:pathLst>
                  <a:path w="588" h="490" extrusionOk="0">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0746;p42">
                <a:extLst>
                  <a:ext uri="{FF2B5EF4-FFF2-40B4-BE49-F238E27FC236}">
                    <a16:creationId xmlns:a16="http://schemas.microsoft.com/office/drawing/2014/main" id="{260D0653-00DA-410E-96DF-60AE921BBF71}"/>
                  </a:ext>
                </a:extLst>
              </p:cNvPr>
              <p:cNvSpPr/>
              <p:nvPr/>
            </p:nvSpPr>
            <p:spPr>
              <a:xfrm>
                <a:off x="5857725" y="3823350"/>
                <a:ext cx="14675" cy="12250"/>
              </a:xfrm>
              <a:custGeom>
                <a:avLst/>
                <a:gdLst/>
                <a:ahLst/>
                <a:cxnLst/>
                <a:rect l="l" t="t" r="r" b="b"/>
                <a:pathLst>
                  <a:path w="587" h="490" extrusionOk="0">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0747;p42">
                <a:extLst>
                  <a:ext uri="{FF2B5EF4-FFF2-40B4-BE49-F238E27FC236}">
                    <a16:creationId xmlns:a16="http://schemas.microsoft.com/office/drawing/2014/main" id="{685CC0E5-0DC2-43D2-BA2D-1639DC78B8CE}"/>
                  </a:ext>
                </a:extLst>
              </p:cNvPr>
              <p:cNvSpPr/>
              <p:nvPr/>
            </p:nvSpPr>
            <p:spPr>
              <a:xfrm>
                <a:off x="6211300" y="3739300"/>
                <a:ext cx="7625" cy="9900"/>
              </a:xfrm>
              <a:custGeom>
                <a:avLst/>
                <a:gdLst/>
                <a:ahLst/>
                <a:cxnLst/>
                <a:rect l="l" t="t" r="r" b="b"/>
                <a:pathLst>
                  <a:path w="305" h="396" extrusionOk="0">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0748;p42">
                <a:extLst>
                  <a:ext uri="{FF2B5EF4-FFF2-40B4-BE49-F238E27FC236}">
                    <a16:creationId xmlns:a16="http://schemas.microsoft.com/office/drawing/2014/main" id="{3F9D26B8-080B-4550-A1A3-BCA1DFA56491}"/>
                  </a:ext>
                </a:extLst>
              </p:cNvPr>
              <p:cNvSpPr/>
              <p:nvPr/>
            </p:nvSpPr>
            <p:spPr>
              <a:xfrm>
                <a:off x="6179725" y="3741650"/>
                <a:ext cx="14700" cy="12300"/>
              </a:xfrm>
              <a:custGeom>
                <a:avLst/>
                <a:gdLst/>
                <a:ahLst/>
                <a:cxnLst/>
                <a:rect l="l" t="t" r="r" b="b"/>
                <a:pathLst>
                  <a:path w="588" h="492" extrusionOk="0">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0749;p42">
                <a:extLst>
                  <a:ext uri="{FF2B5EF4-FFF2-40B4-BE49-F238E27FC236}">
                    <a16:creationId xmlns:a16="http://schemas.microsoft.com/office/drawing/2014/main" id="{89C0DE65-732A-4F26-951B-4AD2FE9FD90F}"/>
                  </a:ext>
                </a:extLst>
              </p:cNvPr>
              <p:cNvSpPr/>
              <p:nvPr/>
            </p:nvSpPr>
            <p:spPr>
              <a:xfrm>
                <a:off x="6149975" y="3746425"/>
                <a:ext cx="14625" cy="12250"/>
              </a:xfrm>
              <a:custGeom>
                <a:avLst/>
                <a:gdLst/>
                <a:ahLst/>
                <a:cxnLst/>
                <a:rect l="l" t="t" r="r" b="b"/>
                <a:pathLst>
                  <a:path w="585" h="490" extrusionOk="0">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0750;p42">
                <a:extLst>
                  <a:ext uri="{FF2B5EF4-FFF2-40B4-BE49-F238E27FC236}">
                    <a16:creationId xmlns:a16="http://schemas.microsoft.com/office/drawing/2014/main" id="{56FEF0B0-BE17-47B4-A59D-7A3C54F650AD}"/>
                  </a:ext>
                </a:extLst>
              </p:cNvPr>
              <p:cNvSpPr/>
              <p:nvPr/>
            </p:nvSpPr>
            <p:spPr>
              <a:xfrm>
                <a:off x="6120125" y="3751125"/>
                <a:ext cx="14675" cy="12250"/>
              </a:xfrm>
              <a:custGeom>
                <a:avLst/>
                <a:gdLst/>
                <a:ahLst/>
                <a:cxnLst/>
                <a:rect l="l" t="t" r="r" b="b"/>
                <a:pathLst>
                  <a:path w="587" h="490" extrusionOk="0">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0751;p42">
                <a:extLst>
                  <a:ext uri="{FF2B5EF4-FFF2-40B4-BE49-F238E27FC236}">
                    <a16:creationId xmlns:a16="http://schemas.microsoft.com/office/drawing/2014/main" id="{FBED94FD-F70A-4E5F-9775-545D46B41550}"/>
                  </a:ext>
                </a:extLst>
              </p:cNvPr>
              <p:cNvSpPr/>
              <p:nvPr/>
            </p:nvSpPr>
            <p:spPr>
              <a:xfrm>
                <a:off x="6090275" y="37558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0752;p42">
                <a:extLst>
                  <a:ext uri="{FF2B5EF4-FFF2-40B4-BE49-F238E27FC236}">
                    <a16:creationId xmlns:a16="http://schemas.microsoft.com/office/drawing/2014/main" id="{E9EF00CF-A64E-4784-9E56-0412EE0BAE46}"/>
                  </a:ext>
                </a:extLst>
              </p:cNvPr>
              <p:cNvSpPr/>
              <p:nvPr/>
            </p:nvSpPr>
            <p:spPr>
              <a:xfrm>
                <a:off x="6060425" y="3760525"/>
                <a:ext cx="14675" cy="12275"/>
              </a:xfrm>
              <a:custGeom>
                <a:avLst/>
                <a:gdLst/>
                <a:ahLst/>
                <a:cxnLst/>
                <a:rect l="l" t="t" r="r" b="b"/>
                <a:pathLst>
                  <a:path w="587" h="491" extrusionOk="0">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0753;p42">
                <a:extLst>
                  <a:ext uri="{FF2B5EF4-FFF2-40B4-BE49-F238E27FC236}">
                    <a16:creationId xmlns:a16="http://schemas.microsoft.com/office/drawing/2014/main" id="{69E44558-C870-4AD4-A851-801E08EB52ED}"/>
                  </a:ext>
                </a:extLst>
              </p:cNvPr>
              <p:cNvSpPr/>
              <p:nvPr/>
            </p:nvSpPr>
            <p:spPr>
              <a:xfrm>
                <a:off x="6030650" y="3765250"/>
                <a:ext cx="14675" cy="12250"/>
              </a:xfrm>
              <a:custGeom>
                <a:avLst/>
                <a:gdLst/>
                <a:ahLst/>
                <a:cxnLst/>
                <a:rect l="l" t="t" r="r" b="b"/>
                <a:pathLst>
                  <a:path w="587" h="490" extrusionOk="0">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0754;p42">
                <a:extLst>
                  <a:ext uri="{FF2B5EF4-FFF2-40B4-BE49-F238E27FC236}">
                    <a16:creationId xmlns:a16="http://schemas.microsoft.com/office/drawing/2014/main" id="{8C0A7E3E-D8EC-474D-B874-FD22CA1F5479}"/>
                  </a:ext>
                </a:extLst>
              </p:cNvPr>
              <p:cNvSpPr/>
              <p:nvPr/>
            </p:nvSpPr>
            <p:spPr>
              <a:xfrm>
                <a:off x="6000800" y="3770000"/>
                <a:ext cx="14675" cy="12225"/>
              </a:xfrm>
              <a:custGeom>
                <a:avLst/>
                <a:gdLst/>
                <a:ahLst/>
                <a:cxnLst/>
                <a:rect l="l" t="t" r="r" b="b"/>
                <a:pathLst>
                  <a:path w="587" h="489" extrusionOk="0">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0755;p42">
                <a:extLst>
                  <a:ext uri="{FF2B5EF4-FFF2-40B4-BE49-F238E27FC236}">
                    <a16:creationId xmlns:a16="http://schemas.microsoft.com/office/drawing/2014/main" id="{D4649D3F-B12D-4786-97F0-AD085583A967}"/>
                  </a:ext>
                </a:extLst>
              </p:cNvPr>
              <p:cNvSpPr/>
              <p:nvPr/>
            </p:nvSpPr>
            <p:spPr>
              <a:xfrm>
                <a:off x="5970950" y="3774700"/>
                <a:ext cx="14675" cy="12250"/>
              </a:xfrm>
              <a:custGeom>
                <a:avLst/>
                <a:gdLst/>
                <a:ahLst/>
                <a:cxnLst/>
                <a:rect l="l" t="t" r="r" b="b"/>
                <a:pathLst>
                  <a:path w="587" h="490" extrusionOk="0">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0756;p42">
                <a:extLst>
                  <a:ext uri="{FF2B5EF4-FFF2-40B4-BE49-F238E27FC236}">
                    <a16:creationId xmlns:a16="http://schemas.microsoft.com/office/drawing/2014/main" id="{6EF2E470-212D-4A2F-BBB9-B395526649F5}"/>
                  </a:ext>
                </a:extLst>
              </p:cNvPr>
              <p:cNvSpPr/>
              <p:nvPr/>
            </p:nvSpPr>
            <p:spPr>
              <a:xfrm>
                <a:off x="5941175" y="377940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0757;p42">
                <a:extLst>
                  <a:ext uri="{FF2B5EF4-FFF2-40B4-BE49-F238E27FC236}">
                    <a16:creationId xmlns:a16="http://schemas.microsoft.com/office/drawing/2014/main" id="{8ECC49E0-3FBC-4C9C-8769-AB8CC467C5F6}"/>
                  </a:ext>
                </a:extLst>
              </p:cNvPr>
              <p:cNvSpPr/>
              <p:nvPr/>
            </p:nvSpPr>
            <p:spPr>
              <a:xfrm>
                <a:off x="5911325" y="3784100"/>
                <a:ext cx="14675" cy="12275"/>
              </a:xfrm>
              <a:custGeom>
                <a:avLst/>
                <a:gdLst/>
                <a:ahLst/>
                <a:cxnLst/>
                <a:rect l="l" t="t" r="r" b="b"/>
                <a:pathLst>
                  <a:path w="587" h="491" extrusionOk="0">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0758;p42">
                <a:extLst>
                  <a:ext uri="{FF2B5EF4-FFF2-40B4-BE49-F238E27FC236}">
                    <a16:creationId xmlns:a16="http://schemas.microsoft.com/office/drawing/2014/main" id="{FEBBBB03-DEE4-4691-852A-15577A0136E1}"/>
                  </a:ext>
                </a:extLst>
              </p:cNvPr>
              <p:cNvSpPr/>
              <p:nvPr/>
            </p:nvSpPr>
            <p:spPr>
              <a:xfrm>
                <a:off x="5881475" y="3788825"/>
                <a:ext cx="14675" cy="12250"/>
              </a:xfrm>
              <a:custGeom>
                <a:avLst/>
                <a:gdLst/>
                <a:ahLst/>
                <a:cxnLst/>
                <a:rect l="l" t="t" r="r" b="b"/>
                <a:pathLst>
                  <a:path w="587" h="490" extrusionOk="0">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0759;p42">
                <a:extLst>
                  <a:ext uri="{FF2B5EF4-FFF2-40B4-BE49-F238E27FC236}">
                    <a16:creationId xmlns:a16="http://schemas.microsoft.com/office/drawing/2014/main" id="{15B84623-7093-40C7-BBF1-9374CC271C40}"/>
                  </a:ext>
                </a:extLst>
              </p:cNvPr>
              <p:cNvSpPr/>
              <p:nvPr/>
            </p:nvSpPr>
            <p:spPr>
              <a:xfrm>
                <a:off x="5853000" y="3793525"/>
                <a:ext cx="14625" cy="12275"/>
              </a:xfrm>
              <a:custGeom>
                <a:avLst/>
                <a:gdLst/>
                <a:ahLst/>
                <a:cxnLst/>
                <a:rect l="l" t="t" r="r" b="b"/>
                <a:pathLst>
                  <a:path w="585" h="491" extrusionOk="0">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0760;p42">
                <a:extLst>
                  <a:ext uri="{FF2B5EF4-FFF2-40B4-BE49-F238E27FC236}">
                    <a16:creationId xmlns:a16="http://schemas.microsoft.com/office/drawing/2014/main" id="{459468B5-EA08-4953-913D-1235639419B0}"/>
                  </a:ext>
                </a:extLst>
              </p:cNvPr>
              <p:cNvSpPr/>
              <p:nvPr/>
            </p:nvSpPr>
            <p:spPr>
              <a:xfrm>
                <a:off x="6176350" y="3711850"/>
                <a:ext cx="14700" cy="12250"/>
              </a:xfrm>
              <a:custGeom>
                <a:avLst/>
                <a:gdLst/>
                <a:ahLst/>
                <a:cxnLst/>
                <a:rect l="l" t="t" r="r" b="b"/>
                <a:pathLst>
                  <a:path w="588" h="490" extrusionOk="0">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0761;p42">
                <a:extLst>
                  <a:ext uri="{FF2B5EF4-FFF2-40B4-BE49-F238E27FC236}">
                    <a16:creationId xmlns:a16="http://schemas.microsoft.com/office/drawing/2014/main" id="{2DDD5A94-402E-49F4-A784-0DB9D4FB156D}"/>
                  </a:ext>
                </a:extLst>
              </p:cNvPr>
              <p:cNvSpPr/>
              <p:nvPr/>
            </p:nvSpPr>
            <p:spPr>
              <a:xfrm>
                <a:off x="6145175" y="3716575"/>
                <a:ext cx="14700" cy="12250"/>
              </a:xfrm>
              <a:custGeom>
                <a:avLst/>
                <a:gdLst/>
                <a:ahLst/>
                <a:cxnLst/>
                <a:rect l="l" t="t" r="r" b="b"/>
                <a:pathLst>
                  <a:path w="588" h="490" extrusionOk="0">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0762;p42">
                <a:extLst>
                  <a:ext uri="{FF2B5EF4-FFF2-40B4-BE49-F238E27FC236}">
                    <a16:creationId xmlns:a16="http://schemas.microsoft.com/office/drawing/2014/main" id="{4C13078E-E886-4C8E-AF9E-1534FCD40D75}"/>
                  </a:ext>
                </a:extLst>
              </p:cNvPr>
              <p:cNvSpPr/>
              <p:nvPr/>
            </p:nvSpPr>
            <p:spPr>
              <a:xfrm>
                <a:off x="6115425" y="3721275"/>
                <a:ext cx="14675" cy="12275"/>
              </a:xfrm>
              <a:custGeom>
                <a:avLst/>
                <a:gdLst/>
                <a:ahLst/>
                <a:cxnLst/>
                <a:rect l="l" t="t" r="r" b="b"/>
                <a:pathLst>
                  <a:path w="587" h="491" extrusionOk="0">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0763;p42">
                <a:extLst>
                  <a:ext uri="{FF2B5EF4-FFF2-40B4-BE49-F238E27FC236}">
                    <a16:creationId xmlns:a16="http://schemas.microsoft.com/office/drawing/2014/main" id="{EEEF5F4A-9A7B-4843-8E5F-20BCE87C4D74}"/>
                  </a:ext>
                </a:extLst>
              </p:cNvPr>
              <p:cNvSpPr/>
              <p:nvPr/>
            </p:nvSpPr>
            <p:spPr>
              <a:xfrm>
                <a:off x="6085575" y="3725975"/>
                <a:ext cx="14675" cy="12275"/>
              </a:xfrm>
              <a:custGeom>
                <a:avLst/>
                <a:gdLst/>
                <a:ahLst/>
                <a:cxnLst/>
                <a:rect l="l" t="t" r="r" b="b"/>
                <a:pathLst>
                  <a:path w="587" h="491" extrusionOk="0">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0764;p42">
                <a:extLst>
                  <a:ext uri="{FF2B5EF4-FFF2-40B4-BE49-F238E27FC236}">
                    <a16:creationId xmlns:a16="http://schemas.microsoft.com/office/drawing/2014/main" id="{F2E639D4-A719-4CDF-B05D-39DB3EEA9AE3}"/>
                  </a:ext>
                </a:extLst>
              </p:cNvPr>
              <p:cNvSpPr/>
              <p:nvPr/>
            </p:nvSpPr>
            <p:spPr>
              <a:xfrm>
                <a:off x="6055725" y="3730750"/>
                <a:ext cx="14675" cy="12225"/>
              </a:xfrm>
              <a:custGeom>
                <a:avLst/>
                <a:gdLst/>
                <a:ahLst/>
                <a:cxnLst/>
                <a:rect l="l" t="t" r="r" b="b"/>
                <a:pathLst>
                  <a:path w="587" h="489" extrusionOk="0">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0765;p42">
                <a:extLst>
                  <a:ext uri="{FF2B5EF4-FFF2-40B4-BE49-F238E27FC236}">
                    <a16:creationId xmlns:a16="http://schemas.microsoft.com/office/drawing/2014/main" id="{FBA4EF50-CA52-42EE-8523-5B3314B7B17E}"/>
                  </a:ext>
                </a:extLst>
              </p:cNvPr>
              <p:cNvSpPr/>
              <p:nvPr/>
            </p:nvSpPr>
            <p:spPr>
              <a:xfrm>
                <a:off x="6025950" y="373545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0766;p42">
                <a:extLst>
                  <a:ext uri="{FF2B5EF4-FFF2-40B4-BE49-F238E27FC236}">
                    <a16:creationId xmlns:a16="http://schemas.microsoft.com/office/drawing/2014/main" id="{6C8FC404-3B76-48AA-926B-302A357F1958}"/>
                  </a:ext>
                </a:extLst>
              </p:cNvPr>
              <p:cNvSpPr/>
              <p:nvPr/>
            </p:nvSpPr>
            <p:spPr>
              <a:xfrm>
                <a:off x="5996100" y="37401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0767;p42">
                <a:extLst>
                  <a:ext uri="{FF2B5EF4-FFF2-40B4-BE49-F238E27FC236}">
                    <a16:creationId xmlns:a16="http://schemas.microsoft.com/office/drawing/2014/main" id="{28012FAD-F646-48F3-9BF4-1F77489988FB}"/>
                  </a:ext>
                </a:extLst>
              </p:cNvPr>
              <p:cNvSpPr/>
              <p:nvPr/>
            </p:nvSpPr>
            <p:spPr>
              <a:xfrm>
                <a:off x="5966250" y="37448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0768;p42">
                <a:extLst>
                  <a:ext uri="{FF2B5EF4-FFF2-40B4-BE49-F238E27FC236}">
                    <a16:creationId xmlns:a16="http://schemas.microsoft.com/office/drawing/2014/main" id="{6D4ABDA1-4CC1-4D84-828D-6C3E4BE23C07}"/>
                  </a:ext>
                </a:extLst>
              </p:cNvPr>
              <p:cNvSpPr/>
              <p:nvPr/>
            </p:nvSpPr>
            <p:spPr>
              <a:xfrm>
                <a:off x="5936400" y="3749575"/>
                <a:ext cx="14675" cy="12250"/>
              </a:xfrm>
              <a:custGeom>
                <a:avLst/>
                <a:gdLst/>
                <a:ahLst/>
                <a:cxnLst/>
                <a:rect l="l" t="t" r="r" b="b"/>
                <a:pathLst>
                  <a:path w="587" h="490" extrusionOk="0">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0769;p42">
                <a:extLst>
                  <a:ext uri="{FF2B5EF4-FFF2-40B4-BE49-F238E27FC236}">
                    <a16:creationId xmlns:a16="http://schemas.microsoft.com/office/drawing/2014/main" id="{FF2D1DC0-9154-47C0-9FDB-259CB045F62A}"/>
                  </a:ext>
                </a:extLst>
              </p:cNvPr>
              <p:cNvSpPr/>
              <p:nvPr/>
            </p:nvSpPr>
            <p:spPr>
              <a:xfrm>
                <a:off x="5906625" y="37543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0770;p42">
                <a:extLst>
                  <a:ext uri="{FF2B5EF4-FFF2-40B4-BE49-F238E27FC236}">
                    <a16:creationId xmlns:a16="http://schemas.microsoft.com/office/drawing/2014/main" id="{A862261F-5677-4866-BA93-E45E4AF60873}"/>
                  </a:ext>
                </a:extLst>
              </p:cNvPr>
              <p:cNvSpPr/>
              <p:nvPr/>
            </p:nvSpPr>
            <p:spPr>
              <a:xfrm>
                <a:off x="5876775" y="37590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0771;p42">
                <a:extLst>
                  <a:ext uri="{FF2B5EF4-FFF2-40B4-BE49-F238E27FC236}">
                    <a16:creationId xmlns:a16="http://schemas.microsoft.com/office/drawing/2014/main" id="{F53FBCED-ECBC-439B-8708-86800B52B74F}"/>
                  </a:ext>
                </a:extLst>
              </p:cNvPr>
              <p:cNvSpPr/>
              <p:nvPr/>
            </p:nvSpPr>
            <p:spPr>
              <a:xfrm>
                <a:off x="6141800" y="3686700"/>
                <a:ext cx="14700" cy="12275"/>
              </a:xfrm>
              <a:custGeom>
                <a:avLst/>
                <a:gdLst/>
                <a:ahLst/>
                <a:cxnLst/>
                <a:rect l="l" t="t" r="r" b="b"/>
                <a:pathLst>
                  <a:path w="588" h="491" extrusionOk="0">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0772;p42">
                <a:extLst>
                  <a:ext uri="{FF2B5EF4-FFF2-40B4-BE49-F238E27FC236}">
                    <a16:creationId xmlns:a16="http://schemas.microsoft.com/office/drawing/2014/main" id="{C8C1AEDE-6A99-43CB-9765-6BD0CD68E261}"/>
                  </a:ext>
                </a:extLst>
              </p:cNvPr>
              <p:cNvSpPr/>
              <p:nvPr/>
            </p:nvSpPr>
            <p:spPr>
              <a:xfrm>
                <a:off x="6112025" y="3691450"/>
                <a:ext cx="14700" cy="12225"/>
              </a:xfrm>
              <a:custGeom>
                <a:avLst/>
                <a:gdLst/>
                <a:ahLst/>
                <a:cxnLst/>
                <a:rect l="l" t="t" r="r" b="b"/>
                <a:pathLst>
                  <a:path w="588" h="489" extrusionOk="0">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0773;p42">
                <a:extLst>
                  <a:ext uri="{FF2B5EF4-FFF2-40B4-BE49-F238E27FC236}">
                    <a16:creationId xmlns:a16="http://schemas.microsoft.com/office/drawing/2014/main" id="{E5E90F67-3202-4381-94E9-4A39C96978AA}"/>
                  </a:ext>
                </a:extLst>
              </p:cNvPr>
              <p:cNvSpPr/>
              <p:nvPr/>
            </p:nvSpPr>
            <p:spPr>
              <a:xfrm>
                <a:off x="6080850" y="3696200"/>
                <a:ext cx="14700" cy="12225"/>
              </a:xfrm>
              <a:custGeom>
                <a:avLst/>
                <a:gdLst/>
                <a:ahLst/>
                <a:cxnLst/>
                <a:rect l="l" t="t" r="r" b="b"/>
                <a:pathLst>
                  <a:path w="588" h="489" extrusionOk="0">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0774;p42">
                <a:extLst>
                  <a:ext uri="{FF2B5EF4-FFF2-40B4-BE49-F238E27FC236}">
                    <a16:creationId xmlns:a16="http://schemas.microsoft.com/office/drawing/2014/main" id="{FDABB9F1-8268-4849-9DB2-5EB6D40D4E0A}"/>
                  </a:ext>
                </a:extLst>
              </p:cNvPr>
              <p:cNvSpPr/>
              <p:nvPr/>
            </p:nvSpPr>
            <p:spPr>
              <a:xfrm>
                <a:off x="6051025" y="3700900"/>
                <a:ext cx="14675" cy="12250"/>
              </a:xfrm>
              <a:custGeom>
                <a:avLst/>
                <a:gdLst/>
                <a:ahLst/>
                <a:cxnLst/>
                <a:rect l="l" t="t" r="r" b="b"/>
                <a:pathLst>
                  <a:path w="587" h="490" extrusionOk="0">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0775;p42">
                <a:extLst>
                  <a:ext uri="{FF2B5EF4-FFF2-40B4-BE49-F238E27FC236}">
                    <a16:creationId xmlns:a16="http://schemas.microsoft.com/office/drawing/2014/main" id="{B17C4E6D-8650-4457-ADEB-9C8F3495C802}"/>
                  </a:ext>
                </a:extLst>
              </p:cNvPr>
              <p:cNvSpPr/>
              <p:nvPr/>
            </p:nvSpPr>
            <p:spPr>
              <a:xfrm>
                <a:off x="6021175" y="3705600"/>
                <a:ext cx="14675" cy="12250"/>
              </a:xfrm>
              <a:custGeom>
                <a:avLst/>
                <a:gdLst/>
                <a:ahLst/>
                <a:cxnLst/>
                <a:rect l="l" t="t" r="r" b="b"/>
                <a:pathLst>
                  <a:path w="587" h="490" extrusionOk="0">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0776;p42">
                <a:extLst>
                  <a:ext uri="{FF2B5EF4-FFF2-40B4-BE49-F238E27FC236}">
                    <a16:creationId xmlns:a16="http://schemas.microsoft.com/office/drawing/2014/main" id="{721AAFC6-3974-4B35-9AF3-240946F15351}"/>
                  </a:ext>
                </a:extLst>
              </p:cNvPr>
              <p:cNvSpPr/>
              <p:nvPr/>
            </p:nvSpPr>
            <p:spPr>
              <a:xfrm>
                <a:off x="5991400" y="3710300"/>
                <a:ext cx="14625" cy="12275"/>
              </a:xfrm>
              <a:custGeom>
                <a:avLst/>
                <a:gdLst/>
                <a:ahLst/>
                <a:cxnLst/>
                <a:rect l="l" t="t" r="r" b="b"/>
                <a:pathLst>
                  <a:path w="585" h="491" extrusionOk="0">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0777;p42">
                <a:extLst>
                  <a:ext uri="{FF2B5EF4-FFF2-40B4-BE49-F238E27FC236}">
                    <a16:creationId xmlns:a16="http://schemas.microsoft.com/office/drawing/2014/main" id="{0DF6B15B-4436-4599-BCD8-1B00E730E4CD}"/>
                  </a:ext>
                </a:extLst>
              </p:cNvPr>
              <p:cNvSpPr/>
              <p:nvPr/>
            </p:nvSpPr>
            <p:spPr>
              <a:xfrm>
                <a:off x="5961550" y="3715025"/>
                <a:ext cx="14675" cy="12250"/>
              </a:xfrm>
              <a:custGeom>
                <a:avLst/>
                <a:gdLst/>
                <a:ahLst/>
                <a:cxnLst/>
                <a:rect l="l" t="t" r="r" b="b"/>
                <a:pathLst>
                  <a:path w="587" h="490" extrusionOk="0">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0778;p42">
                <a:extLst>
                  <a:ext uri="{FF2B5EF4-FFF2-40B4-BE49-F238E27FC236}">
                    <a16:creationId xmlns:a16="http://schemas.microsoft.com/office/drawing/2014/main" id="{3AB59584-9E1E-46A9-ACC8-502BF331F441}"/>
                  </a:ext>
                </a:extLst>
              </p:cNvPr>
              <p:cNvSpPr/>
              <p:nvPr/>
            </p:nvSpPr>
            <p:spPr>
              <a:xfrm>
                <a:off x="5931700" y="3719775"/>
                <a:ext cx="14675" cy="12225"/>
              </a:xfrm>
              <a:custGeom>
                <a:avLst/>
                <a:gdLst/>
                <a:ahLst/>
                <a:cxnLst/>
                <a:rect l="l" t="t" r="r" b="b"/>
                <a:pathLst>
                  <a:path w="587" h="489" extrusionOk="0">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0779;p42">
                <a:extLst>
                  <a:ext uri="{FF2B5EF4-FFF2-40B4-BE49-F238E27FC236}">
                    <a16:creationId xmlns:a16="http://schemas.microsoft.com/office/drawing/2014/main" id="{2C843DEC-159E-4996-A547-567CF3E074D0}"/>
                  </a:ext>
                </a:extLst>
              </p:cNvPr>
              <p:cNvSpPr/>
              <p:nvPr/>
            </p:nvSpPr>
            <p:spPr>
              <a:xfrm>
                <a:off x="5903250" y="3724450"/>
                <a:ext cx="14600" cy="12250"/>
              </a:xfrm>
              <a:custGeom>
                <a:avLst/>
                <a:gdLst/>
                <a:ahLst/>
                <a:cxnLst/>
                <a:rect l="l" t="t" r="r" b="b"/>
                <a:pathLst>
                  <a:path w="584" h="490" extrusionOk="0">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0780;p42">
                <a:extLst>
                  <a:ext uri="{FF2B5EF4-FFF2-40B4-BE49-F238E27FC236}">
                    <a16:creationId xmlns:a16="http://schemas.microsoft.com/office/drawing/2014/main" id="{B6B4FB49-5016-4E8C-BA65-5667E9EC753D}"/>
                  </a:ext>
                </a:extLst>
              </p:cNvPr>
              <p:cNvSpPr/>
              <p:nvPr/>
            </p:nvSpPr>
            <p:spPr>
              <a:xfrm>
                <a:off x="5878725" y="3731925"/>
                <a:ext cx="8875" cy="9475"/>
              </a:xfrm>
              <a:custGeom>
                <a:avLst/>
                <a:gdLst/>
                <a:ahLst/>
                <a:cxnLst/>
                <a:rect l="l" t="t" r="r" b="b"/>
                <a:pathLst>
                  <a:path w="355" h="379" extrusionOk="0">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0781;p42">
                <a:extLst>
                  <a:ext uri="{FF2B5EF4-FFF2-40B4-BE49-F238E27FC236}">
                    <a16:creationId xmlns:a16="http://schemas.microsoft.com/office/drawing/2014/main" id="{C69E8A4C-7793-41C0-8B0E-39EAE62B63E3}"/>
                  </a:ext>
                </a:extLst>
              </p:cNvPr>
              <p:cNvSpPr/>
              <p:nvPr/>
            </p:nvSpPr>
            <p:spPr>
              <a:xfrm>
                <a:off x="6107425" y="3661650"/>
                <a:ext cx="13800" cy="12225"/>
              </a:xfrm>
              <a:custGeom>
                <a:avLst/>
                <a:gdLst/>
                <a:ahLst/>
                <a:cxnLst/>
                <a:rect l="l" t="t" r="r" b="b"/>
                <a:pathLst>
                  <a:path w="552" h="489" extrusionOk="0">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0782;p42">
                <a:extLst>
                  <a:ext uri="{FF2B5EF4-FFF2-40B4-BE49-F238E27FC236}">
                    <a16:creationId xmlns:a16="http://schemas.microsoft.com/office/drawing/2014/main" id="{E0224A5B-D8AD-4BD0-A898-7DEA9C02D0F3}"/>
                  </a:ext>
                </a:extLst>
              </p:cNvPr>
              <p:cNvSpPr/>
              <p:nvPr/>
            </p:nvSpPr>
            <p:spPr>
              <a:xfrm>
                <a:off x="6077475" y="3666325"/>
                <a:ext cx="14700" cy="12275"/>
              </a:xfrm>
              <a:custGeom>
                <a:avLst/>
                <a:gdLst/>
                <a:ahLst/>
                <a:cxnLst/>
                <a:rect l="l" t="t" r="r" b="b"/>
                <a:pathLst>
                  <a:path w="588" h="491" extrusionOk="0">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0783;p42">
                <a:extLst>
                  <a:ext uri="{FF2B5EF4-FFF2-40B4-BE49-F238E27FC236}">
                    <a16:creationId xmlns:a16="http://schemas.microsoft.com/office/drawing/2014/main" id="{10E28CA5-5F27-4252-B23E-EB4D3C29B474}"/>
                  </a:ext>
                </a:extLst>
              </p:cNvPr>
              <p:cNvSpPr/>
              <p:nvPr/>
            </p:nvSpPr>
            <p:spPr>
              <a:xfrm>
                <a:off x="6047625" y="36710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0784;p42">
                <a:extLst>
                  <a:ext uri="{FF2B5EF4-FFF2-40B4-BE49-F238E27FC236}">
                    <a16:creationId xmlns:a16="http://schemas.microsoft.com/office/drawing/2014/main" id="{D802E5BA-59C1-4D5A-9F2E-8760CEFAE027}"/>
                  </a:ext>
                </a:extLst>
              </p:cNvPr>
              <p:cNvSpPr/>
              <p:nvPr/>
            </p:nvSpPr>
            <p:spPr>
              <a:xfrm>
                <a:off x="6017775" y="36757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0785;p42">
                <a:extLst>
                  <a:ext uri="{FF2B5EF4-FFF2-40B4-BE49-F238E27FC236}">
                    <a16:creationId xmlns:a16="http://schemas.microsoft.com/office/drawing/2014/main" id="{740E53F0-F883-4568-B604-1334B1048FCC}"/>
                  </a:ext>
                </a:extLst>
              </p:cNvPr>
              <p:cNvSpPr/>
              <p:nvPr/>
            </p:nvSpPr>
            <p:spPr>
              <a:xfrm>
                <a:off x="5987975" y="3680475"/>
                <a:ext cx="14650" cy="12225"/>
              </a:xfrm>
              <a:custGeom>
                <a:avLst/>
                <a:gdLst/>
                <a:ahLst/>
                <a:cxnLst/>
                <a:rect l="l" t="t" r="r" b="b"/>
                <a:pathLst>
                  <a:path w="586" h="489" extrusionOk="0">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0786;p42">
                <a:extLst>
                  <a:ext uri="{FF2B5EF4-FFF2-40B4-BE49-F238E27FC236}">
                    <a16:creationId xmlns:a16="http://schemas.microsoft.com/office/drawing/2014/main" id="{6A6528BD-CE7A-4DFE-AFD5-5E0A4D51002A}"/>
                  </a:ext>
                </a:extLst>
              </p:cNvPr>
              <p:cNvSpPr/>
              <p:nvPr/>
            </p:nvSpPr>
            <p:spPr>
              <a:xfrm>
                <a:off x="5958150" y="3685200"/>
                <a:ext cx="14700" cy="12250"/>
              </a:xfrm>
              <a:custGeom>
                <a:avLst/>
                <a:gdLst/>
                <a:ahLst/>
                <a:cxnLst/>
                <a:rect l="l" t="t" r="r" b="b"/>
                <a:pathLst>
                  <a:path w="588" h="490" extrusionOk="0">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0787;p42">
                <a:extLst>
                  <a:ext uri="{FF2B5EF4-FFF2-40B4-BE49-F238E27FC236}">
                    <a16:creationId xmlns:a16="http://schemas.microsoft.com/office/drawing/2014/main" id="{71BF0C20-9DCD-4AEC-A8BD-4003D5D4AC85}"/>
                  </a:ext>
                </a:extLst>
              </p:cNvPr>
              <p:cNvSpPr/>
              <p:nvPr/>
            </p:nvSpPr>
            <p:spPr>
              <a:xfrm>
                <a:off x="5928300" y="3689900"/>
                <a:ext cx="14700" cy="12275"/>
              </a:xfrm>
              <a:custGeom>
                <a:avLst/>
                <a:gdLst/>
                <a:ahLst/>
                <a:cxnLst/>
                <a:rect l="l" t="t" r="r" b="b"/>
                <a:pathLst>
                  <a:path w="588" h="491" extrusionOk="0">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0788;p42">
                <a:extLst>
                  <a:ext uri="{FF2B5EF4-FFF2-40B4-BE49-F238E27FC236}">
                    <a16:creationId xmlns:a16="http://schemas.microsoft.com/office/drawing/2014/main" id="{3F731358-BA02-4B77-88B4-85F222B2E5BF}"/>
                  </a:ext>
                </a:extLst>
              </p:cNvPr>
              <p:cNvSpPr/>
              <p:nvPr/>
            </p:nvSpPr>
            <p:spPr>
              <a:xfrm>
                <a:off x="5907250" y="3703100"/>
                <a:ext cx="3550" cy="3375"/>
              </a:xfrm>
              <a:custGeom>
                <a:avLst/>
                <a:gdLst/>
                <a:ahLst/>
                <a:cxnLst/>
                <a:rect l="l" t="t" r="r" b="b"/>
                <a:pathLst>
                  <a:path w="142" h="135" extrusionOk="0">
                    <a:moveTo>
                      <a:pt x="141" y="0"/>
                    </a:moveTo>
                    <a:cubicBezTo>
                      <a:pt x="94" y="44"/>
                      <a:pt x="47" y="91"/>
                      <a:pt x="0" y="135"/>
                    </a:cubicBezTo>
                    <a:cubicBezTo>
                      <a:pt x="63" y="113"/>
                      <a:pt x="116" y="63"/>
                      <a:pt x="1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0789;p42">
                <a:extLst>
                  <a:ext uri="{FF2B5EF4-FFF2-40B4-BE49-F238E27FC236}">
                    <a16:creationId xmlns:a16="http://schemas.microsoft.com/office/drawing/2014/main" id="{23D2C3E7-8179-463A-94A9-8C553681A24C}"/>
                  </a:ext>
                </a:extLst>
              </p:cNvPr>
              <p:cNvSpPr/>
              <p:nvPr/>
            </p:nvSpPr>
            <p:spPr>
              <a:xfrm>
                <a:off x="6044125" y="3649975"/>
                <a:ext cx="10900" cy="3475"/>
              </a:xfrm>
              <a:custGeom>
                <a:avLst/>
                <a:gdLst/>
                <a:ahLst/>
                <a:cxnLst/>
                <a:rect l="l" t="t" r="r" b="b"/>
                <a:pathLst>
                  <a:path w="436" h="139" extrusionOk="0">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0790;p42">
                <a:extLst>
                  <a:ext uri="{FF2B5EF4-FFF2-40B4-BE49-F238E27FC236}">
                    <a16:creationId xmlns:a16="http://schemas.microsoft.com/office/drawing/2014/main" id="{00ACC591-96D5-4887-BE5F-54083E7EB8CB}"/>
                  </a:ext>
                </a:extLst>
              </p:cNvPr>
              <p:cNvSpPr/>
              <p:nvPr/>
            </p:nvSpPr>
            <p:spPr>
              <a:xfrm>
                <a:off x="6013725" y="3651000"/>
                <a:ext cx="12625" cy="7200"/>
              </a:xfrm>
              <a:custGeom>
                <a:avLst/>
                <a:gdLst/>
                <a:ahLst/>
                <a:cxnLst/>
                <a:rect l="l" t="t" r="r" b="b"/>
                <a:pathLst>
                  <a:path w="505" h="288" extrusionOk="0">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0791;p42">
                <a:extLst>
                  <a:ext uri="{FF2B5EF4-FFF2-40B4-BE49-F238E27FC236}">
                    <a16:creationId xmlns:a16="http://schemas.microsoft.com/office/drawing/2014/main" id="{7BBB403E-D593-4614-B54A-89A178B5EE52}"/>
                  </a:ext>
                </a:extLst>
              </p:cNvPr>
              <p:cNvSpPr/>
              <p:nvPr/>
            </p:nvSpPr>
            <p:spPr>
              <a:xfrm>
                <a:off x="5984575" y="3656400"/>
                <a:ext cx="11700" cy="6525"/>
              </a:xfrm>
              <a:custGeom>
                <a:avLst/>
                <a:gdLst/>
                <a:ahLst/>
                <a:cxnLst/>
                <a:rect l="l" t="t" r="r" b="b"/>
                <a:pathLst>
                  <a:path w="468" h="261" extrusionOk="0">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5" name="Google Shape;11092;p42">
              <a:extLst>
                <a:ext uri="{FF2B5EF4-FFF2-40B4-BE49-F238E27FC236}">
                  <a16:creationId xmlns:a16="http://schemas.microsoft.com/office/drawing/2014/main" id="{BA453377-23C9-4B48-9E09-931766C11104}"/>
                </a:ext>
              </a:extLst>
            </p:cNvPr>
            <p:cNvSpPr/>
            <p:nvPr/>
          </p:nvSpPr>
          <p:spPr>
            <a:xfrm rot="19313166">
              <a:off x="7185821" y="1413473"/>
              <a:ext cx="830700" cy="830700"/>
            </a:xfrm>
            <a:prstGeom prst="pie">
              <a:avLst>
                <a:gd name="adj1" fmla="val 16236425"/>
                <a:gd name="adj2" fmla="val 1416990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1093;p42">
              <a:extLst>
                <a:ext uri="{FF2B5EF4-FFF2-40B4-BE49-F238E27FC236}">
                  <a16:creationId xmlns:a16="http://schemas.microsoft.com/office/drawing/2014/main" id="{F4BD3FA4-A687-427A-ABE2-D0831B9E1B6D}"/>
                </a:ext>
              </a:extLst>
            </p:cNvPr>
            <p:cNvSpPr/>
            <p:nvPr/>
          </p:nvSpPr>
          <p:spPr>
            <a:xfrm rot="19313166">
              <a:off x="7207321" y="1391998"/>
              <a:ext cx="830700" cy="830700"/>
            </a:xfrm>
            <a:prstGeom prst="pie">
              <a:avLst>
                <a:gd name="adj1" fmla="val 16236425"/>
                <a:gd name="adj2" fmla="val 14013018"/>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 name="Google Shape;11094;p42">
              <a:extLst>
                <a:ext uri="{FF2B5EF4-FFF2-40B4-BE49-F238E27FC236}">
                  <a16:creationId xmlns:a16="http://schemas.microsoft.com/office/drawing/2014/main" id="{A43A5532-13D6-4147-B7C4-ABC094BFF03B}"/>
                </a:ext>
              </a:extLst>
            </p:cNvPr>
            <p:cNvGrpSpPr/>
            <p:nvPr/>
          </p:nvGrpSpPr>
          <p:grpSpPr>
            <a:xfrm rot="19313166">
              <a:off x="7794605" y="1244162"/>
              <a:ext cx="243427" cy="104916"/>
              <a:chOff x="6647009" y="3003514"/>
              <a:chExt cx="243427" cy="104916"/>
            </a:xfrm>
          </p:grpSpPr>
          <p:sp>
            <p:nvSpPr>
              <p:cNvPr id="1868" name="Google Shape;11095;p42">
                <a:extLst>
                  <a:ext uri="{FF2B5EF4-FFF2-40B4-BE49-F238E27FC236}">
                    <a16:creationId xmlns:a16="http://schemas.microsoft.com/office/drawing/2014/main" id="{195A2150-A209-40EE-9B76-DCC374E4C813}"/>
                  </a:ext>
                </a:extLst>
              </p:cNvPr>
              <p:cNvSpPr/>
              <p:nvPr/>
            </p:nvSpPr>
            <p:spPr>
              <a:xfrm rot="-2292062">
                <a:off x="6802095" y="3017724"/>
                <a:ext cx="72446" cy="76496"/>
              </a:xfrm>
              <a:custGeom>
                <a:avLst/>
                <a:gdLst/>
                <a:ahLst/>
                <a:cxnLst/>
                <a:rect l="l" t="t" r="r" b="b"/>
                <a:pathLst>
                  <a:path w="769" h="812" extrusionOk="0">
                    <a:moveTo>
                      <a:pt x="397" y="0"/>
                    </a:moveTo>
                    <a:lnTo>
                      <a:pt x="397" y="0"/>
                    </a:lnTo>
                    <a:cubicBezTo>
                      <a:pt x="396" y="0"/>
                      <a:pt x="396" y="2"/>
                      <a:pt x="397" y="5"/>
                    </a:cubicBezTo>
                    <a:lnTo>
                      <a:pt x="397" y="5"/>
                    </a:lnTo>
                    <a:cubicBezTo>
                      <a:pt x="397" y="2"/>
                      <a:pt x="397" y="0"/>
                      <a:pt x="397" y="0"/>
                    </a:cubicBezTo>
                    <a:close/>
                    <a:moveTo>
                      <a:pt x="397" y="5"/>
                    </a:moveTo>
                    <a:cubicBezTo>
                      <a:pt x="397" y="6"/>
                      <a:pt x="397" y="7"/>
                      <a:pt x="397" y="8"/>
                    </a:cubicBezTo>
                    <a:lnTo>
                      <a:pt x="397" y="8"/>
                    </a:lnTo>
                    <a:cubicBezTo>
                      <a:pt x="397" y="7"/>
                      <a:pt x="397" y="7"/>
                      <a:pt x="397" y="6"/>
                    </a:cubicBezTo>
                    <a:cubicBezTo>
                      <a:pt x="397" y="6"/>
                      <a:pt x="397" y="6"/>
                      <a:pt x="397" y="5"/>
                    </a:cubicBezTo>
                    <a:close/>
                    <a:moveTo>
                      <a:pt x="373" y="30"/>
                    </a:moveTo>
                    <a:lnTo>
                      <a:pt x="373" y="30"/>
                    </a:lnTo>
                    <a:cubicBezTo>
                      <a:pt x="371" y="30"/>
                      <a:pt x="371" y="33"/>
                      <a:pt x="371" y="33"/>
                    </a:cubicBezTo>
                    <a:cubicBezTo>
                      <a:pt x="372" y="33"/>
                      <a:pt x="372" y="33"/>
                      <a:pt x="373" y="30"/>
                    </a:cubicBezTo>
                    <a:close/>
                    <a:moveTo>
                      <a:pt x="367" y="38"/>
                    </a:moveTo>
                    <a:lnTo>
                      <a:pt x="369" y="46"/>
                    </a:lnTo>
                    <a:lnTo>
                      <a:pt x="367" y="46"/>
                    </a:lnTo>
                    <a:cubicBezTo>
                      <a:pt x="365" y="46"/>
                      <a:pt x="365" y="46"/>
                      <a:pt x="364" y="38"/>
                    </a:cubicBezTo>
                    <a:close/>
                    <a:moveTo>
                      <a:pt x="390" y="38"/>
                    </a:moveTo>
                    <a:lnTo>
                      <a:pt x="392" y="46"/>
                    </a:lnTo>
                    <a:lnTo>
                      <a:pt x="390" y="46"/>
                    </a:lnTo>
                    <a:cubicBezTo>
                      <a:pt x="387" y="46"/>
                      <a:pt x="387" y="46"/>
                      <a:pt x="387" y="38"/>
                    </a:cubicBezTo>
                    <a:close/>
                    <a:moveTo>
                      <a:pt x="406" y="39"/>
                    </a:moveTo>
                    <a:cubicBezTo>
                      <a:pt x="411" y="39"/>
                      <a:pt x="411" y="39"/>
                      <a:pt x="408" y="47"/>
                    </a:cubicBezTo>
                    <a:cubicBezTo>
                      <a:pt x="406" y="51"/>
                      <a:pt x="405" y="53"/>
                      <a:pt x="404" y="53"/>
                    </a:cubicBezTo>
                    <a:cubicBezTo>
                      <a:pt x="404" y="53"/>
                      <a:pt x="403" y="51"/>
                      <a:pt x="403" y="47"/>
                    </a:cubicBezTo>
                    <a:cubicBezTo>
                      <a:pt x="404" y="39"/>
                      <a:pt x="404" y="39"/>
                      <a:pt x="406" y="39"/>
                    </a:cubicBezTo>
                    <a:close/>
                    <a:moveTo>
                      <a:pt x="345" y="48"/>
                    </a:moveTo>
                    <a:cubicBezTo>
                      <a:pt x="347" y="53"/>
                      <a:pt x="348" y="58"/>
                      <a:pt x="349" y="64"/>
                    </a:cubicBezTo>
                    <a:lnTo>
                      <a:pt x="347" y="64"/>
                    </a:lnTo>
                    <a:cubicBezTo>
                      <a:pt x="347" y="64"/>
                      <a:pt x="347" y="64"/>
                      <a:pt x="347" y="64"/>
                    </a:cubicBezTo>
                    <a:cubicBezTo>
                      <a:pt x="345" y="64"/>
                      <a:pt x="344" y="56"/>
                      <a:pt x="344" y="56"/>
                    </a:cubicBezTo>
                    <a:cubicBezTo>
                      <a:pt x="344" y="56"/>
                      <a:pt x="342" y="48"/>
                      <a:pt x="345" y="48"/>
                    </a:cubicBezTo>
                    <a:close/>
                    <a:moveTo>
                      <a:pt x="256" y="69"/>
                    </a:moveTo>
                    <a:cubicBezTo>
                      <a:pt x="257" y="69"/>
                      <a:pt x="257" y="70"/>
                      <a:pt x="258" y="73"/>
                    </a:cubicBezTo>
                    <a:lnTo>
                      <a:pt x="262" y="79"/>
                    </a:lnTo>
                    <a:cubicBezTo>
                      <a:pt x="263" y="86"/>
                      <a:pt x="264" y="92"/>
                      <a:pt x="263" y="92"/>
                    </a:cubicBezTo>
                    <a:cubicBezTo>
                      <a:pt x="263" y="92"/>
                      <a:pt x="263" y="91"/>
                      <a:pt x="262" y="89"/>
                    </a:cubicBezTo>
                    <a:cubicBezTo>
                      <a:pt x="259" y="84"/>
                      <a:pt x="257" y="79"/>
                      <a:pt x="256" y="74"/>
                    </a:cubicBezTo>
                    <a:cubicBezTo>
                      <a:pt x="256" y="74"/>
                      <a:pt x="256" y="69"/>
                      <a:pt x="256" y="69"/>
                    </a:cubicBezTo>
                    <a:close/>
                    <a:moveTo>
                      <a:pt x="443" y="86"/>
                    </a:moveTo>
                    <a:lnTo>
                      <a:pt x="443" y="95"/>
                    </a:lnTo>
                    <a:cubicBezTo>
                      <a:pt x="442" y="101"/>
                      <a:pt x="441" y="102"/>
                      <a:pt x="440" y="102"/>
                    </a:cubicBezTo>
                    <a:cubicBezTo>
                      <a:pt x="440" y="102"/>
                      <a:pt x="440" y="102"/>
                      <a:pt x="440" y="102"/>
                    </a:cubicBezTo>
                    <a:cubicBezTo>
                      <a:pt x="438" y="102"/>
                      <a:pt x="438" y="102"/>
                      <a:pt x="440" y="94"/>
                    </a:cubicBezTo>
                    <a:cubicBezTo>
                      <a:pt x="440" y="94"/>
                      <a:pt x="441" y="86"/>
                      <a:pt x="443" y="86"/>
                    </a:cubicBezTo>
                    <a:close/>
                    <a:moveTo>
                      <a:pt x="419" y="89"/>
                    </a:moveTo>
                    <a:lnTo>
                      <a:pt x="420" y="97"/>
                    </a:lnTo>
                    <a:lnTo>
                      <a:pt x="417" y="105"/>
                    </a:lnTo>
                    <a:lnTo>
                      <a:pt x="414" y="105"/>
                    </a:lnTo>
                    <a:cubicBezTo>
                      <a:pt x="415" y="97"/>
                      <a:pt x="417" y="89"/>
                      <a:pt x="419" y="89"/>
                    </a:cubicBezTo>
                    <a:close/>
                    <a:moveTo>
                      <a:pt x="624" y="139"/>
                    </a:moveTo>
                    <a:cubicBezTo>
                      <a:pt x="625" y="139"/>
                      <a:pt x="625" y="139"/>
                      <a:pt x="625" y="140"/>
                    </a:cubicBezTo>
                    <a:lnTo>
                      <a:pt x="626" y="141"/>
                    </a:lnTo>
                    <a:cubicBezTo>
                      <a:pt x="623" y="145"/>
                      <a:pt x="618" y="149"/>
                      <a:pt x="614" y="151"/>
                    </a:cubicBezTo>
                    <a:lnTo>
                      <a:pt x="612" y="150"/>
                    </a:lnTo>
                    <a:cubicBezTo>
                      <a:pt x="617" y="144"/>
                      <a:pt x="622" y="139"/>
                      <a:pt x="624" y="139"/>
                    </a:cubicBezTo>
                    <a:close/>
                    <a:moveTo>
                      <a:pt x="205" y="132"/>
                    </a:moveTo>
                    <a:cubicBezTo>
                      <a:pt x="208" y="132"/>
                      <a:pt x="217" y="144"/>
                      <a:pt x="218" y="152"/>
                    </a:cubicBezTo>
                    <a:cubicBezTo>
                      <a:pt x="218" y="153"/>
                      <a:pt x="217" y="153"/>
                      <a:pt x="217" y="153"/>
                    </a:cubicBezTo>
                    <a:cubicBezTo>
                      <a:pt x="216" y="153"/>
                      <a:pt x="215" y="151"/>
                      <a:pt x="211" y="147"/>
                    </a:cubicBezTo>
                    <a:cubicBezTo>
                      <a:pt x="207" y="141"/>
                      <a:pt x="203" y="133"/>
                      <a:pt x="205" y="132"/>
                    </a:cubicBezTo>
                    <a:cubicBezTo>
                      <a:pt x="205" y="132"/>
                      <a:pt x="205" y="132"/>
                      <a:pt x="205" y="132"/>
                    </a:cubicBezTo>
                    <a:close/>
                    <a:moveTo>
                      <a:pt x="686" y="212"/>
                    </a:moveTo>
                    <a:cubicBezTo>
                      <a:pt x="689" y="212"/>
                      <a:pt x="691" y="215"/>
                      <a:pt x="691" y="216"/>
                    </a:cubicBezTo>
                    <a:cubicBezTo>
                      <a:pt x="686" y="220"/>
                      <a:pt x="681" y="223"/>
                      <a:pt x="678" y="223"/>
                    </a:cubicBezTo>
                    <a:cubicBezTo>
                      <a:pt x="677" y="223"/>
                      <a:pt x="676" y="222"/>
                      <a:pt x="676" y="222"/>
                    </a:cubicBezTo>
                    <a:cubicBezTo>
                      <a:pt x="673" y="218"/>
                      <a:pt x="673" y="218"/>
                      <a:pt x="680" y="214"/>
                    </a:cubicBezTo>
                    <a:cubicBezTo>
                      <a:pt x="683" y="212"/>
                      <a:pt x="684" y="212"/>
                      <a:pt x="686" y="212"/>
                    </a:cubicBezTo>
                    <a:close/>
                    <a:moveTo>
                      <a:pt x="713" y="371"/>
                    </a:moveTo>
                    <a:cubicBezTo>
                      <a:pt x="721" y="371"/>
                      <a:pt x="728" y="371"/>
                      <a:pt x="728" y="374"/>
                    </a:cubicBezTo>
                    <a:lnTo>
                      <a:pt x="721" y="375"/>
                    </a:lnTo>
                    <a:lnTo>
                      <a:pt x="713" y="373"/>
                    </a:lnTo>
                    <a:lnTo>
                      <a:pt x="713" y="371"/>
                    </a:lnTo>
                    <a:close/>
                    <a:moveTo>
                      <a:pt x="661" y="394"/>
                    </a:moveTo>
                    <a:cubicBezTo>
                      <a:pt x="670" y="394"/>
                      <a:pt x="678" y="396"/>
                      <a:pt x="678" y="398"/>
                    </a:cubicBezTo>
                    <a:lnTo>
                      <a:pt x="677" y="400"/>
                    </a:lnTo>
                    <a:cubicBezTo>
                      <a:pt x="672" y="399"/>
                      <a:pt x="667" y="398"/>
                      <a:pt x="661" y="396"/>
                    </a:cubicBezTo>
                    <a:lnTo>
                      <a:pt x="661" y="394"/>
                    </a:lnTo>
                    <a:close/>
                    <a:moveTo>
                      <a:pt x="81" y="398"/>
                    </a:moveTo>
                    <a:cubicBezTo>
                      <a:pt x="90" y="398"/>
                      <a:pt x="98" y="398"/>
                      <a:pt x="98" y="400"/>
                    </a:cubicBezTo>
                    <a:cubicBezTo>
                      <a:pt x="107" y="401"/>
                      <a:pt x="106" y="402"/>
                      <a:pt x="100" y="402"/>
                    </a:cubicBezTo>
                    <a:cubicBezTo>
                      <a:pt x="96" y="402"/>
                      <a:pt x="89" y="402"/>
                      <a:pt x="81" y="400"/>
                    </a:cubicBezTo>
                    <a:cubicBezTo>
                      <a:pt x="65" y="399"/>
                      <a:pt x="65" y="399"/>
                      <a:pt x="81" y="398"/>
                    </a:cubicBezTo>
                    <a:close/>
                    <a:moveTo>
                      <a:pt x="711" y="439"/>
                    </a:moveTo>
                    <a:cubicBezTo>
                      <a:pt x="712" y="439"/>
                      <a:pt x="713" y="439"/>
                      <a:pt x="717" y="440"/>
                    </a:cubicBezTo>
                    <a:cubicBezTo>
                      <a:pt x="723" y="442"/>
                      <a:pt x="728" y="444"/>
                      <a:pt x="733" y="447"/>
                    </a:cubicBezTo>
                    <a:cubicBezTo>
                      <a:pt x="733" y="448"/>
                      <a:pt x="732" y="448"/>
                      <a:pt x="732" y="448"/>
                    </a:cubicBezTo>
                    <a:cubicBezTo>
                      <a:pt x="728" y="448"/>
                      <a:pt x="716" y="442"/>
                      <a:pt x="709" y="440"/>
                    </a:cubicBezTo>
                    <a:cubicBezTo>
                      <a:pt x="710" y="439"/>
                      <a:pt x="710" y="439"/>
                      <a:pt x="711" y="439"/>
                    </a:cubicBezTo>
                    <a:close/>
                    <a:moveTo>
                      <a:pt x="140" y="481"/>
                    </a:moveTo>
                    <a:cubicBezTo>
                      <a:pt x="142" y="481"/>
                      <a:pt x="142" y="483"/>
                      <a:pt x="143" y="484"/>
                    </a:cubicBezTo>
                    <a:cubicBezTo>
                      <a:pt x="143" y="485"/>
                      <a:pt x="143" y="485"/>
                      <a:pt x="136" y="489"/>
                    </a:cubicBezTo>
                    <a:cubicBezTo>
                      <a:pt x="136" y="489"/>
                      <a:pt x="134" y="489"/>
                      <a:pt x="132" y="489"/>
                    </a:cubicBezTo>
                    <a:cubicBezTo>
                      <a:pt x="129" y="489"/>
                      <a:pt x="127" y="489"/>
                      <a:pt x="127" y="488"/>
                    </a:cubicBezTo>
                    <a:lnTo>
                      <a:pt x="134" y="483"/>
                    </a:lnTo>
                    <a:cubicBezTo>
                      <a:pt x="137" y="482"/>
                      <a:pt x="139" y="481"/>
                      <a:pt x="140" y="481"/>
                    </a:cubicBezTo>
                    <a:close/>
                    <a:moveTo>
                      <a:pt x="190" y="490"/>
                    </a:moveTo>
                    <a:lnTo>
                      <a:pt x="183" y="495"/>
                    </a:lnTo>
                    <a:lnTo>
                      <a:pt x="184" y="497"/>
                    </a:lnTo>
                    <a:cubicBezTo>
                      <a:pt x="191" y="493"/>
                      <a:pt x="191" y="493"/>
                      <a:pt x="190" y="491"/>
                    </a:cubicBezTo>
                    <a:lnTo>
                      <a:pt x="190" y="490"/>
                    </a:lnTo>
                    <a:close/>
                    <a:moveTo>
                      <a:pt x="697" y="492"/>
                    </a:moveTo>
                    <a:cubicBezTo>
                      <a:pt x="704" y="497"/>
                      <a:pt x="712" y="500"/>
                      <a:pt x="710" y="502"/>
                    </a:cubicBezTo>
                    <a:lnTo>
                      <a:pt x="701" y="500"/>
                    </a:lnTo>
                    <a:lnTo>
                      <a:pt x="696" y="494"/>
                    </a:lnTo>
                    <a:lnTo>
                      <a:pt x="697" y="492"/>
                    </a:lnTo>
                    <a:close/>
                    <a:moveTo>
                      <a:pt x="149" y="503"/>
                    </a:moveTo>
                    <a:cubicBezTo>
                      <a:pt x="150" y="503"/>
                      <a:pt x="151" y="504"/>
                      <a:pt x="152" y="506"/>
                    </a:cubicBezTo>
                    <a:cubicBezTo>
                      <a:pt x="153" y="507"/>
                      <a:pt x="154" y="509"/>
                      <a:pt x="147" y="513"/>
                    </a:cubicBezTo>
                    <a:lnTo>
                      <a:pt x="146" y="511"/>
                    </a:lnTo>
                    <a:cubicBezTo>
                      <a:pt x="149" y="510"/>
                      <a:pt x="149" y="509"/>
                      <a:pt x="148" y="509"/>
                    </a:cubicBezTo>
                    <a:lnTo>
                      <a:pt x="148" y="509"/>
                    </a:lnTo>
                    <a:cubicBezTo>
                      <a:pt x="147" y="509"/>
                      <a:pt x="143" y="511"/>
                      <a:pt x="138" y="515"/>
                    </a:cubicBezTo>
                    <a:lnTo>
                      <a:pt x="124" y="522"/>
                    </a:lnTo>
                    <a:cubicBezTo>
                      <a:pt x="123" y="520"/>
                      <a:pt x="129" y="515"/>
                      <a:pt x="136" y="511"/>
                    </a:cubicBezTo>
                    <a:cubicBezTo>
                      <a:pt x="144" y="505"/>
                      <a:pt x="147" y="503"/>
                      <a:pt x="149" y="503"/>
                    </a:cubicBezTo>
                    <a:close/>
                    <a:moveTo>
                      <a:pt x="27" y="521"/>
                    </a:moveTo>
                    <a:cubicBezTo>
                      <a:pt x="22" y="521"/>
                      <a:pt x="16" y="522"/>
                      <a:pt x="12" y="525"/>
                    </a:cubicBezTo>
                    <a:lnTo>
                      <a:pt x="13" y="527"/>
                    </a:lnTo>
                    <a:cubicBezTo>
                      <a:pt x="13" y="528"/>
                      <a:pt x="14" y="528"/>
                      <a:pt x="15" y="528"/>
                    </a:cubicBezTo>
                    <a:cubicBezTo>
                      <a:pt x="18" y="528"/>
                      <a:pt x="23" y="526"/>
                      <a:pt x="28" y="525"/>
                    </a:cubicBezTo>
                    <a:lnTo>
                      <a:pt x="27" y="521"/>
                    </a:lnTo>
                    <a:close/>
                    <a:moveTo>
                      <a:pt x="490" y="554"/>
                    </a:moveTo>
                    <a:cubicBezTo>
                      <a:pt x="489" y="554"/>
                      <a:pt x="489" y="555"/>
                      <a:pt x="488" y="555"/>
                    </a:cubicBezTo>
                    <a:cubicBezTo>
                      <a:pt x="486" y="556"/>
                      <a:pt x="486" y="556"/>
                      <a:pt x="491" y="563"/>
                    </a:cubicBezTo>
                    <a:lnTo>
                      <a:pt x="494" y="562"/>
                    </a:lnTo>
                    <a:cubicBezTo>
                      <a:pt x="491" y="556"/>
                      <a:pt x="491" y="554"/>
                      <a:pt x="490" y="554"/>
                    </a:cubicBezTo>
                    <a:close/>
                    <a:moveTo>
                      <a:pt x="544" y="569"/>
                    </a:moveTo>
                    <a:cubicBezTo>
                      <a:pt x="544" y="569"/>
                      <a:pt x="544" y="569"/>
                      <a:pt x="543" y="569"/>
                    </a:cubicBezTo>
                    <a:cubicBezTo>
                      <a:pt x="543" y="570"/>
                      <a:pt x="543" y="570"/>
                      <a:pt x="543" y="570"/>
                    </a:cubicBezTo>
                    <a:lnTo>
                      <a:pt x="543" y="570"/>
                    </a:lnTo>
                    <a:cubicBezTo>
                      <a:pt x="544" y="569"/>
                      <a:pt x="544" y="569"/>
                      <a:pt x="544" y="569"/>
                    </a:cubicBezTo>
                    <a:close/>
                    <a:moveTo>
                      <a:pt x="605" y="600"/>
                    </a:moveTo>
                    <a:lnTo>
                      <a:pt x="605" y="600"/>
                    </a:lnTo>
                    <a:cubicBezTo>
                      <a:pt x="606" y="600"/>
                      <a:pt x="608" y="602"/>
                      <a:pt x="607" y="603"/>
                    </a:cubicBezTo>
                    <a:cubicBezTo>
                      <a:pt x="605" y="601"/>
                      <a:pt x="605" y="600"/>
                      <a:pt x="605" y="600"/>
                    </a:cubicBezTo>
                    <a:close/>
                    <a:moveTo>
                      <a:pt x="589" y="596"/>
                    </a:moveTo>
                    <a:cubicBezTo>
                      <a:pt x="595" y="603"/>
                      <a:pt x="599" y="610"/>
                      <a:pt x="598" y="611"/>
                    </a:cubicBezTo>
                    <a:lnTo>
                      <a:pt x="592" y="605"/>
                    </a:lnTo>
                    <a:lnTo>
                      <a:pt x="588" y="599"/>
                    </a:lnTo>
                    <a:lnTo>
                      <a:pt x="589" y="596"/>
                    </a:lnTo>
                    <a:close/>
                    <a:moveTo>
                      <a:pt x="519" y="612"/>
                    </a:moveTo>
                    <a:lnTo>
                      <a:pt x="519" y="612"/>
                    </a:lnTo>
                    <a:cubicBezTo>
                      <a:pt x="520" y="615"/>
                      <a:pt x="521" y="616"/>
                      <a:pt x="520" y="616"/>
                    </a:cubicBezTo>
                    <a:cubicBezTo>
                      <a:pt x="520" y="616"/>
                      <a:pt x="518" y="613"/>
                      <a:pt x="519" y="612"/>
                    </a:cubicBezTo>
                    <a:close/>
                    <a:moveTo>
                      <a:pt x="571" y="604"/>
                    </a:moveTo>
                    <a:lnTo>
                      <a:pt x="571" y="604"/>
                    </a:lnTo>
                    <a:cubicBezTo>
                      <a:pt x="572" y="604"/>
                      <a:pt x="575" y="606"/>
                      <a:pt x="581" y="612"/>
                    </a:cubicBezTo>
                    <a:cubicBezTo>
                      <a:pt x="587" y="619"/>
                      <a:pt x="587" y="619"/>
                      <a:pt x="585" y="620"/>
                    </a:cubicBezTo>
                    <a:cubicBezTo>
                      <a:pt x="580" y="617"/>
                      <a:pt x="577" y="613"/>
                      <a:pt x="574" y="609"/>
                    </a:cubicBezTo>
                    <a:cubicBezTo>
                      <a:pt x="571" y="606"/>
                      <a:pt x="571" y="604"/>
                      <a:pt x="571" y="604"/>
                    </a:cubicBezTo>
                    <a:close/>
                    <a:moveTo>
                      <a:pt x="212" y="623"/>
                    </a:moveTo>
                    <a:cubicBezTo>
                      <a:pt x="213" y="623"/>
                      <a:pt x="213" y="623"/>
                      <a:pt x="213" y="623"/>
                    </a:cubicBezTo>
                    <a:cubicBezTo>
                      <a:pt x="216" y="624"/>
                      <a:pt x="211" y="631"/>
                      <a:pt x="202" y="633"/>
                    </a:cubicBezTo>
                    <a:lnTo>
                      <a:pt x="198" y="630"/>
                    </a:lnTo>
                    <a:cubicBezTo>
                      <a:pt x="202" y="626"/>
                      <a:pt x="209" y="623"/>
                      <a:pt x="212" y="623"/>
                    </a:cubicBezTo>
                    <a:close/>
                    <a:moveTo>
                      <a:pt x="482" y="619"/>
                    </a:moveTo>
                    <a:cubicBezTo>
                      <a:pt x="482" y="619"/>
                      <a:pt x="482" y="619"/>
                      <a:pt x="482" y="619"/>
                    </a:cubicBezTo>
                    <a:lnTo>
                      <a:pt x="479" y="619"/>
                    </a:lnTo>
                    <a:cubicBezTo>
                      <a:pt x="482" y="624"/>
                      <a:pt x="484" y="629"/>
                      <a:pt x="487" y="633"/>
                    </a:cubicBezTo>
                    <a:cubicBezTo>
                      <a:pt x="488" y="633"/>
                      <a:pt x="486" y="626"/>
                      <a:pt x="486" y="626"/>
                    </a:cubicBezTo>
                    <a:cubicBezTo>
                      <a:pt x="486" y="626"/>
                      <a:pt x="483" y="619"/>
                      <a:pt x="482" y="619"/>
                    </a:cubicBezTo>
                    <a:close/>
                    <a:moveTo>
                      <a:pt x="415" y="614"/>
                    </a:moveTo>
                    <a:lnTo>
                      <a:pt x="415" y="623"/>
                    </a:lnTo>
                    <a:cubicBezTo>
                      <a:pt x="416" y="629"/>
                      <a:pt x="416" y="634"/>
                      <a:pt x="417" y="634"/>
                    </a:cubicBezTo>
                    <a:cubicBezTo>
                      <a:pt x="417" y="634"/>
                      <a:pt x="417" y="633"/>
                      <a:pt x="417" y="631"/>
                    </a:cubicBezTo>
                    <a:lnTo>
                      <a:pt x="415" y="614"/>
                    </a:lnTo>
                    <a:close/>
                    <a:moveTo>
                      <a:pt x="552" y="641"/>
                    </a:moveTo>
                    <a:cubicBezTo>
                      <a:pt x="554" y="641"/>
                      <a:pt x="557" y="647"/>
                      <a:pt x="557" y="647"/>
                    </a:cubicBezTo>
                    <a:cubicBezTo>
                      <a:pt x="558" y="650"/>
                      <a:pt x="559" y="651"/>
                      <a:pt x="558" y="651"/>
                    </a:cubicBezTo>
                    <a:cubicBezTo>
                      <a:pt x="557" y="651"/>
                      <a:pt x="555" y="649"/>
                      <a:pt x="554" y="649"/>
                    </a:cubicBezTo>
                    <a:cubicBezTo>
                      <a:pt x="554" y="649"/>
                      <a:pt x="553" y="649"/>
                      <a:pt x="553" y="649"/>
                    </a:cubicBezTo>
                    <a:cubicBezTo>
                      <a:pt x="547" y="644"/>
                      <a:pt x="547" y="644"/>
                      <a:pt x="551" y="641"/>
                    </a:cubicBezTo>
                    <a:cubicBezTo>
                      <a:pt x="551" y="641"/>
                      <a:pt x="552" y="641"/>
                      <a:pt x="552" y="641"/>
                    </a:cubicBezTo>
                    <a:close/>
                    <a:moveTo>
                      <a:pt x="322" y="640"/>
                    </a:moveTo>
                    <a:cubicBezTo>
                      <a:pt x="323" y="640"/>
                      <a:pt x="324" y="641"/>
                      <a:pt x="325" y="641"/>
                    </a:cubicBezTo>
                    <a:lnTo>
                      <a:pt x="322" y="648"/>
                    </a:lnTo>
                    <a:lnTo>
                      <a:pt x="318" y="656"/>
                    </a:lnTo>
                    <a:lnTo>
                      <a:pt x="318" y="647"/>
                    </a:lnTo>
                    <a:cubicBezTo>
                      <a:pt x="320" y="642"/>
                      <a:pt x="321" y="640"/>
                      <a:pt x="322" y="640"/>
                    </a:cubicBezTo>
                    <a:close/>
                    <a:moveTo>
                      <a:pt x="468" y="647"/>
                    </a:moveTo>
                    <a:cubicBezTo>
                      <a:pt x="469" y="647"/>
                      <a:pt x="470" y="649"/>
                      <a:pt x="472" y="655"/>
                    </a:cubicBezTo>
                    <a:lnTo>
                      <a:pt x="469" y="656"/>
                    </a:lnTo>
                    <a:lnTo>
                      <a:pt x="465" y="648"/>
                    </a:lnTo>
                    <a:lnTo>
                      <a:pt x="467" y="648"/>
                    </a:lnTo>
                    <a:cubicBezTo>
                      <a:pt x="468" y="648"/>
                      <a:pt x="468" y="647"/>
                      <a:pt x="468" y="647"/>
                    </a:cubicBezTo>
                    <a:close/>
                    <a:moveTo>
                      <a:pt x="214" y="639"/>
                    </a:moveTo>
                    <a:cubicBezTo>
                      <a:pt x="212" y="639"/>
                      <a:pt x="208" y="643"/>
                      <a:pt x="205" y="647"/>
                    </a:cubicBezTo>
                    <a:cubicBezTo>
                      <a:pt x="200" y="652"/>
                      <a:pt x="202" y="655"/>
                      <a:pt x="206" y="658"/>
                    </a:cubicBezTo>
                    <a:cubicBezTo>
                      <a:pt x="206" y="658"/>
                      <a:pt x="206" y="658"/>
                      <a:pt x="207" y="658"/>
                    </a:cubicBezTo>
                    <a:cubicBezTo>
                      <a:pt x="209" y="658"/>
                      <a:pt x="215" y="655"/>
                      <a:pt x="215" y="655"/>
                    </a:cubicBezTo>
                    <a:cubicBezTo>
                      <a:pt x="219" y="648"/>
                      <a:pt x="218" y="646"/>
                      <a:pt x="216" y="645"/>
                    </a:cubicBezTo>
                    <a:cubicBezTo>
                      <a:pt x="216" y="641"/>
                      <a:pt x="215" y="639"/>
                      <a:pt x="214" y="639"/>
                    </a:cubicBezTo>
                    <a:close/>
                    <a:moveTo>
                      <a:pt x="379" y="640"/>
                    </a:moveTo>
                    <a:lnTo>
                      <a:pt x="379" y="640"/>
                    </a:lnTo>
                    <a:cubicBezTo>
                      <a:pt x="380" y="640"/>
                      <a:pt x="379" y="644"/>
                      <a:pt x="377" y="654"/>
                    </a:cubicBezTo>
                    <a:cubicBezTo>
                      <a:pt x="375" y="661"/>
                      <a:pt x="372" y="668"/>
                      <a:pt x="372" y="668"/>
                    </a:cubicBezTo>
                    <a:cubicBezTo>
                      <a:pt x="369" y="668"/>
                      <a:pt x="373" y="660"/>
                      <a:pt x="376" y="645"/>
                    </a:cubicBezTo>
                    <a:cubicBezTo>
                      <a:pt x="378" y="642"/>
                      <a:pt x="379" y="640"/>
                      <a:pt x="379" y="640"/>
                    </a:cubicBezTo>
                    <a:close/>
                    <a:moveTo>
                      <a:pt x="450" y="648"/>
                    </a:moveTo>
                    <a:cubicBezTo>
                      <a:pt x="451" y="648"/>
                      <a:pt x="454" y="656"/>
                      <a:pt x="455" y="667"/>
                    </a:cubicBezTo>
                    <a:cubicBezTo>
                      <a:pt x="452" y="668"/>
                      <a:pt x="451" y="668"/>
                      <a:pt x="450" y="668"/>
                    </a:cubicBezTo>
                    <a:cubicBezTo>
                      <a:pt x="448" y="660"/>
                      <a:pt x="447" y="652"/>
                      <a:pt x="449" y="651"/>
                    </a:cubicBezTo>
                    <a:cubicBezTo>
                      <a:pt x="449" y="649"/>
                      <a:pt x="449" y="648"/>
                      <a:pt x="450" y="648"/>
                    </a:cubicBezTo>
                    <a:close/>
                    <a:moveTo>
                      <a:pt x="512" y="659"/>
                    </a:moveTo>
                    <a:cubicBezTo>
                      <a:pt x="514" y="659"/>
                      <a:pt x="516" y="660"/>
                      <a:pt x="519" y="666"/>
                    </a:cubicBezTo>
                    <a:cubicBezTo>
                      <a:pt x="519" y="666"/>
                      <a:pt x="522" y="673"/>
                      <a:pt x="520" y="674"/>
                    </a:cubicBezTo>
                    <a:cubicBezTo>
                      <a:pt x="520" y="674"/>
                      <a:pt x="519" y="674"/>
                      <a:pt x="519" y="674"/>
                    </a:cubicBezTo>
                    <a:cubicBezTo>
                      <a:pt x="517" y="674"/>
                      <a:pt x="512" y="668"/>
                      <a:pt x="512" y="668"/>
                    </a:cubicBezTo>
                    <a:cubicBezTo>
                      <a:pt x="509" y="660"/>
                      <a:pt x="511" y="659"/>
                      <a:pt x="511" y="659"/>
                    </a:cubicBezTo>
                    <a:cubicBezTo>
                      <a:pt x="511" y="659"/>
                      <a:pt x="512" y="659"/>
                      <a:pt x="512" y="659"/>
                    </a:cubicBezTo>
                    <a:close/>
                    <a:moveTo>
                      <a:pt x="331" y="656"/>
                    </a:moveTo>
                    <a:cubicBezTo>
                      <a:pt x="331" y="656"/>
                      <a:pt x="330" y="660"/>
                      <a:pt x="328" y="667"/>
                    </a:cubicBezTo>
                    <a:cubicBezTo>
                      <a:pt x="326" y="676"/>
                      <a:pt x="322" y="683"/>
                      <a:pt x="317" y="690"/>
                    </a:cubicBezTo>
                    <a:lnTo>
                      <a:pt x="312" y="687"/>
                    </a:lnTo>
                    <a:lnTo>
                      <a:pt x="321" y="674"/>
                    </a:lnTo>
                    <a:cubicBezTo>
                      <a:pt x="327" y="662"/>
                      <a:pt x="330" y="656"/>
                      <a:pt x="331" y="656"/>
                    </a:cubicBezTo>
                    <a:close/>
                    <a:moveTo>
                      <a:pt x="393" y="679"/>
                    </a:moveTo>
                    <a:cubicBezTo>
                      <a:pt x="393" y="687"/>
                      <a:pt x="393" y="695"/>
                      <a:pt x="391" y="695"/>
                    </a:cubicBezTo>
                    <a:lnTo>
                      <a:pt x="387" y="695"/>
                    </a:lnTo>
                    <a:cubicBezTo>
                      <a:pt x="388" y="690"/>
                      <a:pt x="390" y="684"/>
                      <a:pt x="391" y="679"/>
                    </a:cubicBezTo>
                    <a:close/>
                    <a:moveTo>
                      <a:pt x="441" y="702"/>
                    </a:moveTo>
                    <a:lnTo>
                      <a:pt x="442" y="710"/>
                    </a:lnTo>
                    <a:cubicBezTo>
                      <a:pt x="441" y="710"/>
                      <a:pt x="439" y="713"/>
                      <a:pt x="439" y="713"/>
                    </a:cubicBezTo>
                    <a:cubicBezTo>
                      <a:pt x="438" y="713"/>
                      <a:pt x="438" y="712"/>
                      <a:pt x="438" y="710"/>
                    </a:cubicBezTo>
                    <a:lnTo>
                      <a:pt x="437" y="710"/>
                    </a:lnTo>
                    <a:cubicBezTo>
                      <a:pt x="437" y="710"/>
                      <a:pt x="436" y="710"/>
                      <a:pt x="436" y="710"/>
                    </a:cubicBezTo>
                    <a:cubicBezTo>
                      <a:pt x="435" y="710"/>
                      <a:pt x="439" y="702"/>
                      <a:pt x="441" y="702"/>
                    </a:cubicBezTo>
                    <a:close/>
                    <a:moveTo>
                      <a:pt x="361" y="6"/>
                    </a:moveTo>
                    <a:cubicBezTo>
                      <a:pt x="361" y="6"/>
                      <a:pt x="361" y="6"/>
                      <a:pt x="360" y="6"/>
                    </a:cubicBezTo>
                    <a:cubicBezTo>
                      <a:pt x="358" y="6"/>
                      <a:pt x="356" y="6"/>
                      <a:pt x="359" y="14"/>
                    </a:cubicBezTo>
                    <a:cubicBezTo>
                      <a:pt x="359" y="22"/>
                      <a:pt x="359" y="22"/>
                      <a:pt x="357" y="22"/>
                    </a:cubicBezTo>
                    <a:cubicBezTo>
                      <a:pt x="355" y="23"/>
                      <a:pt x="353" y="23"/>
                      <a:pt x="351" y="31"/>
                    </a:cubicBezTo>
                    <a:cubicBezTo>
                      <a:pt x="351" y="39"/>
                      <a:pt x="349" y="40"/>
                      <a:pt x="347" y="40"/>
                    </a:cubicBezTo>
                    <a:cubicBezTo>
                      <a:pt x="344" y="32"/>
                      <a:pt x="339" y="32"/>
                      <a:pt x="339" y="32"/>
                    </a:cubicBezTo>
                    <a:lnTo>
                      <a:pt x="338" y="24"/>
                    </a:lnTo>
                    <a:cubicBezTo>
                      <a:pt x="337" y="19"/>
                      <a:pt x="335" y="14"/>
                      <a:pt x="332" y="9"/>
                    </a:cubicBezTo>
                    <a:cubicBezTo>
                      <a:pt x="330" y="9"/>
                      <a:pt x="331" y="18"/>
                      <a:pt x="331" y="18"/>
                    </a:cubicBezTo>
                    <a:cubicBezTo>
                      <a:pt x="332" y="24"/>
                      <a:pt x="275" y="38"/>
                      <a:pt x="268" y="42"/>
                    </a:cubicBezTo>
                    <a:cubicBezTo>
                      <a:pt x="265" y="40"/>
                      <a:pt x="262" y="39"/>
                      <a:pt x="260" y="39"/>
                    </a:cubicBezTo>
                    <a:cubicBezTo>
                      <a:pt x="257" y="39"/>
                      <a:pt x="255" y="41"/>
                      <a:pt x="258" y="46"/>
                    </a:cubicBezTo>
                    <a:cubicBezTo>
                      <a:pt x="262" y="53"/>
                      <a:pt x="251" y="58"/>
                      <a:pt x="237" y="64"/>
                    </a:cubicBezTo>
                    <a:cubicBezTo>
                      <a:pt x="222" y="71"/>
                      <a:pt x="211" y="78"/>
                      <a:pt x="216" y="85"/>
                    </a:cubicBezTo>
                    <a:lnTo>
                      <a:pt x="210" y="89"/>
                    </a:lnTo>
                    <a:cubicBezTo>
                      <a:pt x="206" y="92"/>
                      <a:pt x="207" y="101"/>
                      <a:pt x="205" y="102"/>
                    </a:cubicBezTo>
                    <a:cubicBezTo>
                      <a:pt x="206" y="106"/>
                      <a:pt x="206" y="109"/>
                      <a:pt x="205" y="109"/>
                    </a:cubicBezTo>
                    <a:cubicBezTo>
                      <a:pt x="205" y="109"/>
                      <a:pt x="204" y="107"/>
                      <a:pt x="202" y="104"/>
                    </a:cubicBezTo>
                    <a:cubicBezTo>
                      <a:pt x="198" y="98"/>
                      <a:pt x="194" y="91"/>
                      <a:pt x="192" y="91"/>
                    </a:cubicBezTo>
                    <a:cubicBezTo>
                      <a:pt x="191" y="91"/>
                      <a:pt x="191" y="92"/>
                      <a:pt x="191" y="92"/>
                    </a:cubicBezTo>
                    <a:cubicBezTo>
                      <a:pt x="187" y="95"/>
                      <a:pt x="192" y="102"/>
                      <a:pt x="197" y="107"/>
                    </a:cubicBezTo>
                    <a:cubicBezTo>
                      <a:pt x="201" y="114"/>
                      <a:pt x="200" y="115"/>
                      <a:pt x="200" y="115"/>
                    </a:cubicBezTo>
                    <a:cubicBezTo>
                      <a:pt x="199" y="116"/>
                      <a:pt x="199" y="116"/>
                      <a:pt x="198" y="116"/>
                    </a:cubicBezTo>
                    <a:cubicBezTo>
                      <a:pt x="197" y="116"/>
                      <a:pt x="196" y="115"/>
                      <a:pt x="193" y="111"/>
                    </a:cubicBezTo>
                    <a:lnTo>
                      <a:pt x="183" y="97"/>
                    </a:lnTo>
                    <a:lnTo>
                      <a:pt x="181" y="99"/>
                    </a:lnTo>
                    <a:cubicBezTo>
                      <a:pt x="185" y="105"/>
                      <a:pt x="184" y="106"/>
                      <a:pt x="184" y="106"/>
                    </a:cubicBezTo>
                    <a:cubicBezTo>
                      <a:pt x="184" y="107"/>
                      <a:pt x="183" y="107"/>
                      <a:pt x="183" y="107"/>
                    </a:cubicBezTo>
                    <a:cubicBezTo>
                      <a:pt x="181" y="107"/>
                      <a:pt x="179" y="105"/>
                      <a:pt x="172" y="95"/>
                    </a:cubicBezTo>
                    <a:cubicBezTo>
                      <a:pt x="167" y="89"/>
                      <a:pt x="165" y="87"/>
                      <a:pt x="163" y="87"/>
                    </a:cubicBezTo>
                    <a:lnTo>
                      <a:pt x="163" y="87"/>
                    </a:lnTo>
                    <a:cubicBezTo>
                      <a:pt x="162" y="87"/>
                      <a:pt x="163" y="91"/>
                      <a:pt x="168" y="98"/>
                    </a:cubicBezTo>
                    <a:lnTo>
                      <a:pt x="170" y="108"/>
                    </a:lnTo>
                    <a:cubicBezTo>
                      <a:pt x="167" y="106"/>
                      <a:pt x="165" y="105"/>
                      <a:pt x="164" y="105"/>
                    </a:cubicBezTo>
                    <a:lnTo>
                      <a:pt x="164" y="105"/>
                    </a:lnTo>
                    <a:cubicBezTo>
                      <a:pt x="160" y="105"/>
                      <a:pt x="164" y="115"/>
                      <a:pt x="168" y="121"/>
                    </a:cubicBezTo>
                    <a:cubicBezTo>
                      <a:pt x="162" y="116"/>
                      <a:pt x="158" y="114"/>
                      <a:pt x="157" y="114"/>
                    </a:cubicBezTo>
                    <a:lnTo>
                      <a:pt x="157" y="114"/>
                    </a:lnTo>
                    <a:cubicBezTo>
                      <a:pt x="155" y="114"/>
                      <a:pt x="157" y="118"/>
                      <a:pt x="162" y="125"/>
                    </a:cubicBezTo>
                    <a:cubicBezTo>
                      <a:pt x="165" y="129"/>
                      <a:pt x="166" y="131"/>
                      <a:pt x="164" y="131"/>
                    </a:cubicBezTo>
                    <a:cubicBezTo>
                      <a:pt x="162" y="131"/>
                      <a:pt x="160" y="130"/>
                      <a:pt x="157" y="129"/>
                    </a:cubicBezTo>
                    <a:cubicBezTo>
                      <a:pt x="154" y="127"/>
                      <a:pt x="152" y="126"/>
                      <a:pt x="150" y="126"/>
                    </a:cubicBezTo>
                    <a:cubicBezTo>
                      <a:pt x="148" y="126"/>
                      <a:pt x="147" y="127"/>
                      <a:pt x="145" y="129"/>
                    </a:cubicBezTo>
                    <a:cubicBezTo>
                      <a:pt x="150" y="136"/>
                      <a:pt x="137" y="149"/>
                      <a:pt x="124" y="163"/>
                    </a:cubicBezTo>
                    <a:cubicBezTo>
                      <a:pt x="110" y="180"/>
                      <a:pt x="101" y="191"/>
                      <a:pt x="108" y="196"/>
                    </a:cubicBezTo>
                    <a:cubicBezTo>
                      <a:pt x="107" y="197"/>
                      <a:pt x="107" y="198"/>
                      <a:pt x="106" y="198"/>
                    </a:cubicBezTo>
                    <a:cubicBezTo>
                      <a:pt x="105" y="198"/>
                      <a:pt x="103" y="197"/>
                      <a:pt x="99" y="196"/>
                    </a:cubicBezTo>
                    <a:cubicBezTo>
                      <a:pt x="97" y="194"/>
                      <a:pt x="95" y="194"/>
                      <a:pt x="94" y="194"/>
                    </a:cubicBezTo>
                    <a:lnTo>
                      <a:pt x="94" y="194"/>
                    </a:lnTo>
                    <a:cubicBezTo>
                      <a:pt x="92" y="194"/>
                      <a:pt x="94" y="197"/>
                      <a:pt x="102" y="204"/>
                    </a:cubicBezTo>
                    <a:cubicBezTo>
                      <a:pt x="106" y="208"/>
                      <a:pt x="110" y="211"/>
                      <a:pt x="109" y="211"/>
                    </a:cubicBezTo>
                    <a:cubicBezTo>
                      <a:pt x="109" y="211"/>
                      <a:pt x="107" y="210"/>
                      <a:pt x="101" y="206"/>
                    </a:cubicBezTo>
                    <a:cubicBezTo>
                      <a:pt x="99" y="205"/>
                      <a:pt x="98" y="204"/>
                      <a:pt x="97" y="204"/>
                    </a:cubicBezTo>
                    <a:cubicBezTo>
                      <a:pt x="93" y="204"/>
                      <a:pt x="91" y="208"/>
                      <a:pt x="87" y="214"/>
                    </a:cubicBezTo>
                    <a:cubicBezTo>
                      <a:pt x="82" y="221"/>
                      <a:pt x="78" y="230"/>
                      <a:pt x="86" y="233"/>
                    </a:cubicBezTo>
                    <a:cubicBezTo>
                      <a:pt x="88" y="237"/>
                      <a:pt x="89" y="239"/>
                      <a:pt x="89" y="239"/>
                    </a:cubicBezTo>
                    <a:cubicBezTo>
                      <a:pt x="88" y="239"/>
                      <a:pt x="87" y="238"/>
                      <a:pt x="84" y="235"/>
                    </a:cubicBezTo>
                    <a:cubicBezTo>
                      <a:pt x="80" y="232"/>
                      <a:pt x="76" y="231"/>
                      <a:pt x="73" y="231"/>
                    </a:cubicBezTo>
                    <a:cubicBezTo>
                      <a:pt x="65" y="231"/>
                      <a:pt x="61" y="237"/>
                      <a:pt x="69" y="246"/>
                    </a:cubicBezTo>
                    <a:cubicBezTo>
                      <a:pt x="68" y="248"/>
                      <a:pt x="67" y="249"/>
                      <a:pt x="65" y="249"/>
                    </a:cubicBezTo>
                    <a:cubicBezTo>
                      <a:pt x="64" y="249"/>
                      <a:pt x="62" y="249"/>
                      <a:pt x="59" y="248"/>
                    </a:cubicBezTo>
                    <a:lnTo>
                      <a:pt x="59" y="248"/>
                    </a:lnTo>
                    <a:cubicBezTo>
                      <a:pt x="59" y="250"/>
                      <a:pt x="58" y="252"/>
                      <a:pt x="62" y="262"/>
                    </a:cubicBezTo>
                    <a:cubicBezTo>
                      <a:pt x="61" y="264"/>
                      <a:pt x="56" y="273"/>
                      <a:pt x="55" y="278"/>
                    </a:cubicBezTo>
                    <a:cubicBezTo>
                      <a:pt x="53" y="282"/>
                      <a:pt x="60" y="289"/>
                      <a:pt x="60" y="289"/>
                    </a:cubicBezTo>
                    <a:cubicBezTo>
                      <a:pt x="59" y="290"/>
                      <a:pt x="59" y="291"/>
                      <a:pt x="59" y="291"/>
                    </a:cubicBezTo>
                    <a:cubicBezTo>
                      <a:pt x="58" y="291"/>
                      <a:pt x="57" y="291"/>
                      <a:pt x="57" y="291"/>
                    </a:cubicBezTo>
                    <a:cubicBezTo>
                      <a:pt x="50" y="291"/>
                      <a:pt x="47" y="303"/>
                      <a:pt x="42" y="317"/>
                    </a:cubicBezTo>
                    <a:cubicBezTo>
                      <a:pt x="38" y="334"/>
                      <a:pt x="35" y="348"/>
                      <a:pt x="27" y="350"/>
                    </a:cubicBezTo>
                    <a:cubicBezTo>
                      <a:pt x="27" y="350"/>
                      <a:pt x="27" y="353"/>
                      <a:pt x="35" y="355"/>
                    </a:cubicBezTo>
                    <a:cubicBezTo>
                      <a:pt x="51" y="360"/>
                      <a:pt x="51" y="362"/>
                      <a:pt x="43" y="364"/>
                    </a:cubicBezTo>
                    <a:cubicBezTo>
                      <a:pt x="26" y="364"/>
                      <a:pt x="25" y="375"/>
                      <a:pt x="41" y="378"/>
                    </a:cubicBezTo>
                    <a:lnTo>
                      <a:pt x="33" y="378"/>
                    </a:lnTo>
                    <a:cubicBezTo>
                      <a:pt x="16" y="380"/>
                      <a:pt x="24" y="388"/>
                      <a:pt x="41" y="390"/>
                    </a:cubicBezTo>
                    <a:cubicBezTo>
                      <a:pt x="32" y="392"/>
                      <a:pt x="24" y="394"/>
                      <a:pt x="33" y="397"/>
                    </a:cubicBezTo>
                    <a:cubicBezTo>
                      <a:pt x="33" y="400"/>
                      <a:pt x="33" y="400"/>
                      <a:pt x="16" y="400"/>
                    </a:cubicBezTo>
                    <a:cubicBezTo>
                      <a:pt x="8" y="400"/>
                      <a:pt x="0" y="400"/>
                      <a:pt x="0" y="403"/>
                    </a:cubicBezTo>
                    <a:cubicBezTo>
                      <a:pt x="0" y="406"/>
                      <a:pt x="8" y="406"/>
                      <a:pt x="16" y="406"/>
                    </a:cubicBezTo>
                    <a:lnTo>
                      <a:pt x="16" y="410"/>
                    </a:lnTo>
                    <a:cubicBezTo>
                      <a:pt x="16" y="410"/>
                      <a:pt x="16" y="412"/>
                      <a:pt x="24" y="412"/>
                    </a:cubicBezTo>
                    <a:cubicBezTo>
                      <a:pt x="33" y="412"/>
                      <a:pt x="33" y="415"/>
                      <a:pt x="33" y="417"/>
                    </a:cubicBezTo>
                    <a:cubicBezTo>
                      <a:pt x="28" y="417"/>
                      <a:pt x="28" y="418"/>
                      <a:pt x="32" y="418"/>
                    </a:cubicBezTo>
                    <a:cubicBezTo>
                      <a:pt x="34" y="418"/>
                      <a:pt x="37" y="417"/>
                      <a:pt x="41" y="416"/>
                    </a:cubicBezTo>
                    <a:cubicBezTo>
                      <a:pt x="45" y="416"/>
                      <a:pt x="49" y="416"/>
                      <a:pt x="52" y="416"/>
                    </a:cubicBezTo>
                    <a:cubicBezTo>
                      <a:pt x="54" y="416"/>
                      <a:pt x="56" y="416"/>
                      <a:pt x="56" y="417"/>
                    </a:cubicBezTo>
                    <a:lnTo>
                      <a:pt x="73" y="416"/>
                    </a:lnTo>
                    <a:cubicBezTo>
                      <a:pt x="83" y="416"/>
                      <a:pt x="95" y="414"/>
                      <a:pt x="105" y="409"/>
                    </a:cubicBezTo>
                    <a:cubicBezTo>
                      <a:pt x="114" y="401"/>
                      <a:pt x="122" y="396"/>
                      <a:pt x="105" y="396"/>
                    </a:cubicBezTo>
                    <a:cubicBezTo>
                      <a:pt x="105" y="396"/>
                      <a:pt x="97" y="394"/>
                      <a:pt x="97" y="392"/>
                    </a:cubicBezTo>
                    <a:cubicBezTo>
                      <a:pt x="97" y="390"/>
                      <a:pt x="105" y="389"/>
                      <a:pt x="105" y="389"/>
                    </a:cubicBezTo>
                    <a:cubicBezTo>
                      <a:pt x="113" y="389"/>
                      <a:pt x="114" y="381"/>
                      <a:pt x="115" y="372"/>
                    </a:cubicBezTo>
                    <a:cubicBezTo>
                      <a:pt x="116" y="361"/>
                      <a:pt x="117" y="355"/>
                      <a:pt x="125" y="355"/>
                    </a:cubicBezTo>
                    <a:cubicBezTo>
                      <a:pt x="134" y="354"/>
                      <a:pt x="134" y="353"/>
                      <a:pt x="134" y="353"/>
                    </a:cubicBezTo>
                    <a:cubicBezTo>
                      <a:pt x="126" y="352"/>
                      <a:pt x="127" y="341"/>
                      <a:pt x="132" y="328"/>
                    </a:cubicBezTo>
                    <a:cubicBezTo>
                      <a:pt x="136" y="316"/>
                      <a:pt x="139" y="304"/>
                      <a:pt x="133" y="301"/>
                    </a:cubicBezTo>
                    <a:cubicBezTo>
                      <a:pt x="134" y="299"/>
                      <a:pt x="134" y="298"/>
                      <a:pt x="134" y="298"/>
                    </a:cubicBezTo>
                    <a:cubicBezTo>
                      <a:pt x="136" y="299"/>
                      <a:pt x="137" y="299"/>
                      <a:pt x="138" y="299"/>
                    </a:cubicBezTo>
                    <a:cubicBezTo>
                      <a:pt x="142" y="299"/>
                      <a:pt x="143" y="296"/>
                      <a:pt x="145" y="294"/>
                    </a:cubicBezTo>
                    <a:cubicBezTo>
                      <a:pt x="138" y="287"/>
                      <a:pt x="141" y="283"/>
                      <a:pt x="141" y="283"/>
                    </a:cubicBezTo>
                    <a:lnTo>
                      <a:pt x="141" y="283"/>
                    </a:lnTo>
                    <a:cubicBezTo>
                      <a:pt x="143" y="285"/>
                      <a:pt x="145" y="285"/>
                      <a:pt x="147" y="285"/>
                    </a:cubicBezTo>
                    <a:cubicBezTo>
                      <a:pt x="148" y="285"/>
                      <a:pt x="149" y="284"/>
                      <a:pt x="151" y="282"/>
                    </a:cubicBezTo>
                    <a:cubicBezTo>
                      <a:pt x="152" y="279"/>
                      <a:pt x="153" y="277"/>
                      <a:pt x="146" y="273"/>
                    </a:cubicBezTo>
                    <a:cubicBezTo>
                      <a:pt x="146" y="272"/>
                      <a:pt x="153" y="260"/>
                      <a:pt x="163" y="259"/>
                    </a:cubicBezTo>
                    <a:cubicBezTo>
                      <a:pt x="165" y="259"/>
                      <a:pt x="166" y="260"/>
                      <a:pt x="166" y="260"/>
                    </a:cubicBezTo>
                    <a:cubicBezTo>
                      <a:pt x="169" y="260"/>
                      <a:pt x="164" y="255"/>
                      <a:pt x="160" y="250"/>
                    </a:cubicBezTo>
                    <a:cubicBezTo>
                      <a:pt x="153" y="246"/>
                      <a:pt x="146" y="240"/>
                      <a:pt x="147" y="239"/>
                    </a:cubicBezTo>
                    <a:lnTo>
                      <a:pt x="147" y="239"/>
                    </a:lnTo>
                    <a:lnTo>
                      <a:pt x="162" y="246"/>
                    </a:lnTo>
                    <a:cubicBezTo>
                      <a:pt x="165" y="250"/>
                      <a:pt x="167" y="252"/>
                      <a:pt x="168" y="252"/>
                    </a:cubicBezTo>
                    <a:cubicBezTo>
                      <a:pt x="168" y="252"/>
                      <a:pt x="169" y="251"/>
                      <a:pt x="170" y="250"/>
                    </a:cubicBezTo>
                    <a:cubicBezTo>
                      <a:pt x="171" y="249"/>
                      <a:pt x="172" y="246"/>
                      <a:pt x="172" y="246"/>
                    </a:cubicBezTo>
                    <a:cubicBezTo>
                      <a:pt x="165" y="242"/>
                      <a:pt x="170" y="234"/>
                      <a:pt x="179" y="224"/>
                    </a:cubicBezTo>
                    <a:cubicBezTo>
                      <a:pt x="190" y="209"/>
                      <a:pt x="194" y="206"/>
                      <a:pt x="188" y="200"/>
                    </a:cubicBezTo>
                    <a:cubicBezTo>
                      <a:pt x="183" y="196"/>
                      <a:pt x="183" y="194"/>
                      <a:pt x="188" y="194"/>
                    </a:cubicBezTo>
                    <a:cubicBezTo>
                      <a:pt x="189" y="194"/>
                      <a:pt x="191" y="195"/>
                      <a:pt x="193" y="195"/>
                    </a:cubicBezTo>
                    <a:cubicBezTo>
                      <a:pt x="207" y="200"/>
                      <a:pt x="214" y="202"/>
                      <a:pt x="216" y="202"/>
                    </a:cubicBezTo>
                    <a:cubicBezTo>
                      <a:pt x="218" y="202"/>
                      <a:pt x="217" y="200"/>
                      <a:pt x="215" y="197"/>
                    </a:cubicBezTo>
                    <a:cubicBezTo>
                      <a:pt x="215" y="197"/>
                      <a:pt x="214" y="197"/>
                      <a:pt x="214" y="197"/>
                    </a:cubicBezTo>
                    <a:cubicBezTo>
                      <a:pt x="213" y="197"/>
                      <a:pt x="207" y="192"/>
                      <a:pt x="202" y="187"/>
                    </a:cubicBezTo>
                    <a:cubicBezTo>
                      <a:pt x="195" y="180"/>
                      <a:pt x="193" y="177"/>
                      <a:pt x="194" y="177"/>
                    </a:cubicBezTo>
                    <a:lnTo>
                      <a:pt x="194" y="177"/>
                    </a:lnTo>
                    <a:cubicBezTo>
                      <a:pt x="195" y="177"/>
                      <a:pt x="199" y="179"/>
                      <a:pt x="205" y="184"/>
                    </a:cubicBezTo>
                    <a:cubicBezTo>
                      <a:pt x="207" y="186"/>
                      <a:pt x="209" y="187"/>
                      <a:pt x="212" y="187"/>
                    </a:cubicBezTo>
                    <a:cubicBezTo>
                      <a:pt x="222" y="187"/>
                      <a:pt x="230" y="169"/>
                      <a:pt x="224" y="158"/>
                    </a:cubicBezTo>
                    <a:lnTo>
                      <a:pt x="224" y="158"/>
                    </a:lnTo>
                    <a:lnTo>
                      <a:pt x="229" y="163"/>
                    </a:lnTo>
                    <a:cubicBezTo>
                      <a:pt x="231" y="167"/>
                      <a:pt x="233" y="168"/>
                      <a:pt x="235" y="168"/>
                    </a:cubicBezTo>
                    <a:cubicBezTo>
                      <a:pt x="237" y="168"/>
                      <a:pt x="239" y="167"/>
                      <a:pt x="242" y="165"/>
                    </a:cubicBezTo>
                    <a:lnTo>
                      <a:pt x="246" y="161"/>
                    </a:lnTo>
                    <a:cubicBezTo>
                      <a:pt x="241" y="154"/>
                      <a:pt x="243" y="150"/>
                      <a:pt x="247" y="150"/>
                    </a:cubicBezTo>
                    <a:cubicBezTo>
                      <a:pt x="250" y="150"/>
                      <a:pt x="254" y="152"/>
                      <a:pt x="256" y="156"/>
                    </a:cubicBezTo>
                    <a:cubicBezTo>
                      <a:pt x="260" y="159"/>
                      <a:pt x="261" y="161"/>
                      <a:pt x="263" y="161"/>
                    </a:cubicBezTo>
                    <a:cubicBezTo>
                      <a:pt x="263" y="161"/>
                      <a:pt x="264" y="160"/>
                      <a:pt x="265" y="160"/>
                    </a:cubicBezTo>
                    <a:cubicBezTo>
                      <a:pt x="263" y="151"/>
                      <a:pt x="266" y="147"/>
                      <a:pt x="270" y="147"/>
                    </a:cubicBezTo>
                    <a:cubicBezTo>
                      <a:pt x="273" y="147"/>
                      <a:pt x="276" y="149"/>
                      <a:pt x="277" y="152"/>
                    </a:cubicBezTo>
                    <a:cubicBezTo>
                      <a:pt x="279" y="152"/>
                      <a:pt x="280" y="151"/>
                      <a:pt x="281" y="151"/>
                    </a:cubicBezTo>
                    <a:cubicBezTo>
                      <a:pt x="279" y="143"/>
                      <a:pt x="282" y="142"/>
                      <a:pt x="284" y="141"/>
                    </a:cubicBezTo>
                    <a:cubicBezTo>
                      <a:pt x="289" y="139"/>
                      <a:pt x="291" y="138"/>
                      <a:pt x="285" y="131"/>
                    </a:cubicBezTo>
                    <a:cubicBezTo>
                      <a:pt x="282" y="124"/>
                      <a:pt x="279" y="116"/>
                      <a:pt x="280" y="116"/>
                    </a:cubicBezTo>
                    <a:lnTo>
                      <a:pt x="280" y="116"/>
                    </a:lnTo>
                    <a:lnTo>
                      <a:pt x="284" y="123"/>
                    </a:lnTo>
                    <a:cubicBezTo>
                      <a:pt x="286" y="127"/>
                      <a:pt x="288" y="128"/>
                      <a:pt x="290" y="128"/>
                    </a:cubicBezTo>
                    <a:cubicBezTo>
                      <a:pt x="292" y="128"/>
                      <a:pt x="295" y="126"/>
                      <a:pt x="299" y="125"/>
                    </a:cubicBezTo>
                    <a:cubicBezTo>
                      <a:pt x="303" y="124"/>
                      <a:pt x="305" y="124"/>
                      <a:pt x="308" y="124"/>
                    </a:cubicBezTo>
                    <a:cubicBezTo>
                      <a:pt x="311" y="124"/>
                      <a:pt x="313" y="125"/>
                      <a:pt x="316" y="129"/>
                    </a:cubicBezTo>
                    <a:lnTo>
                      <a:pt x="314" y="121"/>
                    </a:lnTo>
                    <a:cubicBezTo>
                      <a:pt x="314" y="116"/>
                      <a:pt x="315" y="114"/>
                      <a:pt x="315" y="114"/>
                    </a:cubicBezTo>
                    <a:cubicBezTo>
                      <a:pt x="316" y="114"/>
                      <a:pt x="317" y="116"/>
                      <a:pt x="318" y="120"/>
                    </a:cubicBezTo>
                    <a:cubicBezTo>
                      <a:pt x="320" y="123"/>
                      <a:pt x="322" y="124"/>
                      <a:pt x="324" y="124"/>
                    </a:cubicBezTo>
                    <a:cubicBezTo>
                      <a:pt x="327" y="124"/>
                      <a:pt x="330" y="121"/>
                      <a:pt x="330" y="116"/>
                    </a:cubicBezTo>
                    <a:lnTo>
                      <a:pt x="335" y="116"/>
                    </a:lnTo>
                    <a:cubicBezTo>
                      <a:pt x="337" y="123"/>
                      <a:pt x="340" y="127"/>
                      <a:pt x="341" y="127"/>
                    </a:cubicBezTo>
                    <a:cubicBezTo>
                      <a:pt x="343" y="127"/>
                      <a:pt x="344" y="122"/>
                      <a:pt x="342" y="114"/>
                    </a:cubicBezTo>
                    <a:lnTo>
                      <a:pt x="342" y="114"/>
                    </a:lnTo>
                    <a:cubicBezTo>
                      <a:pt x="344" y="120"/>
                      <a:pt x="345" y="121"/>
                      <a:pt x="346" y="121"/>
                    </a:cubicBezTo>
                    <a:cubicBezTo>
                      <a:pt x="347" y="121"/>
                      <a:pt x="347" y="121"/>
                      <a:pt x="348" y="121"/>
                    </a:cubicBezTo>
                    <a:cubicBezTo>
                      <a:pt x="349" y="117"/>
                      <a:pt x="352" y="114"/>
                      <a:pt x="354" y="114"/>
                    </a:cubicBezTo>
                    <a:cubicBezTo>
                      <a:pt x="356" y="114"/>
                      <a:pt x="358" y="116"/>
                      <a:pt x="358" y="121"/>
                    </a:cubicBezTo>
                    <a:lnTo>
                      <a:pt x="359" y="120"/>
                    </a:lnTo>
                    <a:cubicBezTo>
                      <a:pt x="360" y="112"/>
                      <a:pt x="363" y="112"/>
                      <a:pt x="364" y="112"/>
                    </a:cubicBezTo>
                    <a:cubicBezTo>
                      <a:pt x="366" y="112"/>
                      <a:pt x="367" y="111"/>
                      <a:pt x="368" y="103"/>
                    </a:cubicBezTo>
                    <a:cubicBezTo>
                      <a:pt x="369" y="95"/>
                      <a:pt x="372" y="95"/>
                      <a:pt x="372" y="95"/>
                    </a:cubicBezTo>
                    <a:lnTo>
                      <a:pt x="372" y="95"/>
                    </a:lnTo>
                    <a:cubicBezTo>
                      <a:pt x="374" y="95"/>
                      <a:pt x="372" y="103"/>
                      <a:pt x="371" y="111"/>
                    </a:cubicBezTo>
                    <a:cubicBezTo>
                      <a:pt x="370" y="114"/>
                      <a:pt x="370" y="116"/>
                      <a:pt x="371" y="116"/>
                    </a:cubicBezTo>
                    <a:cubicBezTo>
                      <a:pt x="372" y="116"/>
                      <a:pt x="375" y="112"/>
                      <a:pt x="377" y="103"/>
                    </a:cubicBezTo>
                    <a:cubicBezTo>
                      <a:pt x="380" y="95"/>
                      <a:pt x="381" y="91"/>
                      <a:pt x="382" y="91"/>
                    </a:cubicBezTo>
                    <a:lnTo>
                      <a:pt x="382" y="91"/>
                    </a:lnTo>
                    <a:cubicBezTo>
                      <a:pt x="382" y="91"/>
                      <a:pt x="381" y="95"/>
                      <a:pt x="380" y="103"/>
                    </a:cubicBezTo>
                    <a:cubicBezTo>
                      <a:pt x="379" y="108"/>
                      <a:pt x="377" y="114"/>
                      <a:pt x="378" y="114"/>
                    </a:cubicBezTo>
                    <a:cubicBezTo>
                      <a:pt x="378" y="114"/>
                      <a:pt x="379" y="113"/>
                      <a:pt x="380" y="111"/>
                    </a:cubicBezTo>
                    <a:cubicBezTo>
                      <a:pt x="380" y="111"/>
                      <a:pt x="383" y="111"/>
                      <a:pt x="383" y="103"/>
                    </a:cubicBezTo>
                    <a:lnTo>
                      <a:pt x="388" y="103"/>
                    </a:lnTo>
                    <a:cubicBezTo>
                      <a:pt x="392" y="112"/>
                      <a:pt x="394" y="112"/>
                      <a:pt x="395" y="112"/>
                    </a:cubicBezTo>
                    <a:cubicBezTo>
                      <a:pt x="396" y="107"/>
                      <a:pt x="397" y="105"/>
                      <a:pt x="397" y="105"/>
                    </a:cubicBezTo>
                    <a:cubicBezTo>
                      <a:pt x="398" y="105"/>
                      <a:pt x="398" y="107"/>
                      <a:pt x="399" y="112"/>
                    </a:cubicBezTo>
                    <a:cubicBezTo>
                      <a:pt x="399" y="115"/>
                      <a:pt x="399" y="117"/>
                      <a:pt x="399" y="117"/>
                    </a:cubicBezTo>
                    <a:cubicBezTo>
                      <a:pt x="400" y="117"/>
                      <a:pt x="400" y="113"/>
                      <a:pt x="401" y="104"/>
                    </a:cubicBezTo>
                    <a:cubicBezTo>
                      <a:pt x="402" y="100"/>
                      <a:pt x="403" y="98"/>
                      <a:pt x="404" y="98"/>
                    </a:cubicBezTo>
                    <a:cubicBezTo>
                      <a:pt x="405" y="98"/>
                      <a:pt x="406" y="100"/>
                      <a:pt x="406" y="105"/>
                    </a:cubicBezTo>
                    <a:cubicBezTo>
                      <a:pt x="406" y="114"/>
                      <a:pt x="406" y="118"/>
                      <a:pt x="406" y="118"/>
                    </a:cubicBezTo>
                    <a:cubicBezTo>
                      <a:pt x="407" y="118"/>
                      <a:pt x="407" y="116"/>
                      <a:pt x="408" y="113"/>
                    </a:cubicBezTo>
                    <a:cubicBezTo>
                      <a:pt x="410" y="105"/>
                      <a:pt x="412" y="105"/>
                      <a:pt x="412" y="105"/>
                    </a:cubicBezTo>
                    <a:lnTo>
                      <a:pt x="412" y="105"/>
                    </a:lnTo>
                    <a:cubicBezTo>
                      <a:pt x="411" y="113"/>
                      <a:pt x="427" y="115"/>
                      <a:pt x="442" y="120"/>
                    </a:cubicBezTo>
                    <a:cubicBezTo>
                      <a:pt x="442" y="120"/>
                      <a:pt x="443" y="120"/>
                      <a:pt x="443" y="120"/>
                    </a:cubicBezTo>
                    <a:cubicBezTo>
                      <a:pt x="445" y="120"/>
                      <a:pt x="448" y="112"/>
                      <a:pt x="450" y="105"/>
                    </a:cubicBezTo>
                    <a:cubicBezTo>
                      <a:pt x="452" y="98"/>
                      <a:pt x="453" y="96"/>
                      <a:pt x="453" y="96"/>
                    </a:cubicBezTo>
                    <a:lnTo>
                      <a:pt x="453" y="96"/>
                    </a:lnTo>
                    <a:cubicBezTo>
                      <a:pt x="453" y="96"/>
                      <a:pt x="452" y="101"/>
                      <a:pt x="452" y="105"/>
                    </a:cubicBezTo>
                    <a:cubicBezTo>
                      <a:pt x="450" y="118"/>
                      <a:pt x="449" y="124"/>
                      <a:pt x="450" y="124"/>
                    </a:cubicBezTo>
                    <a:cubicBezTo>
                      <a:pt x="451" y="124"/>
                      <a:pt x="453" y="119"/>
                      <a:pt x="456" y="107"/>
                    </a:cubicBezTo>
                    <a:cubicBezTo>
                      <a:pt x="457" y="99"/>
                      <a:pt x="457" y="95"/>
                      <a:pt x="458" y="95"/>
                    </a:cubicBezTo>
                    <a:lnTo>
                      <a:pt x="458" y="95"/>
                    </a:lnTo>
                    <a:cubicBezTo>
                      <a:pt x="458" y="95"/>
                      <a:pt x="457" y="99"/>
                      <a:pt x="457" y="107"/>
                    </a:cubicBezTo>
                    <a:cubicBezTo>
                      <a:pt x="457" y="112"/>
                      <a:pt x="457" y="114"/>
                      <a:pt x="458" y="114"/>
                    </a:cubicBezTo>
                    <a:cubicBezTo>
                      <a:pt x="458" y="114"/>
                      <a:pt x="459" y="113"/>
                      <a:pt x="461" y="110"/>
                    </a:cubicBezTo>
                    <a:cubicBezTo>
                      <a:pt x="463" y="106"/>
                      <a:pt x="464" y="104"/>
                      <a:pt x="464" y="104"/>
                    </a:cubicBezTo>
                    <a:lnTo>
                      <a:pt x="464" y="104"/>
                    </a:lnTo>
                    <a:cubicBezTo>
                      <a:pt x="464" y="104"/>
                      <a:pt x="464" y="106"/>
                      <a:pt x="463" y="110"/>
                    </a:cubicBezTo>
                    <a:cubicBezTo>
                      <a:pt x="463" y="116"/>
                      <a:pt x="462" y="122"/>
                      <a:pt x="462" y="122"/>
                    </a:cubicBezTo>
                    <a:cubicBezTo>
                      <a:pt x="463" y="122"/>
                      <a:pt x="463" y="121"/>
                      <a:pt x="464" y="119"/>
                    </a:cubicBezTo>
                    <a:cubicBezTo>
                      <a:pt x="464" y="119"/>
                      <a:pt x="466" y="120"/>
                      <a:pt x="465" y="128"/>
                    </a:cubicBezTo>
                    <a:cubicBezTo>
                      <a:pt x="464" y="130"/>
                      <a:pt x="465" y="132"/>
                      <a:pt x="465" y="132"/>
                    </a:cubicBezTo>
                    <a:cubicBezTo>
                      <a:pt x="467" y="132"/>
                      <a:pt x="470" y="126"/>
                      <a:pt x="473" y="122"/>
                    </a:cubicBezTo>
                    <a:cubicBezTo>
                      <a:pt x="478" y="116"/>
                      <a:pt x="481" y="113"/>
                      <a:pt x="482" y="113"/>
                    </a:cubicBezTo>
                    <a:lnTo>
                      <a:pt x="482" y="113"/>
                    </a:lnTo>
                    <a:cubicBezTo>
                      <a:pt x="484" y="113"/>
                      <a:pt x="482" y="117"/>
                      <a:pt x="478" y="124"/>
                    </a:cubicBezTo>
                    <a:cubicBezTo>
                      <a:pt x="475" y="131"/>
                      <a:pt x="475" y="134"/>
                      <a:pt x="477" y="134"/>
                    </a:cubicBezTo>
                    <a:cubicBezTo>
                      <a:pt x="480" y="134"/>
                      <a:pt x="485" y="129"/>
                      <a:pt x="489" y="121"/>
                    </a:cubicBezTo>
                    <a:cubicBezTo>
                      <a:pt x="495" y="113"/>
                      <a:pt x="497" y="110"/>
                      <a:pt x="497" y="110"/>
                    </a:cubicBezTo>
                    <a:lnTo>
                      <a:pt x="497" y="110"/>
                    </a:lnTo>
                    <a:cubicBezTo>
                      <a:pt x="497" y="110"/>
                      <a:pt x="496" y="111"/>
                      <a:pt x="495" y="114"/>
                    </a:cubicBezTo>
                    <a:cubicBezTo>
                      <a:pt x="492" y="122"/>
                      <a:pt x="493" y="123"/>
                      <a:pt x="493" y="123"/>
                    </a:cubicBezTo>
                    <a:cubicBezTo>
                      <a:pt x="495" y="124"/>
                      <a:pt x="497" y="124"/>
                      <a:pt x="493" y="132"/>
                    </a:cubicBezTo>
                    <a:cubicBezTo>
                      <a:pt x="493" y="132"/>
                      <a:pt x="493" y="132"/>
                      <a:pt x="493" y="132"/>
                    </a:cubicBezTo>
                    <a:cubicBezTo>
                      <a:pt x="494" y="132"/>
                      <a:pt x="497" y="132"/>
                      <a:pt x="502" y="128"/>
                    </a:cubicBezTo>
                    <a:cubicBezTo>
                      <a:pt x="505" y="123"/>
                      <a:pt x="508" y="121"/>
                      <a:pt x="510" y="121"/>
                    </a:cubicBezTo>
                    <a:lnTo>
                      <a:pt x="510" y="121"/>
                    </a:lnTo>
                    <a:cubicBezTo>
                      <a:pt x="513" y="121"/>
                      <a:pt x="512" y="130"/>
                      <a:pt x="509" y="140"/>
                    </a:cubicBezTo>
                    <a:lnTo>
                      <a:pt x="515" y="135"/>
                    </a:lnTo>
                    <a:cubicBezTo>
                      <a:pt x="521" y="127"/>
                      <a:pt x="526" y="122"/>
                      <a:pt x="527" y="122"/>
                    </a:cubicBezTo>
                    <a:lnTo>
                      <a:pt x="527" y="122"/>
                    </a:lnTo>
                    <a:cubicBezTo>
                      <a:pt x="527" y="122"/>
                      <a:pt x="526" y="124"/>
                      <a:pt x="523" y="130"/>
                    </a:cubicBezTo>
                    <a:lnTo>
                      <a:pt x="519" y="138"/>
                    </a:lnTo>
                    <a:cubicBezTo>
                      <a:pt x="522" y="133"/>
                      <a:pt x="524" y="132"/>
                      <a:pt x="526" y="132"/>
                    </a:cubicBezTo>
                    <a:cubicBezTo>
                      <a:pt x="530" y="132"/>
                      <a:pt x="529" y="140"/>
                      <a:pt x="523" y="149"/>
                    </a:cubicBezTo>
                    <a:cubicBezTo>
                      <a:pt x="519" y="156"/>
                      <a:pt x="519" y="156"/>
                      <a:pt x="520" y="157"/>
                    </a:cubicBezTo>
                    <a:lnTo>
                      <a:pt x="524" y="150"/>
                    </a:lnTo>
                    <a:cubicBezTo>
                      <a:pt x="528" y="144"/>
                      <a:pt x="533" y="137"/>
                      <a:pt x="535" y="137"/>
                    </a:cubicBezTo>
                    <a:cubicBezTo>
                      <a:pt x="535" y="137"/>
                      <a:pt x="535" y="138"/>
                      <a:pt x="535" y="138"/>
                    </a:cubicBezTo>
                    <a:cubicBezTo>
                      <a:pt x="537" y="139"/>
                      <a:pt x="539" y="140"/>
                      <a:pt x="533" y="147"/>
                    </a:cubicBezTo>
                    <a:cubicBezTo>
                      <a:pt x="532" y="153"/>
                      <a:pt x="529" y="159"/>
                      <a:pt x="530" y="159"/>
                    </a:cubicBezTo>
                    <a:cubicBezTo>
                      <a:pt x="530" y="159"/>
                      <a:pt x="531" y="158"/>
                      <a:pt x="532" y="157"/>
                    </a:cubicBezTo>
                    <a:lnTo>
                      <a:pt x="532" y="157"/>
                    </a:lnTo>
                    <a:cubicBezTo>
                      <a:pt x="532" y="157"/>
                      <a:pt x="534" y="158"/>
                      <a:pt x="531" y="165"/>
                    </a:cubicBezTo>
                    <a:lnTo>
                      <a:pt x="537" y="170"/>
                    </a:lnTo>
                    <a:cubicBezTo>
                      <a:pt x="539" y="168"/>
                      <a:pt x="541" y="167"/>
                      <a:pt x="543" y="167"/>
                    </a:cubicBezTo>
                    <a:cubicBezTo>
                      <a:pt x="545" y="167"/>
                      <a:pt x="544" y="169"/>
                      <a:pt x="541" y="172"/>
                    </a:cubicBezTo>
                    <a:cubicBezTo>
                      <a:pt x="541" y="172"/>
                      <a:pt x="542" y="173"/>
                      <a:pt x="544" y="173"/>
                    </a:cubicBezTo>
                    <a:cubicBezTo>
                      <a:pt x="545" y="173"/>
                      <a:pt x="547" y="173"/>
                      <a:pt x="550" y="170"/>
                    </a:cubicBezTo>
                    <a:cubicBezTo>
                      <a:pt x="553" y="173"/>
                      <a:pt x="555" y="175"/>
                      <a:pt x="550" y="180"/>
                    </a:cubicBezTo>
                    <a:cubicBezTo>
                      <a:pt x="547" y="184"/>
                      <a:pt x="546" y="185"/>
                      <a:pt x="546" y="185"/>
                    </a:cubicBezTo>
                    <a:cubicBezTo>
                      <a:pt x="546" y="185"/>
                      <a:pt x="548" y="184"/>
                      <a:pt x="551" y="181"/>
                    </a:cubicBezTo>
                    <a:cubicBezTo>
                      <a:pt x="554" y="178"/>
                      <a:pt x="556" y="177"/>
                      <a:pt x="557" y="177"/>
                    </a:cubicBezTo>
                    <a:cubicBezTo>
                      <a:pt x="558" y="177"/>
                      <a:pt x="559" y="178"/>
                      <a:pt x="559" y="178"/>
                    </a:cubicBezTo>
                    <a:lnTo>
                      <a:pt x="562" y="181"/>
                    </a:lnTo>
                    <a:cubicBezTo>
                      <a:pt x="566" y="177"/>
                      <a:pt x="566" y="175"/>
                      <a:pt x="568" y="175"/>
                    </a:cubicBezTo>
                    <a:cubicBezTo>
                      <a:pt x="568" y="175"/>
                      <a:pt x="568" y="175"/>
                      <a:pt x="569" y="176"/>
                    </a:cubicBezTo>
                    <a:cubicBezTo>
                      <a:pt x="570" y="178"/>
                      <a:pt x="569" y="187"/>
                      <a:pt x="570" y="189"/>
                    </a:cubicBezTo>
                    <a:cubicBezTo>
                      <a:pt x="572" y="191"/>
                      <a:pt x="572" y="192"/>
                      <a:pt x="573" y="192"/>
                    </a:cubicBezTo>
                    <a:cubicBezTo>
                      <a:pt x="574" y="192"/>
                      <a:pt x="576" y="190"/>
                      <a:pt x="578" y="186"/>
                    </a:cubicBezTo>
                    <a:cubicBezTo>
                      <a:pt x="577" y="185"/>
                      <a:pt x="579" y="183"/>
                      <a:pt x="580" y="183"/>
                    </a:cubicBezTo>
                    <a:cubicBezTo>
                      <a:pt x="581" y="183"/>
                      <a:pt x="581" y="184"/>
                      <a:pt x="580" y="188"/>
                    </a:cubicBezTo>
                    <a:cubicBezTo>
                      <a:pt x="581" y="189"/>
                      <a:pt x="579" y="199"/>
                      <a:pt x="584" y="204"/>
                    </a:cubicBezTo>
                    <a:cubicBezTo>
                      <a:pt x="586" y="206"/>
                      <a:pt x="587" y="208"/>
                      <a:pt x="589" y="208"/>
                    </a:cubicBezTo>
                    <a:cubicBezTo>
                      <a:pt x="590" y="208"/>
                      <a:pt x="591" y="206"/>
                      <a:pt x="594" y="204"/>
                    </a:cubicBezTo>
                    <a:cubicBezTo>
                      <a:pt x="599" y="198"/>
                      <a:pt x="602" y="195"/>
                      <a:pt x="603" y="195"/>
                    </a:cubicBezTo>
                    <a:lnTo>
                      <a:pt x="603" y="195"/>
                    </a:lnTo>
                    <a:cubicBezTo>
                      <a:pt x="604" y="195"/>
                      <a:pt x="601" y="199"/>
                      <a:pt x="596" y="205"/>
                    </a:cubicBezTo>
                    <a:cubicBezTo>
                      <a:pt x="589" y="214"/>
                      <a:pt x="587" y="218"/>
                      <a:pt x="588" y="218"/>
                    </a:cubicBezTo>
                    <a:cubicBezTo>
                      <a:pt x="589" y="218"/>
                      <a:pt x="590" y="217"/>
                      <a:pt x="593" y="215"/>
                    </a:cubicBezTo>
                    <a:cubicBezTo>
                      <a:pt x="598" y="213"/>
                      <a:pt x="599" y="212"/>
                      <a:pt x="600" y="212"/>
                    </a:cubicBezTo>
                    <a:cubicBezTo>
                      <a:pt x="601" y="212"/>
                      <a:pt x="601" y="212"/>
                      <a:pt x="602" y="213"/>
                    </a:cubicBezTo>
                    <a:cubicBezTo>
                      <a:pt x="596" y="217"/>
                      <a:pt x="596" y="219"/>
                      <a:pt x="600" y="219"/>
                    </a:cubicBezTo>
                    <a:cubicBezTo>
                      <a:pt x="601" y="219"/>
                      <a:pt x="603" y="219"/>
                      <a:pt x="605" y="218"/>
                    </a:cubicBezTo>
                    <a:lnTo>
                      <a:pt x="605" y="218"/>
                    </a:lnTo>
                    <a:cubicBezTo>
                      <a:pt x="606" y="219"/>
                      <a:pt x="606" y="219"/>
                      <a:pt x="599" y="224"/>
                    </a:cubicBezTo>
                    <a:lnTo>
                      <a:pt x="602" y="227"/>
                    </a:lnTo>
                    <a:cubicBezTo>
                      <a:pt x="604" y="226"/>
                      <a:pt x="607" y="226"/>
                      <a:pt x="608" y="226"/>
                    </a:cubicBezTo>
                    <a:cubicBezTo>
                      <a:pt x="617" y="226"/>
                      <a:pt x="615" y="237"/>
                      <a:pt x="611" y="242"/>
                    </a:cubicBezTo>
                    <a:cubicBezTo>
                      <a:pt x="611" y="242"/>
                      <a:pt x="611" y="242"/>
                      <a:pt x="612" y="242"/>
                    </a:cubicBezTo>
                    <a:cubicBezTo>
                      <a:pt x="613" y="242"/>
                      <a:pt x="616" y="242"/>
                      <a:pt x="620" y="241"/>
                    </a:cubicBezTo>
                    <a:cubicBezTo>
                      <a:pt x="626" y="238"/>
                      <a:pt x="630" y="236"/>
                      <a:pt x="631" y="236"/>
                    </a:cubicBezTo>
                    <a:lnTo>
                      <a:pt x="631" y="236"/>
                    </a:lnTo>
                    <a:cubicBezTo>
                      <a:pt x="632" y="236"/>
                      <a:pt x="630" y="239"/>
                      <a:pt x="622" y="244"/>
                    </a:cubicBezTo>
                    <a:cubicBezTo>
                      <a:pt x="615" y="248"/>
                      <a:pt x="611" y="250"/>
                      <a:pt x="612" y="250"/>
                    </a:cubicBezTo>
                    <a:cubicBezTo>
                      <a:pt x="612" y="250"/>
                      <a:pt x="616" y="249"/>
                      <a:pt x="623" y="245"/>
                    </a:cubicBezTo>
                    <a:cubicBezTo>
                      <a:pt x="624" y="245"/>
                      <a:pt x="625" y="245"/>
                      <a:pt x="625" y="245"/>
                    </a:cubicBezTo>
                    <a:cubicBezTo>
                      <a:pt x="632" y="245"/>
                      <a:pt x="634" y="253"/>
                      <a:pt x="620" y="258"/>
                    </a:cubicBezTo>
                    <a:lnTo>
                      <a:pt x="606" y="265"/>
                    </a:lnTo>
                    <a:cubicBezTo>
                      <a:pt x="609" y="265"/>
                      <a:pt x="610" y="264"/>
                      <a:pt x="612" y="264"/>
                    </a:cubicBezTo>
                    <a:cubicBezTo>
                      <a:pt x="614" y="264"/>
                      <a:pt x="614" y="265"/>
                      <a:pt x="614" y="265"/>
                    </a:cubicBezTo>
                    <a:cubicBezTo>
                      <a:pt x="617" y="264"/>
                      <a:pt x="619" y="263"/>
                      <a:pt x="620" y="263"/>
                    </a:cubicBezTo>
                    <a:cubicBezTo>
                      <a:pt x="623" y="263"/>
                      <a:pt x="624" y="265"/>
                      <a:pt x="625" y="268"/>
                    </a:cubicBezTo>
                    <a:cubicBezTo>
                      <a:pt x="626" y="271"/>
                      <a:pt x="638" y="274"/>
                      <a:pt x="639" y="278"/>
                    </a:cubicBezTo>
                    <a:cubicBezTo>
                      <a:pt x="641" y="283"/>
                      <a:pt x="639" y="289"/>
                      <a:pt x="634" y="291"/>
                    </a:cubicBezTo>
                    <a:cubicBezTo>
                      <a:pt x="635" y="294"/>
                      <a:pt x="635" y="295"/>
                      <a:pt x="644" y="296"/>
                    </a:cubicBezTo>
                    <a:cubicBezTo>
                      <a:pt x="645" y="296"/>
                      <a:pt x="647" y="296"/>
                      <a:pt x="647" y="296"/>
                    </a:cubicBezTo>
                    <a:cubicBezTo>
                      <a:pt x="653" y="296"/>
                      <a:pt x="652" y="298"/>
                      <a:pt x="647" y="301"/>
                    </a:cubicBezTo>
                    <a:lnTo>
                      <a:pt x="647" y="303"/>
                    </a:lnTo>
                    <a:cubicBezTo>
                      <a:pt x="655" y="304"/>
                      <a:pt x="655" y="306"/>
                      <a:pt x="655" y="306"/>
                    </a:cubicBezTo>
                    <a:cubicBezTo>
                      <a:pt x="648" y="308"/>
                      <a:pt x="640" y="311"/>
                      <a:pt x="649" y="311"/>
                    </a:cubicBezTo>
                    <a:cubicBezTo>
                      <a:pt x="651" y="311"/>
                      <a:pt x="653" y="311"/>
                      <a:pt x="654" y="311"/>
                    </a:cubicBezTo>
                    <a:cubicBezTo>
                      <a:pt x="657" y="311"/>
                      <a:pt x="657" y="312"/>
                      <a:pt x="658" y="315"/>
                    </a:cubicBezTo>
                    <a:cubicBezTo>
                      <a:pt x="654" y="326"/>
                      <a:pt x="654" y="337"/>
                      <a:pt x="657" y="348"/>
                    </a:cubicBezTo>
                    <a:cubicBezTo>
                      <a:pt x="657" y="364"/>
                      <a:pt x="659" y="379"/>
                      <a:pt x="662" y="379"/>
                    </a:cubicBezTo>
                    <a:lnTo>
                      <a:pt x="661" y="384"/>
                    </a:lnTo>
                    <a:cubicBezTo>
                      <a:pt x="661" y="386"/>
                      <a:pt x="661" y="389"/>
                      <a:pt x="661" y="389"/>
                    </a:cubicBezTo>
                    <a:cubicBezTo>
                      <a:pt x="660" y="389"/>
                      <a:pt x="659" y="389"/>
                      <a:pt x="658" y="389"/>
                    </a:cubicBezTo>
                    <a:cubicBezTo>
                      <a:pt x="645" y="389"/>
                      <a:pt x="654" y="397"/>
                      <a:pt x="659" y="403"/>
                    </a:cubicBezTo>
                    <a:cubicBezTo>
                      <a:pt x="667" y="407"/>
                      <a:pt x="666" y="408"/>
                      <a:pt x="666" y="410"/>
                    </a:cubicBezTo>
                    <a:cubicBezTo>
                      <a:pt x="662" y="409"/>
                      <a:pt x="660" y="409"/>
                      <a:pt x="657" y="409"/>
                    </a:cubicBezTo>
                    <a:cubicBezTo>
                      <a:pt x="650" y="409"/>
                      <a:pt x="650" y="413"/>
                      <a:pt x="655" y="417"/>
                    </a:cubicBezTo>
                    <a:cubicBezTo>
                      <a:pt x="666" y="421"/>
                      <a:pt x="669" y="423"/>
                      <a:pt x="665" y="423"/>
                    </a:cubicBezTo>
                    <a:cubicBezTo>
                      <a:pt x="663" y="423"/>
                      <a:pt x="659" y="422"/>
                      <a:pt x="654" y="421"/>
                    </a:cubicBezTo>
                    <a:cubicBezTo>
                      <a:pt x="650" y="420"/>
                      <a:pt x="647" y="419"/>
                      <a:pt x="645" y="419"/>
                    </a:cubicBezTo>
                    <a:cubicBezTo>
                      <a:pt x="641" y="419"/>
                      <a:pt x="645" y="423"/>
                      <a:pt x="661" y="430"/>
                    </a:cubicBezTo>
                    <a:cubicBezTo>
                      <a:pt x="668" y="434"/>
                      <a:pt x="668" y="434"/>
                      <a:pt x="659" y="434"/>
                    </a:cubicBezTo>
                    <a:cubicBezTo>
                      <a:pt x="653" y="433"/>
                      <a:pt x="649" y="432"/>
                      <a:pt x="647" y="432"/>
                    </a:cubicBezTo>
                    <a:cubicBezTo>
                      <a:pt x="644" y="432"/>
                      <a:pt x="645" y="433"/>
                      <a:pt x="650" y="435"/>
                    </a:cubicBezTo>
                    <a:cubicBezTo>
                      <a:pt x="660" y="440"/>
                      <a:pt x="663" y="442"/>
                      <a:pt x="659" y="442"/>
                    </a:cubicBezTo>
                    <a:cubicBezTo>
                      <a:pt x="657" y="442"/>
                      <a:pt x="654" y="442"/>
                      <a:pt x="649" y="440"/>
                    </a:cubicBezTo>
                    <a:cubicBezTo>
                      <a:pt x="643" y="440"/>
                      <a:pt x="639" y="439"/>
                      <a:pt x="637" y="439"/>
                    </a:cubicBezTo>
                    <a:cubicBezTo>
                      <a:pt x="634" y="439"/>
                      <a:pt x="637" y="441"/>
                      <a:pt x="647" y="445"/>
                    </a:cubicBezTo>
                    <a:cubicBezTo>
                      <a:pt x="658" y="451"/>
                      <a:pt x="658" y="457"/>
                      <a:pt x="651" y="457"/>
                    </a:cubicBezTo>
                    <a:cubicBezTo>
                      <a:pt x="648" y="457"/>
                      <a:pt x="646" y="456"/>
                      <a:pt x="642" y="455"/>
                    </a:cubicBezTo>
                    <a:cubicBezTo>
                      <a:pt x="641" y="457"/>
                      <a:pt x="633" y="455"/>
                      <a:pt x="640" y="458"/>
                    </a:cubicBezTo>
                    <a:lnTo>
                      <a:pt x="632" y="457"/>
                    </a:lnTo>
                    <a:lnTo>
                      <a:pt x="631" y="461"/>
                    </a:lnTo>
                    <a:lnTo>
                      <a:pt x="638" y="464"/>
                    </a:lnTo>
                    <a:cubicBezTo>
                      <a:pt x="631" y="470"/>
                      <a:pt x="624" y="475"/>
                      <a:pt x="617" y="482"/>
                    </a:cubicBezTo>
                    <a:cubicBezTo>
                      <a:pt x="607" y="500"/>
                      <a:pt x="604" y="502"/>
                      <a:pt x="612" y="506"/>
                    </a:cubicBezTo>
                    <a:cubicBezTo>
                      <a:pt x="620" y="510"/>
                      <a:pt x="623" y="513"/>
                      <a:pt x="621" y="513"/>
                    </a:cubicBezTo>
                    <a:cubicBezTo>
                      <a:pt x="620" y="513"/>
                      <a:pt x="616" y="512"/>
                      <a:pt x="609" y="508"/>
                    </a:cubicBezTo>
                    <a:cubicBezTo>
                      <a:pt x="608" y="510"/>
                      <a:pt x="599" y="508"/>
                      <a:pt x="597" y="511"/>
                    </a:cubicBezTo>
                    <a:cubicBezTo>
                      <a:pt x="596" y="512"/>
                      <a:pt x="594" y="514"/>
                      <a:pt x="592" y="514"/>
                    </a:cubicBezTo>
                    <a:cubicBezTo>
                      <a:pt x="591" y="514"/>
                      <a:pt x="589" y="513"/>
                      <a:pt x="586" y="511"/>
                    </a:cubicBezTo>
                    <a:lnTo>
                      <a:pt x="585" y="512"/>
                    </a:lnTo>
                    <a:cubicBezTo>
                      <a:pt x="594" y="524"/>
                      <a:pt x="588" y="533"/>
                      <a:pt x="580" y="533"/>
                    </a:cubicBezTo>
                    <a:cubicBezTo>
                      <a:pt x="579" y="533"/>
                      <a:pt x="578" y="533"/>
                      <a:pt x="577" y="532"/>
                    </a:cubicBezTo>
                    <a:cubicBezTo>
                      <a:pt x="575" y="536"/>
                      <a:pt x="572" y="537"/>
                      <a:pt x="576" y="545"/>
                    </a:cubicBezTo>
                    <a:cubicBezTo>
                      <a:pt x="577" y="550"/>
                      <a:pt x="578" y="552"/>
                      <a:pt x="577" y="552"/>
                    </a:cubicBezTo>
                    <a:cubicBezTo>
                      <a:pt x="576" y="552"/>
                      <a:pt x="574" y="551"/>
                      <a:pt x="571" y="548"/>
                    </a:cubicBezTo>
                    <a:cubicBezTo>
                      <a:pt x="569" y="546"/>
                      <a:pt x="566" y="545"/>
                      <a:pt x="563" y="545"/>
                    </a:cubicBezTo>
                    <a:cubicBezTo>
                      <a:pt x="559" y="545"/>
                      <a:pt x="556" y="548"/>
                      <a:pt x="562" y="556"/>
                    </a:cubicBezTo>
                    <a:lnTo>
                      <a:pt x="556" y="552"/>
                    </a:lnTo>
                    <a:cubicBezTo>
                      <a:pt x="554" y="550"/>
                      <a:pt x="553" y="550"/>
                      <a:pt x="552" y="550"/>
                    </a:cubicBezTo>
                    <a:lnTo>
                      <a:pt x="552" y="550"/>
                    </a:lnTo>
                    <a:cubicBezTo>
                      <a:pt x="551" y="550"/>
                      <a:pt x="554" y="555"/>
                      <a:pt x="558" y="559"/>
                    </a:cubicBezTo>
                    <a:cubicBezTo>
                      <a:pt x="563" y="565"/>
                      <a:pt x="565" y="569"/>
                      <a:pt x="564" y="569"/>
                    </a:cubicBezTo>
                    <a:cubicBezTo>
                      <a:pt x="563" y="569"/>
                      <a:pt x="558" y="565"/>
                      <a:pt x="550" y="556"/>
                    </a:cubicBezTo>
                    <a:cubicBezTo>
                      <a:pt x="544" y="549"/>
                      <a:pt x="541" y="546"/>
                      <a:pt x="540" y="546"/>
                    </a:cubicBezTo>
                    <a:lnTo>
                      <a:pt x="540" y="546"/>
                    </a:lnTo>
                    <a:cubicBezTo>
                      <a:pt x="540" y="546"/>
                      <a:pt x="541" y="547"/>
                      <a:pt x="543" y="550"/>
                    </a:cubicBezTo>
                    <a:cubicBezTo>
                      <a:pt x="546" y="557"/>
                      <a:pt x="549" y="562"/>
                      <a:pt x="546" y="562"/>
                    </a:cubicBezTo>
                    <a:cubicBezTo>
                      <a:pt x="546" y="562"/>
                      <a:pt x="545" y="562"/>
                      <a:pt x="543" y="561"/>
                    </a:cubicBezTo>
                    <a:lnTo>
                      <a:pt x="543" y="561"/>
                    </a:lnTo>
                    <a:cubicBezTo>
                      <a:pt x="542" y="561"/>
                      <a:pt x="541" y="562"/>
                      <a:pt x="550" y="575"/>
                    </a:cubicBezTo>
                    <a:cubicBezTo>
                      <a:pt x="555" y="582"/>
                      <a:pt x="553" y="583"/>
                      <a:pt x="551" y="584"/>
                    </a:cubicBezTo>
                    <a:cubicBezTo>
                      <a:pt x="548" y="580"/>
                      <a:pt x="546" y="575"/>
                      <a:pt x="543" y="570"/>
                    </a:cubicBezTo>
                    <a:lnTo>
                      <a:pt x="543" y="570"/>
                    </a:lnTo>
                    <a:cubicBezTo>
                      <a:pt x="543" y="570"/>
                      <a:pt x="542" y="571"/>
                      <a:pt x="541" y="572"/>
                    </a:cubicBezTo>
                    <a:cubicBezTo>
                      <a:pt x="541" y="572"/>
                      <a:pt x="541" y="572"/>
                      <a:pt x="540" y="572"/>
                    </a:cubicBezTo>
                    <a:cubicBezTo>
                      <a:pt x="537" y="572"/>
                      <a:pt x="530" y="568"/>
                      <a:pt x="526" y="562"/>
                    </a:cubicBezTo>
                    <a:cubicBezTo>
                      <a:pt x="524" y="560"/>
                      <a:pt x="523" y="558"/>
                      <a:pt x="522" y="558"/>
                    </a:cubicBezTo>
                    <a:lnTo>
                      <a:pt x="522" y="558"/>
                    </a:lnTo>
                    <a:cubicBezTo>
                      <a:pt x="522" y="558"/>
                      <a:pt x="523" y="562"/>
                      <a:pt x="530" y="569"/>
                    </a:cubicBezTo>
                    <a:cubicBezTo>
                      <a:pt x="539" y="583"/>
                      <a:pt x="539" y="583"/>
                      <a:pt x="535" y="585"/>
                    </a:cubicBezTo>
                    <a:cubicBezTo>
                      <a:pt x="535" y="586"/>
                      <a:pt x="534" y="586"/>
                      <a:pt x="534" y="586"/>
                    </a:cubicBezTo>
                    <a:cubicBezTo>
                      <a:pt x="532" y="586"/>
                      <a:pt x="531" y="584"/>
                      <a:pt x="528" y="580"/>
                    </a:cubicBezTo>
                    <a:cubicBezTo>
                      <a:pt x="525" y="575"/>
                      <a:pt x="524" y="574"/>
                      <a:pt x="522" y="574"/>
                    </a:cubicBezTo>
                    <a:cubicBezTo>
                      <a:pt x="522" y="574"/>
                      <a:pt x="521" y="574"/>
                      <a:pt x="520" y="575"/>
                    </a:cubicBezTo>
                    <a:cubicBezTo>
                      <a:pt x="515" y="577"/>
                      <a:pt x="523" y="602"/>
                      <a:pt x="529" y="617"/>
                    </a:cubicBezTo>
                    <a:cubicBezTo>
                      <a:pt x="533" y="624"/>
                      <a:pt x="535" y="628"/>
                      <a:pt x="534" y="628"/>
                    </a:cubicBezTo>
                    <a:cubicBezTo>
                      <a:pt x="534" y="628"/>
                      <a:pt x="531" y="624"/>
                      <a:pt x="526" y="618"/>
                    </a:cubicBezTo>
                    <a:cubicBezTo>
                      <a:pt x="524" y="613"/>
                      <a:pt x="522" y="612"/>
                      <a:pt x="521" y="612"/>
                    </a:cubicBezTo>
                    <a:cubicBezTo>
                      <a:pt x="520" y="612"/>
                      <a:pt x="519" y="612"/>
                      <a:pt x="519" y="612"/>
                    </a:cubicBezTo>
                    <a:cubicBezTo>
                      <a:pt x="515" y="605"/>
                      <a:pt x="517" y="604"/>
                      <a:pt x="519" y="603"/>
                    </a:cubicBezTo>
                    <a:lnTo>
                      <a:pt x="515" y="596"/>
                    </a:lnTo>
                    <a:cubicBezTo>
                      <a:pt x="510" y="590"/>
                      <a:pt x="508" y="587"/>
                      <a:pt x="507" y="587"/>
                    </a:cubicBezTo>
                    <a:lnTo>
                      <a:pt x="507" y="587"/>
                    </a:lnTo>
                    <a:cubicBezTo>
                      <a:pt x="506" y="587"/>
                      <a:pt x="507" y="590"/>
                      <a:pt x="510" y="599"/>
                    </a:cubicBezTo>
                    <a:cubicBezTo>
                      <a:pt x="511" y="603"/>
                      <a:pt x="511" y="605"/>
                      <a:pt x="511" y="605"/>
                    </a:cubicBezTo>
                    <a:cubicBezTo>
                      <a:pt x="510" y="605"/>
                      <a:pt x="509" y="603"/>
                      <a:pt x="506" y="600"/>
                    </a:cubicBezTo>
                    <a:cubicBezTo>
                      <a:pt x="502" y="596"/>
                      <a:pt x="499" y="591"/>
                      <a:pt x="498" y="591"/>
                    </a:cubicBezTo>
                    <a:lnTo>
                      <a:pt x="498" y="591"/>
                    </a:lnTo>
                    <a:cubicBezTo>
                      <a:pt x="498" y="591"/>
                      <a:pt x="499" y="592"/>
                      <a:pt x="500" y="594"/>
                    </a:cubicBezTo>
                    <a:cubicBezTo>
                      <a:pt x="500" y="594"/>
                      <a:pt x="499" y="595"/>
                      <a:pt x="498" y="595"/>
                    </a:cubicBezTo>
                    <a:cubicBezTo>
                      <a:pt x="496" y="595"/>
                      <a:pt x="494" y="594"/>
                      <a:pt x="491" y="590"/>
                    </a:cubicBezTo>
                    <a:cubicBezTo>
                      <a:pt x="487" y="591"/>
                      <a:pt x="486" y="592"/>
                      <a:pt x="489" y="599"/>
                    </a:cubicBezTo>
                    <a:cubicBezTo>
                      <a:pt x="492" y="607"/>
                      <a:pt x="491" y="608"/>
                      <a:pt x="488" y="608"/>
                    </a:cubicBezTo>
                    <a:cubicBezTo>
                      <a:pt x="486" y="609"/>
                      <a:pt x="485" y="609"/>
                      <a:pt x="488" y="617"/>
                    </a:cubicBezTo>
                    <a:cubicBezTo>
                      <a:pt x="491" y="624"/>
                      <a:pt x="492" y="632"/>
                      <a:pt x="488" y="633"/>
                    </a:cubicBezTo>
                    <a:cubicBezTo>
                      <a:pt x="488" y="637"/>
                      <a:pt x="487" y="640"/>
                      <a:pt x="486" y="640"/>
                    </a:cubicBezTo>
                    <a:cubicBezTo>
                      <a:pt x="485" y="640"/>
                      <a:pt x="483" y="636"/>
                      <a:pt x="479" y="628"/>
                    </a:cubicBezTo>
                    <a:cubicBezTo>
                      <a:pt x="478" y="622"/>
                      <a:pt x="476" y="621"/>
                      <a:pt x="474" y="621"/>
                    </a:cubicBezTo>
                    <a:cubicBezTo>
                      <a:pt x="474" y="621"/>
                      <a:pt x="473" y="621"/>
                      <a:pt x="473" y="621"/>
                    </a:cubicBezTo>
                    <a:cubicBezTo>
                      <a:pt x="473" y="621"/>
                      <a:pt x="473" y="621"/>
                      <a:pt x="472" y="621"/>
                    </a:cubicBezTo>
                    <a:cubicBezTo>
                      <a:pt x="472" y="621"/>
                      <a:pt x="470" y="621"/>
                      <a:pt x="467" y="615"/>
                    </a:cubicBezTo>
                    <a:cubicBezTo>
                      <a:pt x="466" y="613"/>
                      <a:pt x="465" y="612"/>
                      <a:pt x="465" y="612"/>
                    </a:cubicBezTo>
                    <a:lnTo>
                      <a:pt x="465" y="612"/>
                    </a:lnTo>
                    <a:cubicBezTo>
                      <a:pt x="464" y="612"/>
                      <a:pt x="465" y="618"/>
                      <a:pt x="467" y="623"/>
                    </a:cubicBezTo>
                    <a:lnTo>
                      <a:pt x="473" y="639"/>
                    </a:lnTo>
                    <a:cubicBezTo>
                      <a:pt x="470" y="639"/>
                      <a:pt x="464" y="624"/>
                      <a:pt x="461" y="617"/>
                    </a:cubicBezTo>
                    <a:cubicBezTo>
                      <a:pt x="459" y="609"/>
                      <a:pt x="457" y="605"/>
                      <a:pt x="457" y="605"/>
                    </a:cubicBezTo>
                    <a:lnTo>
                      <a:pt x="457" y="605"/>
                    </a:lnTo>
                    <a:cubicBezTo>
                      <a:pt x="457" y="605"/>
                      <a:pt x="457" y="609"/>
                      <a:pt x="459" y="617"/>
                    </a:cubicBezTo>
                    <a:cubicBezTo>
                      <a:pt x="461" y="622"/>
                      <a:pt x="462" y="628"/>
                      <a:pt x="460" y="628"/>
                    </a:cubicBezTo>
                    <a:cubicBezTo>
                      <a:pt x="459" y="628"/>
                      <a:pt x="458" y="627"/>
                      <a:pt x="456" y="626"/>
                    </a:cubicBezTo>
                    <a:cubicBezTo>
                      <a:pt x="455" y="626"/>
                      <a:pt x="453" y="626"/>
                      <a:pt x="452" y="626"/>
                    </a:cubicBezTo>
                    <a:cubicBezTo>
                      <a:pt x="450" y="626"/>
                      <a:pt x="448" y="625"/>
                      <a:pt x="447" y="620"/>
                    </a:cubicBezTo>
                    <a:cubicBezTo>
                      <a:pt x="446" y="617"/>
                      <a:pt x="445" y="616"/>
                      <a:pt x="444" y="616"/>
                    </a:cubicBezTo>
                    <a:cubicBezTo>
                      <a:pt x="443" y="616"/>
                      <a:pt x="443" y="620"/>
                      <a:pt x="443" y="620"/>
                    </a:cubicBezTo>
                    <a:cubicBezTo>
                      <a:pt x="443" y="625"/>
                      <a:pt x="443" y="627"/>
                      <a:pt x="441" y="627"/>
                    </a:cubicBezTo>
                    <a:cubicBezTo>
                      <a:pt x="440" y="627"/>
                      <a:pt x="438" y="625"/>
                      <a:pt x="434" y="621"/>
                    </a:cubicBezTo>
                    <a:cubicBezTo>
                      <a:pt x="429" y="614"/>
                      <a:pt x="426" y="610"/>
                      <a:pt x="425" y="610"/>
                    </a:cubicBezTo>
                    <a:lnTo>
                      <a:pt x="425" y="610"/>
                    </a:lnTo>
                    <a:cubicBezTo>
                      <a:pt x="424" y="610"/>
                      <a:pt x="424" y="614"/>
                      <a:pt x="426" y="622"/>
                    </a:cubicBezTo>
                    <a:cubicBezTo>
                      <a:pt x="426" y="627"/>
                      <a:pt x="427" y="631"/>
                      <a:pt x="426" y="631"/>
                    </a:cubicBezTo>
                    <a:cubicBezTo>
                      <a:pt x="426" y="631"/>
                      <a:pt x="425" y="629"/>
                      <a:pt x="423" y="622"/>
                    </a:cubicBezTo>
                    <a:cubicBezTo>
                      <a:pt x="423" y="620"/>
                      <a:pt x="422" y="619"/>
                      <a:pt x="422" y="619"/>
                    </a:cubicBezTo>
                    <a:cubicBezTo>
                      <a:pt x="420" y="619"/>
                      <a:pt x="419" y="625"/>
                      <a:pt x="418" y="631"/>
                    </a:cubicBezTo>
                    <a:cubicBezTo>
                      <a:pt x="417" y="642"/>
                      <a:pt x="417" y="654"/>
                      <a:pt x="418" y="664"/>
                    </a:cubicBezTo>
                    <a:cubicBezTo>
                      <a:pt x="418" y="673"/>
                      <a:pt x="419" y="678"/>
                      <a:pt x="418" y="678"/>
                    </a:cubicBezTo>
                    <a:cubicBezTo>
                      <a:pt x="417" y="678"/>
                      <a:pt x="416" y="675"/>
                      <a:pt x="414" y="672"/>
                    </a:cubicBezTo>
                    <a:cubicBezTo>
                      <a:pt x="412" y="672"/>
                      <a:pt x="410" y="664"/>
                      <a:pt x="409" y="656"/>
                    </a:cubicBezTo>
                    <a:cubicBezTo>
                      <a:pt x="409" y="648"/>
                      <a:pt x="411" y="648"/>
                      <a:pt x="411" y="648"/>
                    </a:cubicBezTo>
                    <a:lnTo>
                      <a:pt x="413" y="648"/>
                    </a:lnTo>
                    <a:cubicBezTo>
                      <a:pt x="412" y="639"/>
                      <a:pt x="412" y="631"/>
                      <a:pt x="408" y="631"/>
                    </a:cubicBezTo>
                    <a:cubicBezTo>
                      <a:pt x="407" y="627"/>
                      <a:pt x="406" y="625"/>
                      <a:pt x="405" y="625"/>
                    </a:cubicBezTo>
                    <a:cubicBezTo>
                      <a:pt x="405" y="625"/>
                      <a:pt x="404" y="627"/>
                      <a:pt x="404" y="631"/>
                    </a:cubicBezTo>
                    <a:cubicBezTo>
                      <a:pt x="402" y="623"/>
                      <a:pt x="399" y="623"/>
                      <a:pt x="395" y="623"/>
                    </a:cubicBezTo>
                    <a:cubicBezTo>
                      <a:pt x="392" y="623"/>
                      <a:pt x="386" y="623"/>
                      <a:pt x="385" y="614"/>
                    </a:cubicBezTo>
                    <a:cubicBezTo>
                      <a:pt x="384" y="614"/>
                      <a:pt x="383" y="614"/>
                      <a:pt x="383" y="614"/>
                    </a:cubicBezTo>
                    <a:cubicBezTo>
                      <a:pt x="381" y="614"/>
                      <a:pt x="380" y="615"/>
                      <a:pt x="380" y="621"/>
                    </a:cubicBezTo>
                    <a:cubicBezTo>
                      <a:pt x="379" y="631"/>
                      <a:pt x="378" y="635"/>
                      <a:pt x="377" y="635"/>
                    </a:cubicBezTo>
                    <a:cubicBezTo>
                      <a:pt x="377" y="635"/>
                      <a:pt x="377" y="633"/>
                      <a:pt x="377" y="629"/>
                    </a:cubicBezTo>
                    <a:cubicBezTo>
                      <a:pt x="377" y="618"/>
                      <a:pt x="369" y="610"/>
                      <a:pt x="361" y="610"/>
                    </a:cubicBezTo>
                    <a:cubicBezTo>
                      <a:pt x="358" y="610"/>
                      <a:pt x="354" y="612"/>
                      <a:pt x="353" y="617"/>
                    </a:cubicBezTo>
                    <a:lnTo>
                      <a:pt x="349" y="615"/>
                    </a:lnTo>
                    <a:cubicBezTo>
                      <a:pt x="349" y="610"/>
                      <a:pt x="344" y="607"/>
                      <a:pt x="340" y="607"/>
                    </a:cubicBezTo>
                    <a:cubicBezTo>
                      <a:pt x="338" y="607"/>
                      <a:pt x="335" y="608"/>
                      <a:pt x="334" y="611"/>
                    </a:cubicBezTo>
                    <a:cubicBezTo>
                      <a:pt x="332" y="610"/>
                      <a:pt x="330" y="610"/>
                      <a:pt x="329" y="609"/>
                    </a:cubicBezTo>
                    <a:cubicBezTo>
                      <a:pt x="328" y="604"/>
                      <a:pt x="328" y="601"/>
                      <a:pt x="326" y="601"/>
                    </a:cubicBezTo>
                    <a:cubicBezTo>
                      <a:pt x="326" y="601"/>
                      <a:pt x="324" y="602"/>
                      <a:pt x="322" y="605"/>
                    </a:cubicBezTo>
                    <a:cubicBezTo>
                      <a:pt x="319" y="611"/>
                      <a:pt x="316" y="616"/>
                      <a:pt x="316" y="616"/>
                    </a:cubicBezTo>
                    <a:cubicBezTo>
                      <a:pt x="316" y="616"/>
                      <a:pt x="317" y="615"/>
                      <a:pt x="318" y="613"/>
                    </a:cubicBezTo>
                    <a:cubicBezTo>
                      <a:pt x="320" y="605"/>
                      <a:pt x="317" y="604"/>
                      <a:pt x="311" y="601"/>
                    </a:cubicBezTo>
                    <a:cubicBezTo>
                      <a:pt x="308" y="600"/>
                      <a:pt x="307" y="599"/>
                      <a:pt x="306" y="599"/>
                    </a:cubicBezTo>
                    <a:cubicBezTo>
                      <a:pt x="304" y="599"/>
                      <a:pt x="303" y="601"/>
                      <a:pt x="302" y="605"/>
                    </a:cubicBezTo>
                    <a:cubicBezTo>
                      <a:pt x="300" y="606"/>
                      <a:pt x="299" y="607"/>
                      <a:pt x="297" y="607"/>
                    </a:cubicBezTo>
                    <a:cubicBezTo>
                      <a:pt x="293" y="607"/>
                      <a:pt x="296" y="601"/>
                      <a:pt x="299" y="595"/>
                    </a:cubicBezTo>
                    <a:cubicBezTo>
                      <a:pt x="303" y="589"/>
                      <a:pt x="305" y="585"/>
                      <a:pt x="304" y="585"/>
                    </a:cubicBezTo>
                    <a:lnTo>
                      <a:pt x="304" y="585"/>
                    </a:lnTo>
                    <a:cubicBezTo>
                      <a:pt x="303" y="585"/>
                      <a:pt x="299" y="589"/>
                      <a:pt x="292" y="600"/>
                    </a:cubicBezTo>
                    <a:cubicBezTo>
                      <a:pt x="287" y="607"/>
                      <a:pt x="284" y="610"/>
                      <a:pt x="283" y="610"/>
                    </a:cubicBezTo>
                    <a:cubicBezTo>
                      <a:pt x="281" y="610"/>
                      <a:pt x="281" y="607"/>
                      <a:pt x="283" y="604"/>
                    </a:cubicBezTo>
                    <a:cubicBezTo>
                      <a:pt x="286" y="599"/>
                      <a:pt x="288" y="599"/>
                      <a:pt x="289" y="599"/>
                    </a:cubicBezTo>
                    <a:cubicBezTo>
                      <a:pt x="290" y="599"/>
                      <a:pt x="290" y="599"/>
                      <a:pt x="291" y="599"/>
                    </a:cubicBezTo>
                    <a:lnTo>
                      <a:pt x="299" y="585"/>
                    </a:lnTo>
                    <a:cubicBezTo>
                      <a:pt x="298" y="585"/>
                      <a:pt x="298" y="585"/>
                      <a:pt x="297" y="585"/>
                    </a:cubicBezTo>
                    <a:cubicBezTo>
                      <a:pt x="296" y="585"/>
                      <a:pt x="295" y="586"/>
                      <a:pt x="291" y="590"/>
                    </a:cubicBezTo>
                    <a:cubicBezTo>
                      <a:pt x="291" y="590"/>
                      <a:pt x="290" y="590"/>
                      <a:pt x="284" y="595"/>
                    </a:cubicBezTo>
                    <a:cubicBezTo>
                      <a:pt x="279" y="601"/>
                      <a:pt x="274" y="609"/>
                      <a:pt x="272" y="617"/>
                    </a:cubicBezTo>
                    <a:cubicBezTo>
                      <a:pt x="270" y="622"/>
                      <a:pt x="269" y="623"/>
                      <a:pt x="268" y="623"/>
                    </a:cubicBezTo>
                    <a:cubicBezTo>
                      <a:pt x="267" y="623"/>
                      <a:pt x="267" y="623"/>
                      <a:pt x="266" y="622"/>
                    </a:cubicBezTo>
                    <a:cubicBezTo>
                      <a:pt x="266" y="613"/>
                      <a:pt x="271" y="605"/>
                      <a:pt x="276" y="600"/>
                    </a:cubicBezTo>
                    <a:cubicBezTo>
                      <a:pt x="276" y="600"/>
                      <a:pt x="277" y="600"/>
                      <a:pt x="277" y="600"/>
                    </a:cubicBezTo>
                    <a:cubicBezTo>
                      <a:pt x="279" y="600"/>
                      <a:pt x="282" y="594"/>
                      <a:pt x="286" y="587"/>
                    </a:cubicBezTo>
                    <a:cubicBezTo>
                      <a:pt x="288" y="586"/>
                      <a:pt x="287" y="585"/>
                      <a:pt x="286" y="585"/>
                    </a:cubicBezTo>
                    <a:cubicBezTo>
                      <a:pt x="283" y="585"/>
                      <a:pt x="272" y="592"/>
                      <a:pt x="264" y="601"/>
                    </a:cubicBezTo>
                    <a:lnTo>
                      <a:pt x="268" y="594"/>
                    </a:lnTo>
                    <a:cubicBezTo>
                      <a:pt x="273" y="587"/>
                      <a:pt x="270" y="585"/>
                      <a:pt x="266" y="583"/>
                    </a:cubicBezTo>
                    <a:cubicBezTo>
                      <a:pt x="265" y="582"/>
                      <a:pt x="264" y="582"/>
                      <a:pt x="263" y="582"/>
                    </a:cubicBezTo>
                    <a:cubicBezTo>
                      <a:pt x="262" y="582"/>
                      <a:pt x="260" y="583"/>
                      <a:pt x="257" y="586"/>
                    </a:cubicBezTo>
                    <a:cubicBezTo>
                      <a:pt x="253" y="593"/>
                      <a:pt x="249" y="599"/>
                      <a:pt x="247" y="599"/>
                    </a:cubicBezTo>
                    <a:cubicBezTo>
                      <a:pt x="246" y="599"/>
                      <a:pt x="246" y="599"/>
                      <a:pt x="246" y="599"/>
                    </a:cubicBezTo>
                    <a:lnTo>
                      <a:pt x="246" y="599"/>
                    </a:lnTo>
                    <a:cubicBezTo>
                      <a:pt x="248" y="600"/>
                      <a:pt x="243" y="607"/>
                      <a:pt x="238" y="612"/>
                    </a:cubicBezTo>
                    <a:cubicBezTo>
                      <a:pt x="239" y="607"/>
                      <a:pt x="240" y="601"/>
                      <a:pt x="243" y="595"/>
                    </a:cubicBezTo>
                    <a:cubicBezTo>
                      <a:pt x="249" y="580"/>
                      <a:pt x="252" y="572"/>
                      <a:pt x="246" y="566"/>
                    </a:cubicBezTo>
                    <a:cubicBezTo>
                      <a:pt x="242" y="564"/>
                      <a:pt x="240" y="557"/>
                      <a:pt x="244" y="553"/>
                    </a:cubicBezTo>
                    <a:cubicBezTo>
                      <a:pt x="242" y="552"/>
                      <a:pt x="241" y="550"/>
                      <a:pt x="240" y="550"/>
                    </a:cubicBezTo>
                    <a:cubicBezTo>
                      <a:pt x="238" y="550"/>
                      <a:pt x="236" y="552"/>
                      <a:pt x="234" y="555"/>
                    </a:cubicBezTo>
                    <a:lnTo>
                      <a:pt x="231" y="552"/>
                    </a:lnTo>
                    <a:cubicBezTo>
                      <a:pt x="234" y="547"/>
                      <a:pt x="234" y="544"/>
                      <a:pt x="232" y="544"/>
                    </a:cubicBezTo>
                    <a:cubicBezTo>
                      <a:pt x="231" y="544"/>
                      <a:pt x="229" y="545"/>
                      <a:pt x="227" y="547"/>
                    </a:cubicBezTo>
                    <a:cubicBezTo>
                      <a:pt x="225" y="548"/>
                      <a:pt x="224" y="549"/>
                      <a:pt x="224" y="549"/>
                    </a:cubicBezTo>
                    <a:cubicBezTo>
                      <a:pt x="222" y="549"/>
                      <a:pt x="224" y="545"/>
                      <a:pt x="224" y="544"/>
                    </a:cubicBezTo>
                    <a:cubicBezTo>
                      <a:pt x="228" y="537"/>
                      <a:pt x="231" y="533"/>
                      <a:pt x="230" y="533"/>
                    </a:cubicBezTo>
                    <a:lnTo>
                      <a:pt x="230" y="533"/>
                    </a:lnTo>
                    <a:cubicBezTo>
                      <a:pt x="230" y="533"/>
                      <a:pt x="226" y="538"/>
                      <a:pt x="217" y="547"/>
                    </a:cubicBezTo>
                    <a:cubicBezTo>
                      <a:pt x="210" y="553"/>
                      <a:pt x="207" y="562"/>
                      <a:pt x="208" y="563"/>
                    </a:cubicBezTo>
                    <a:lnTo>
                      <a:pt x="212" y="567"/>
                    </a:lnTo>
                    <a:lnTo>
                      <a:pt x="202" y="568"/>
                    </a:lnTo>
                    <a:cubicBezTo>
                      <a:pt x="202" y="568"/>
                      <a:pt x="201" y="568"/>
                      <a:pt x="200" y="568"/>
                    </a:cubicBezTo>
                    <a:cubicBezTo>
                      <a:pt x="197" y="568"/>
                      <a:pt x="191" y="570"/>
                      <a:pt x="187" y="574"/>
                    </a:cubicBezTo>
                    <a:cubicBezTo>
                      <a:pt x="187" y="574"/>
                      <a:pt x="181" y="579"/>
                      <a:pt x="179" y="579"/>
                    </a:cubicBezTo>
                    <a:cubicBezTo>
                      <a:pt x="179" y="579"/>
                      <a:pt x="179" y="579"/>
                      <a:pt x="179" y="578"/>
                    </a:cubicBezTo>
                    <a:lnTo>
                      <a:pt x="191" y="567"/>
                    </a:lnTo>
                    <a:cubicBezTo>
                      <a:pt x="198" y="563"/>
                      <a:pt x="205" y="558"/>
                      <a:pt x="210" y="553"/>
                    </a:cubicBezTo>
                    <a:cubicBezTo>
                      <a:pt x="218" y="544"/>
                      <a:pt x="221" y="537"/>
                      <a:pt x="219" y="537"/>
                    </a:cubicBezTo>
                    <a:lnTo>
                      <a:pt x="219" y="537"/>
                    </a:lnTo>
                    <a:cubicBezTo>
                      <a:pt x="217" y="537"/>
                      <a:pt x="215" y="538"/>
                      <a:pt x="211" y="541"/>
                    </a:cubicBezTo>
                    <a:cubicBezTo>
                      <a:pt x="210" y="539"/>
                      <a:pt x="210" y="539"/>
                      <a:pt x="216" y="534"/>
                    </a:cubicBezTo>
                    <a:cubicBezTo>
                      <a:pt x="219" y="531"/>
                      <a:pt x="220" y="529"/>
                      <a:pt x="218" y="529"/>
                    </a:cubicBezTo>
                    <a:lnTo>
                      <a:pt x="218" y="529"/>
                    </a:lnTo>
                    <a:cubicBezTo>
                      <a:pt x="217" y="529"/>
                      <a:pt x="213" y="531"/>
                      <a:pt x="207" y="535"/>
                    </a:cubicBezTo>
                    <a:cubicBezTo>
                      <a:pt x="201" y="538"/>
                      <a:pt x="197" y="540"/>
                      <a:pt x="196" y="540"/>
                    </a:cubicBezTo>
                    <a:cubicBezTo>
                      <a:pt x="194" y="540"/>
                      <a:pt x="196" y="537"/>
                      <a:pt x="203" y="530"/>
                    </a:cubicBezTo>
                    <a:cubicBezTo>
                      <a:pt x="211" y="521"/>
                      <a:pt x="211" y="515"/>
                      <a:pt x="208" y="515"/>
                    </a:cubicBezTo>
                    <a:cubicBezTo>
                      <a:pt x="206" y="515"/>
                      <a:pt x="205" y="515"/>
                      <a:pt x="203" y="517"/>
                    </a:cubicBezTo>
                    <a:cubicBezTo>
                      <a:pt x="198" y="520"/>
                      <a:pt x="195" y="521"/>
                      <a:pt x="192" y="521"/>
                    </a:cubicBezTo>
                    <a:cubicBezTo>
                      <a:pt x="189" y="521"/>
                      <a:pt x="189" y="518"/>
                      <a:pt x="192" y="515"/>
                    </a:cubicBezTo>
                    <a:cubicBezTo>
                      <a:pt x="196" y="510"/>
                      <a:pt x="197" y="508"/>
                      <a:pt x="195" y="508"/>
                    </a:cubicBezTo>
                    <a:cubicBezTo>
                      <a:pt x="194" y="508"/>
                      <a:pt x="192" y="508"/>
                      <a:pt x="190" y="509"/>
                    </a:cubicBezTo>
                    <a:cubicBezTo>
                      <a:pt x="195" y="506"/>
                      <a:pt x="200" y="501"/>
                      <a:pt x="198" y="501"/>
                    </a:cubicBezTo>
                    <a:lnTo>
                      <a:pt x="198" y="501"/>
                    </a:lnTo>
                    <a:cubicBezTo>
                      <a:pt x="197" y="501"/>
                      <a:pt x="196" y="502"/>
                      <a:pt x="194" y="502"/>
                    </a:cubicBezTo>
                    <a:cubicBezTo>
                      <a:pt x="194" y="502"/>
                      <a:pt x="194" y="502"/>
                      <a:pt x="194" y="502"/>
                    </a:cubicBezTo>
                    <a:cubicBezTo>
                      <a:pt x="193" y="502"/>
                      <a:pt x="191" y="503"/>
                      <a:pt x="188" y="507"/>
                    </a:cubicBezTo>
                    <a:lnTo>
                      <a:pt x="172" y="511"/>
                    </a:lnTo>
                    <a:cubicBezTo>
                      <a:pt x="173" y="512"/>
                      <a:pt x="165" y="517"/>
                      <a:pt x="159" y="521"/>
                    </a:cubicBezTo>
                    <a:cubicBezTo>
                      <a:pt x="158" y="522"/>
                      <a:pt x="157" y="522"/>
                      <a:pt x="156" y="522"/>
                    </a:cubicBezTo>
                    <a:cubicBezTo>
                      <a:pt x="153" y="522"/>
                      <a:pt x="158" y="511"/>
                      <a:pt x="174" y="498"/>
                    </a:cubicBezTo>
                    <a:lnTo>
                      <a:pt x="187" y="488"/>
                    </a:lnTo>
                    <a:lnTo>
                      <a:pt x="172" y="494"/>
                    </a:lnTo>
                    <a:cubicBezTo>
                      <a:pt x="172" y="493"/>
                      <a:pt x="171" y="491"/>
                      <a:pt x="178" y="488"/>
                    </a:cubicBezTo>
                    <a:cubicBezTo>
                      <a:pt x="185" y="484"/>
                      <a:pt x="185" y="484"/>
                      <a:pt x="184" y="482"/>
                    </a:cubicBezTo>
                    <a:cubicBezTo>
                      <a:pt x="184" y="482"/>
                      <a:pt x="184" y="482"/>
                      <a:pt x="184" y="482"/>
                    </a:cubicBezTo>
                    <a:cubicBezTo>
                      <a:pt x="183" y="482"/>
                      <a:pt x="181" y="482"/>
                      <a:pt x="176" y="484"/>
                    </a:cubicBezTo>
                    <a:cubicBezTo>
                      <a:pt x="169" y="488"/>
                      <a:pt x="165" y="489"/>
                      <a:pt x="164" y="489"/>
                    </a:cubicBezTo>
                    <a:cubicBezTo>
                      <a:pt x="164" y="489"/>
                      <a:pt x="165" y="488"/>
                      <a:pt x="169" y="485"/>
                    </a:cubicBezTo>
                    <a:cubicBezTo>
                      <a:pt x="177" y="480"/>
                      <a:pt x="180" y="478"/>
                      <a:pt x="178" y="478"/>
                    </a:cubicBezTo>
                    <a:cubicBezTo>
                      <a:pt x="176" y="478"/>
                      <a:pt x="172" y="479"/>
                      <a:pt x="166" y="481"/>
                    </a:cubicBezTo>
                    <a:cubicBezTo>
                      <a:pt x="160" y="483"/>
                      <a:pt x="156" y="485"/>
                      <a:pt x="155" y="485"/>
                    </a:cubicBezTo>
                    <a:cubicBezTo>
                      <a:pt x="155" y="485"/>
                      <a:pt x="158" y="483"/>
                      <a:pt x="165" y="479"/>
                    </a:cubicBezTo>
                    <a:cubicBezTo>
                      <a:pt x="173" y="475"/>
                      <a:pt x="180" y="471"/>
                      <a:pt x="179" y="469"/>
                    </a:cubicBezTo>
                    <a:lnTo>
                      <a:pt x="179" y="469"/>
                    </a:lnTo>
                    <a:lnTo>
                      <a:pt x="171" y="472"/>
                    </a:lnTo>
                    <a:cubicBezTo>
                      <a:pt x="164" y="475"/>
                      <a:pt x="161" y="476"/>
                      <a:pt x="159" y="476"/>
                    </a:cubicBezTo>
                    <a:cubicBezTo>
                      <a:pt x="158" y="476"/>
                      <a:pt x="159" y="474"/>
                      <a:pt x="163" y="472"/>
                    </a:cubicBezTo>
                    <a:cubicBezTo>
                      <a:pt x="170" y="469"/>
                      <a:pt x="170" y="466"/>
                      <a:pt x="161" y="466"/>
                    </a:cubicBezTo>
                    <a:cubicBezTo>
                      <a:pt x="160" y="462"/>
                      <a:pt x="159" y="461"/>
                      <a:pt x="166" y="457"/>
                    </a:cubicBezTo>
                    <a:cubicBezTo>
                      <a:pt x="175" y="455"/>
                      <a:pt x="179" y="454"/>
                      <a:pt x="178" y="454"/>
                    </a:cubicBezTo>
                    <a:lnTo>
                      <a:pt x="178" y="454"/>
                    </a:lnTo>
                    <a:cubicBezTo>
                      <a:pt x="178" y="454"/>
                      <a:pt x="174" y="455"/>
                      <a:pt x="166" y="456"/>
                    </a:cubicBezTo>
                    <a:cubicBezTo>
                      <a:pt x="164" y="456"/>
                      <a:pt x="163" y="457"/>
                      <a:pt x="162" y="457"/>
                    </a:cubicBezTo>
                    <a:cubicBezTo>
                      <a:pt x="158" y="457"/>
                      <a:pt x="159" y="455"/>
                      <a:pt x="164" y="451"/>
                    </a:cubicBezTo>
                    <a:cubicBezTo>
                      <a:pt x="169" y="448"/>
                      <a:pt x="171" y="447"/>
                      <a:pt x="169" y="447"/>
                    </a:cubicBezTo>
                    <a:cubicBezTo>
                      <a:pt x="168" y="447"/>
                      <a:pt x="167" y="447"/>
                      <a:pt x="164" y="447"/>
                    </a:cubicBezTo>
                    <a:cubicBezTo>
                      <a:pt x="148" y="452"/>
                      <a:pt x="141" y="454"/>
                      <a:pt x="141" y="456"/>
                    </a:cubicBezTo>
                    <a:cubicBezTo>
                      <a:pt x="142" y="457"/>
                      <a:pt x="142" y="457"/>
                      <a:pt x="134" y="461"/>
                    </a:cubicBezTo>
                    <a:lnTo>
                      <a:pt x="133" y="456"/>
                    </a:lnTo>
                    <a:cubicBezTo>
                      <a:pt x="133" y="454"/>
                      <a:pt x="132" y="452"/>
                      <a:pt x="123" y="451"/>
                    </a:cubicBezTo>
                    <a:cubicBezTo>
                      <a:pt x="120" y="450"/>
                      <a:pt x="117" y="450"/>
                      <a:pt x="114" y="450"/>
                    </a:cubicBezTo>
                    <a:cubicBezTo>
                      <a:pt x="107" y="450"/>
                      <a:pt x="102" y="452"/>
                      <a:pt x="108" y="454"/>
                    </a:cubicBezTo>
                    <a:lnTo>
                      <a:pt x="101" y="457"/>
                    </a:lnTo>
                    <a:cubicBezTo>
                      <a:pt x="85" y="462"/>
                      <a:pt x="81" y="465"/>
                      <a:pt x="87" y="465"/>
                    </a:cubicBezTo>
                    <a:cubicBezTo>
                      <a:pt x="90" y="465"/>
                      <a:pt x="95" y="465"/>
                      <a:pt x="102" y="463"/>
                    </a:cubicBezTo>
                    <a:cubicBezTo>
                      <a:pt x="114" y="460"/>
                      <a:pt x="119" y="458"/>
                      <a:pt x="120" y="458"/>
                    </a:cubicBezTo>
                    <a:lnTo>
                      <a:pt x="120" y="458"/>
                    </a:lnTo>
                    <a:cubicBezTo>
                      <a:pt x="121" y="458"/>
                      <a:pt x="118" y="460"/>
                      <a:pt x="110" y="463"/>
                    </a:cubicBezTo>
                    <a:cubicBezTo>
                      <a:pt x="95" y="466"/>
                      <a:pt x="96" y="470"/>
                      <a:pt x="96" y="472"/>
                    </a:cubicBezTo>
                    <a:cubicBezTo>
                      <a:pt x="97" y="474"/>
                      <a:pt x="97" y="474"/>
                      <a:pt x="89" y="476"/>
                    </a:cubicBezTo>
                    <a:cubicBezTo>
                      <a:pt x="81" y="479"/>
                      <a:pt x="74" y="484"/>
                      <a:pt x="74" y="486"/>
                    </a:cubicBezTo>
                    <a:cubicBezTo>
                      <a:pt x="75" y="488"/>
                      <a:pt x="75" y="488"/>
                      <a:pt x="76" y="488"/>
                    </a:cubicBezTo>
                    <a:cubicBezTo>
                      <a:pt x="77" y="488"/>
                      <a:pt x="79" y="488"/>
                      <a:pt x="83" y="486"/>
                    </a:cubicBezTo>
                    <a:cubicBezTo>
                      <a:pt x="85" y="485"/>
                      <a:pt x="87" y="484"/>
                      <a:pt x="88" y="484"/>
                    </a:cubicBezTo>
                    <a:lnTo>
                      <a:pt x="88" y="484"/>
                    </a:lnTo>
                    <a:cubicBezTo>
                      <a:pt x="90" y="484"/>
                      <a:pt x="88" y="488"/>
                      <a:pt x="78" y="493"/>
                    </a:cubicBezTo>
                    <a:cubicBezTo>
                      <a:pt x="74" y="496"/>
                      <a:pt x="73" y="497"/>
                      <a:pt x="74" y="497"/>
                    </a:cubicBezTo>
                    <a:cubicBezTo>
                      <a:pt x="75" y="497"/>
                      <a:pt x="78" y="496"/>
                      <a:pt x="86" y="493"/>
                    </a:cubicBezTo>
                    <a:cubicBezTo>
                      <a:pt x="90" y="492"/>
                      <a:pt x="94" y="491"/>
                      <a:pt x="96" y="491"/>
                    </a:cubicBezTo>
                    <a:cubicBezTo>
                      <a:pt x="101" y="491"/>
                      <a:pt x="98" y="495"/>
                      <a:pt x="89" y="501"/>
                    </a:cubicBezTo>
                    <a:lnTo>
                      <a:pt x="90" y="506"/>
                    </a:lnTo>
                    <a:cubicBezTo>
                      <a:pt x="90" y="506"/>
                      <a:pt x="91" y="506"/>
                      <a:pt x="92" y="506"/>
                    </a:cubicBezTo>
                    <a:cubicBezTo>
                      <a:pt x="95" y="506"/>
                      <a:pt x="101" y="504"/>
                      <a:pt x="106" y="501"/>
                    </a:cubicBezTo>
                    <a:cubicBezTo>
                      <a:pt x="114" y="498"/>
                      <a:pt x="117" y="497"/>
                      <a:pt x="118" y="497"/>
                    </a:cubicBezTo>
                    <a:lnTo>
                      <a:pt x="118" y="497"/>
                    </a:lnTo>
                    <a:cubicBezTo>
                      <a:pt x="119" y="497"/>
                      <a:pt x="118" y="498"/>
                      <a:pt x="115" y="501"/>
                    </a:cubicBezTo>
                    <a:cubicBezTo>
                      <a:pt x="110" y="504"/>
                      <a:pt x="106" y="507"/>
                      <a:pt x="100" y="509"/>
                    </a:cubicBezTo>
                    <a:cubicBezTo>
                      <a:pt x="93" y="512"/>
                      <a:pt x="95" y="515"/>
                      <a:pt x="96" y="517"/>
                    </a:cubicBezTo>
                    <a:cubicBezTo>
                      <a:pt x="96" y="519"/>
                      <a:pt x="97" y="522"/>
                      <a:pt x="101" y="522"/>
                    </a:cubicBezTo>
                    <a:cubicBezTo>
                      <a:pt x="102" y="522"/>
                      <a:pt x="104" y="522"/>
                      <a:pt x="106" y="521"/>
                    </a:cubicBezTo>
                    <a:lnTo>
                      <a:pt x="106" y="521"/>
                    </a:lnTo>
                    <a:lnTo>
                      <a:pt x="98" y="525"/>
                    </a:lnTo>
                    <a:cubicBezTo>
                      <a:pt x="99" y="526"/>
                      <a:pt x="96" y="528"/>
                      <a:pt x="96" y="528"/>
                    </a:cubicBezTo>
                    <a:cubicBezTo>
                      <a:pt x="96" y="528"/>
                      <a:pt x="97" y="528"/>
                      <a:pt x="99" y="527"/>
                    </a:cubicBezTo>
                    <a:lnTo>
                      <a:pt x="99" y="527"/>
                    </a:lnTo>
                    <a:cubicBezTo>
                      <a:pt x="99" y="527"/>
                      <a:pt x="100" y="529"/>
                      <a:pt x="96" y="537"/>
                    </a:cubicBezTo>
                    <a:cubicBezTo>
                      <a:pt x="94" y="541"/>
                      <a:pt x="96" y="543"/>
                      <a:pt x="100" y="543"/>
                    </a:cubicBezTo>
                    <a:cubicBezTo>
                      <a:pt x="105" y="543"/>
                      <a:pt x="113" y="539"/>
                      <a:pt x="119" y="530"/>
                    </a:cubicBezTo>
                    <a:lnTo>
                      <a:pt x="119" y="530"/>
                    </a:lnTo>
                    <a:cubicBezTo>
                      <a:pt x="120" y="531"/>
                      <a:pt x="120" y="532"/>
                      <a:pt x="120" y="532"/>
                    </a:cubicBezTo>
                    <a:cubicBezTo>
                      <a:pt x="121" y="533"/>
                      <a:pt x="121" y="533"/>
                      <a:pt x="122" y="533"/>
                    </a:cubicBezTo>
                    <a:cubicBezTo>
                      <a:pt x="124" y="533"/>
                      <a:pt x="128" y="530"/>
                      <a:pt x="128" y="530"/>
                    </a:cubicBezTo>
                    <a:cubicBezTo>
                      <a:pt x="131" y="529"/>
                      <a:pt x="133" y="529"/>
                      <a:pt x="135" y="529"/>
                    </a:cubicBezTo>
                    <a:cubicBezTo>
                      <a:pt x="137" y="529"/>
                      <a:pt x="138" y="530"/>
                      <a:pt x="138" y="531"/>
                    </a:cubicBezTo>
                    <a:lnTo>
                      <a:pt x="124" y="539"/>
                    </a:lnTo>
                    <a:cubicBezTo>
                      <a:pt x="109" y="546"/>
                      <a:pt x="102" y="552"/>
                      <a:pt x="106" y="552"/>
                    </a:cubicBezTo>
                    <a:cubicBezTo>
                      <a:pt x="107" y="552"/>
                      <a:pt x="112" y="551"/>
                      <a:pt x="119" y="547"/>
                    </a:cubicBezTo>
                    <a:lnTo>
                      <a:pt x="119" y="547"/>
                    </a:lnTo>
                    <a:lnTo>
                      <a:pt x="113" y="552"/>
                    </a:lnTo>
                    <a:cubicBezTo>
                      <a:pt x="106" y="556"/>
                      <a:pt x="107" y="558"/>
                      <a:pt x="116" y="558"/>
                    </a:cubicBezTo>
                    <a:cubicBezTo>
                      <a:pt x="116" y="559"/>
                      <a:pt x="117" y="559"/>
                      <a:pt x="117" y="559"/>
                    </a:cubicBezTo>
                    <a:cubicBezTo>
                      <a:pt x="122" y="559"/>
                      <a:pt x="134" y="553"/>
                      <a:pt x="139" y="549"/>
                    </a:cubicBezTo>
                    <a:cubicBezTo>
                      <a:pt x="143" y="547"/>
                      <a:pt x="145" y="546"/>
                      <a:pt x="146" y="546"/>
                    </a:cubicBezTo>
                    <a:cubicBezTo>
                      <a:pt x="147" y="546"/>
                      <a:pt x="147" y="547"/>
                      <a:pt x="147" y="547"/>
                    </a:cubicBezTo>
                    <a:cubicBezTo>
                      <a:pt x="148" y="549"/>
                      <a:pt x="148" y="549"/>
                      <a:pt x="142" y="554"/>
                    </a:cubicBezTo>
                    <a:cubicBezTo>
                      <a:pt x="133" y="560"/>
                      <a:pt x="131" y="563"/>
                      <a:pt x="135" y="563"/>
                    </a:cubicBezTo>
                    <a:cubicBezTo>
                      <a:pt x="137" y="563"/>
                      <a:pt x="141" y="562"/>
                      <a:pt x="146" y="559"/>
                    </a:cubicBezTo>
                    <a:lnTo>
                      <a:pt x="146" y="559"/>
                    </a:lnTo>
                    <a:lnTo>
                      <a:pt x="139" y="564"/>
                    </a:lnTo>
                    <a:cubicBezTo>
                      <a:pt x="133" y="568"/>
                      <a:pt x="127" y="575"/>
                      <a:pt x="142" y="581"/>
                    </a:cubicBezTo>
                    <a:cubicBezTo>
                      <a:pt x="147" y="590"/>
                      <a:pt x="153" y="595"/>
                      <a:pt x="146" y="600"/>
                    </a:cubicBezTo>
                    <a:cubicBezTo>
                      <a:pt x="144" y="602"/>
                      <a:pt x="145" y="603"/>
                      <a:pt x="149" y="603"/>
                    </a:cubicBezTo>
                    <a:cubicBezTo>
                      <a:pt x="154" y="603"/>
                      <a:pt x="164" y="600"/>
                      <a:pt x="174" y="595"/>
                    </a:cubicBezTo>
                    <a:lnTo>
                      <a:pt x="174" y="595"/>
                    </a:lnTo>
                    <a:cubicBezTo>
                      <a:pt x="169" y="601"/>
                      <a:pt x="170" y="603"/>
                      <a:pt x="173" y="607"/>
                    </a:cubicBezTo>
                    <a:cubicBezTo>
                      <a:pt x="179" y="612"/>
                      <a:pt x="179" y="612"/>
                      <a:pt x="173" y="618"/>
                    </a:cubicBezTo>
                    <a:cubicBezTo>
                      <a:pt x="166" y="622"/>
                      <a:pt x="163" y="625"/>
                      <a:pt x="163" y="625"/>
                    </a:cubicBezTo>
                    <a:cubicBezTo>
                      <a:pt x="164" y="625"/>
                      <a:pt x="167" y="623"/>
                      <a:pt x="174" y="619"/>
                    </a:cubicBezTo>
                    <a:cubicBezTo>
                      <a:pt x="178" y="616"/>
                      <a:pt x="180" y="615"/>
                      <a:pt x="182" y="615"/>
                    </a:cubicBezTo>
                    <a:cubicBezTo>
                      <a:pt x="186" y="615"/>
                      <a:pt x="184" y="623"/>
                      <a:pt x="176" y="632"/>
                    </a:cubicBezTo>
                    <a:cubicBezTo>
                      <a:pt x="171" y="638"/>
                      <a:pt x="173" y="640"/>
                      <a:pt x="176" y="644"/>
                    </a:cubicBezTo>
                    <a:cubicBezTo>
                      <a:pt x="179" y="642"/>
                      <a:pt x="181" y="641"/>
                      <a:pt x="183" y="641"/>
                    </a:cubicBezTo>
                    <a:cubicBezTo>
                      <a:pt x="187" y="641"/>
                      <a:pt x="189" y="644"/>
                      <a:pt x="192" y="647"/>
                    </a:cubicBezTo>
                    <a:cubicBezTo>
                      <a:pt x="194" y="649"/>
                      <a:pt x="196" y="650"/>
                      <a:pt x="197" y="650"/>
                    </a:cubicBezTo>
                    <a:cubicBezTo>
                      <a:pt x="199" y="650"/>
                      <a:pt x="201" y="646"/>
                      <a:pt x="208" y="638"/>
                    </a:cubicBezTo>
                    <a:cubicBezTo>
                      <a:pt x="214" y="630"/>
                      <a:pt x="217" y="628"/>
                      <a:pt x="219" y="628"/>
                    </a:cubicBezTo>
                    <a:cubicBezTo>
                      <a:pt x="221" y="628"/>
                      <a:pt x="222" y="629"/>
                      <a:pt x="224" y="630"/>
                    </a:cubicBezTo>
                    <a:cubicBezTo>
                      <a:pt x="225" y="631"/>
                      <a:pt x="227" y="633"/>
                      <a:pt x="222" y="639"/>
                    </a:cubicBezTo>
                    <a:cubicBezTo>
                      <a:pt x="222" y="639"/>
                      <a:pt x="219" y="648"/>
                      <a:pt x="221" y="649"/>
                    </a:cubicBezTo>
                    <a:cubicBezTo>
                      <a:pt x="224" y="650"/>
                      <a:pt x="226" y="651"/>
                      <a:pt x="221" y="658"/>
                    </a:cubicBezTo>
                    <a:cubicBezTo>
                      <a:pt x="221" y="658"/>
                      <a:pt x="218" y="667"/>
                      <a:pt x="222" y="669"/>
                    </a:cubicBezTo>
                    <a:cubicBezTo>
                      <a:pt x="227" y="673"/>
                      <a:pt x="231" y="676"/>
                      <a:pt x="227" y="683"/>
                    </a:cubicBezTo>
                    <a:cubicBezTo>
                      <a:pt x="228" y="683"/>
                      <a:pt x="228" y="683"/>
                      <a:pt x="229" y="683"/>
                    </a:cubicBezTo>
                    <a:cubicBezTo>
                      <a:pt x="230" y="683"/>
                      <a:pt x="231" y="682"/>
                      <a:pt x="234" y="677"/>
                    </a:cubicBezTo>
                    <a:cubicBezTo>
                      <a:pt x="236" y="673"/>
                      <a:pt x="239" y="670"/>
                      <a:pt x="242" y="670"/>
                    </a:cubicBezTo>
                    <a:cubicBezTo>
                      <a:pt x="244" y="670"/>
                      <a:pt x="246" y="671"/>
                      <a:pt x="248" y="676"/>
                    </a:cubicBezTo>
                    <a:cubicBezTo>
                      <a:pt x="251" y="678"/>
                      <a:pt x="254" y="680"/>
                      <a:pt x="257" y="680"/>
                    </a:cubicBezTo>
                    <a:cubicBezTo>
                      <a:pt x="259" y="680"/>
                      <a:pt x="262" y="678"/>
                      <a:pt x="264" y="675"/>
                    </a:cubicBezTo>
                    <a:lnTo>
                      <a:pt x="264" y="675"/>
                    </a:lnTo>
                    <a:cubicBezTo>
                      <a:pt x="266" y="676"/>
                      <a:pt x="266" y="676"/>
                      <a:pt x="262" y="684"/>
                    </a:cubicBezTo>
                    <a:cubicBezTo>
                      <a:pt x="258" y="692"/>
                      <a:pt x="258" y="696"/>
                      <a:pt x="260" y="696"/>
                    </a:cubicBezTo>
                    <a:cubicBezTo>
                      <a:pt x="262" y="696"/>
                      <a:pt x="266" y="694"/>
                      <a:pt x="271" y="688"/>
                    </a:cubicBezTo>
                    <a:cubicBezTo>
                      <a:pt x="272" y="685"/>
                      <a:pt x="274" y="683"/>
                      <a:pt x="274" y="683"/>
                    </a:cubicBezTo>
                    <a:cubicBezTo>
                      <a:pt x="276" y="683"/>
                      <a:pt x="276" y="686"/>
                      <a:pt x="276" y="691"/>
                    </a:cubicBezTo>
                    <a:cubicBezTo>
                      <a:pt x="276" y="691"/>
                      <a:pt x="276" y="691"/>
                      <a:pt x="277" y="691"/>
                    </a:cubicBezTo>
                    <a:cubicBezTo>
                      <a:pt x="278" y="691"/>
                      <a:pt x="280" y="690"/>
                      <a:pt x="283" y="685"/>
                    </a:cubicBezTo>
                    <a:cubicBezTo>
                      <a:pt x="286" y="682"/>
                      <a:pt x="287" y="680"/>
                      <a:pt x="288" y="680"/>
                    </a:cubicBezTo>
                    <a:cubicBezTo>
                      <a:pt x="289" y="680"/>
                      <a:pt x="290" y="683"/>
                      <a:pt x="291" y="688"/>
                    </a:cubicBezTo>
                    <a:cubicBezTo>
                      <a:pt x="288" y="695"/>
                      <a:pt x="290" y="696"/>
                      <a:pt x="292" y="697"/>
                    </a:cubicBezTo>
                    <a:cubicBezTo>
                      <a:pt x="294" y="696"/>
                      <a:pt x="296" y="696"/>
                      <a:pt x="299" y="696"/>
                    </a:cubicBezTo>
                    <a:cubicBezTo>
                      <a:pt x="309" y="696"/>
                      <a:pt x="326" y="703"/>
                      <a:pt x="326" y="710"/>
                    </a:cubicBezTo>
                    <a:cubicBezTo>
                      <a:pt x="329" y="704"/>
                      <a:pt x="330" y="702"/>
                      <a:pt x="331" y="702"/>
                    </a:cubicBezTo>
                    <a:cubicBezTo>
                      <a:pt x="331" y="702"/>
                      <a:pt x="332" y="703"/>
                      <a:pt x="332" y="703"/>
                    </a:cubicBezTo>
                    <a:cubicBezTo>
                      <a:pt x="332" y="709"/>
                      <a:pt x="332" y="712"/>
                      <a:pt x="333" y="712"/>
                    </a:cubicBezTo>
                    <a:cubicBezTo>
                      <a:pt x="335" y="712"/>
                      <a:pt x="337" y="705"/>
                      <a:pt x="339" y="695"/>
                    </a:cubicBezTo>
                    <a:lnTo>
                      <a:pt x="337" y="695"/>
                    </a:lnTo>
                    <a:lnTo>
                      <a:pt x="335" y="694"/>
                    </a:lnTo>
                    <a:cubicBezTo>
                      <a:pt x="337" y="687"/>
                      <a:pt x="339" y="684"/>
                      <a:pt x="340" y="684"/>
                    </a:cubicBezTo>
                    <a:cubicBezTo>
                      <a:pt x="342" y="684"/>
                      <a:pt x="343" y="690"/>
                      <a:pt x="340" y="704"/>
                    </a:cubicBezTo>
                    <a:cubicBezTo>
                      <a:pt x="340" y="713"/>
                      <a:pt x="339" y="717"/>
                      <a:pt x="340" y="717"/>
                    </a:cubicBezTo>
                    <a:cubicBezTo>
                      <a:pt x="341" y="717"/>
                      <a:pt x="342" y="713"/>
                      <a:pt x="345" y="705"/>
                    </a:cubicBezTo>
                    <a:cubicBezTo>
                      <a:pt x="347" y="698"/>
                      <a:pt x="349" y="694"/>
                      <a:pt x="351" y="694"/>
                    </a:cubicBezTo>
                    <a:cubicBezTo>
                      <a:pt x="352" y="694"/>
                      <a:pt x="353" y="698"/>
                      <a:pt x="353" y="706"/>
                    </a:cubicBezTo>
                    <a:cubicBezTo>
                      <a:pt x="351" y="715"/>
                      <a:pt x="350" y="719"/>
                      <a:pt x="351" y="719"/>
                    </a:cubicBezTo>
                    <a:cubicBezTo>
                      <a:pt x="351" y="719"/>
                      <a:pt x="353" y="715"/>
                      <a:pt x="355" y="707"/>
                    </a:cubicBezTo>
                    <a:cubicBezTo>
                      <a:pt x="360" y="690"/>
                      <a:pt x="365" y="680"/>
                      <a:pt x="367" y="680"/>
                    </a:cubicBezTo>
                    <a:cubicBezTo>
                      <a:pt x="369" y="680"/>
                      <a:pt x="370" y="686"/>
                      <a:pt x="368" y="701"/>
                    </a:cubicBezTo>
                    <a:cubicBezTo>
                      <a:pt x="366" y="716"/>
                      <a:pt x="368" y="725"/>
                      <a:pt x="371" y="725"/>
                    </a:cubicBezTo>
                    <a:cubicBezTo>
                      <a:pt x="373" y="725"/>
                      <a:pt x="374" y="718"/>
                      <a:pt x="375" y="710"/>
                    </a:cubicBezTo>
                    <a:cubicBezTo>
                      <a:pt x="374" y="702"/>
                      <a:pt x="375" y="698"/>
                      <a:pt x="376" y="698"/>
                    </a:cubicBezTo>
                    <a:cubicBezTo>
                      <a:pt x="376" y="698"/>
                      <a:pt x="378" y="702"/>
                      <a:pt x="380" y="711"/>
                    </a:cubicBezTo>
                    <a:cubicBezTo>
                      <a:pt x="383" y="725"/>
                      <a:pt x="386" y="731"/>
                      <a:pt x="390" y="731"/>
                    </a:cubicBezTo>
                    <a:cubicBezTo>
                      <a:pt x="393" y="731"/>
                      <a:pt x="396" y="727"/>
                      <a:pt x="400" y="720"/>
                    </a:cubicBezTo>
                    <a:cubicBezTo>
                      <a:pt x="405" y="711"/>
                      <a:pt x="409" y="707"/>
                      <a:pt x="411" y="707"/>
                    </a:cubicBezTo>
                    <a:lnTo>
                      <a:pt x="411" y="707"/>
                    </a:lnTo>
                    <a:cubicBezTo>
                      <a:pt x="413" y="707"/>
                      <a:pt x="413" y="711"/>
                      <a:pt x="410" y="720"/>
                    </a:cubicBezTo>
                    <a:cubicBezTo>
                      <a:pt x="407" y="729"/>
                      <a:pt x="406" y="733"/>
                      <a:pt x="407" y="733"/>
                    </a:cubicBezTo>
                    <a:cubicBezTo>
                      <a:pt x="407" y="733"/>
                      <a:pt x="408" y="731"/>
                      <a:pt x="410" y="728"/>
                    </a:cubicBezTo>
                    <a:lnTo>
                      <a:pt x="423" y="728"/>
                    </a:lnTo>
                    <a:cubicBezTo>
                      <a:pt x="426" y="728"/>
                      <a:pt x="428" y="719"/>
                      <a:pt x="427" y="711"/>
                    </a:cubicBezTo>
                    <a:lnTo>
                      <a:pt x="427" y="711"/>
                    </a:lnTo>
                    <a:cubicBezTo>
                      <a:pt x="429" y="720"/>
                      <a:pt x="433" y="727"/>
                      <a:pt x="436" y="727"/>
                    </a:cubicBezTo>
                    <a:cubicBezTo>
                      <a:pt x="438" y="727"/>
                      <a:pt x="440" y="724"/>
                      <a:pt x="441" y="718"/>
                    </a:cubicBezTo>
                    <a:lnTo>
                      <a:pt x="446" y="718"/>
                    </a:lnTo>
                    <a:cubicBezTo>
                      <a:pt x="448" y="716"/>
                      <a:pt x="448" y="716"/>
                      <a:pt x="450" y="709"/>
                    </a:cubicBezTo>
                    <a:cubicBezTo>
                      <a:pt x="451" y="706"/>
                      <a:pt x="451" y="705"/>
                      <a:pt x="452" y="705"/>
                    </a:cubicBezTo>
                    <a:cubicBezTo>
                      <a:pt x="454" y="705"/>
                      <a:pt x="456" y="710"/>
                      <a:pt x="459" y="715"/>
                    </a:cubicBezTo>
                    <a:cubicBezTo>
                      <a:pt x="462" y="721"/>
                      <a:pt x="465" y="726"/>
                      <a:pt x="466" y="726"/>
                    </a:cubicBezTo>
                    <a:cubicBezTo>
                      <a:pt x="466" y="726"/>
                      <a:pt x="466" y="725"/>
                      <a:pt x="466" y="723"/>
                    </a:cubicBezTo>
                    <a:cubicBezTo>
                      <a:pt x="465" y="714"/>
                      <a:pt x="466" y="705"/>
                      <a:pt x="468" y="697"/>
                    </a:cubicBezTo>
                    <a:cubicBezTo>
                      <a:pt x="468" y="695"/>
                      <a:pt x="469" y="693"/>
                      <a:pt x="469" y="693"/>
                    </a:cubicBezTo>
                    <a:cubicBezTo>
                      <a:pt x="470" y="693"/>
                      <a:pt x="472" y="699"/>
                      <a:pt x="472" y="704"/>
                    </a:cubicBezTo>
                    <a:cubicBezTo>
                      <a:pt x="474" y="712"/>
                      <a:pt x="474" y="712"/>
                      <a:pt x="480" y="719"/>
                    </a:cubicBezTo>
                    <a:cubicBezTo>
                      <a:pt x="484" y="719"/>
                      <a:pt x="488" y="718"/>
                      <a:pt x="486" y="710"/>
                    </a:cubicBezTo>
                    <a:cubicBezTo>
                      <a:pt x="485" y="705"/>
                      <a:pt x="490" y="701"/>
                      <a:pt x="496" y="701"/>
                    </a:cubicBezTo>
                    <a:cubicBezTo>
                      <a:pt x="499" y="701"/>
                      <a:pt x="502" y="702"/>
                      <a:pt x="504" y="704"/>
                    </a:cubicBezTo>
                    <a:lnTo>
                      <a:pt x="509" y="703"/>
                    </a:lnTo>
                    <a:cubicBezTo>
                      <a:pt x="511" y="702"/>
                      <a:pt x="511" y="694"/>
                      <a:pt x="513" y="693"/>
                    </a:cubicBezTo>
                    <a:cubicBezTo>
                      <a:pt x="513" y="693"/>
                      <a:pt x="515" y="692"/>
                      <a:pt x="515" y="684"/>
                    </a:cubicBezTo>
                    <a:cubicBezTo>
                      <a:pt x="516" y="684"/>
                      <a:pt x="517" y="683"/>
                      <a:pt x="518" y="683"/>
                    </a:cubicBezTo>
                    <a:cubicBezTo>
                      <a:pt x="519" y="683"/>
                      <a:pt x="521" y="684"/>
                      <a:pt x="523" y="690"/>
                    </a:cubicBezTo>
                    <a:cubicBezTo>
                      <a:pt x="521" y="682"/>
                      <a:pt x="520" y="678"/>
                      <a:pt x="520" y="678"/>
                    </a:cubicBezTo>
                    <a:lnTo>
                      <a:pt x="520" y="678"/>
                    </a:lnTo>
                    <a:cubicBezTo>
                      <a:pt x="521" y="678"/>
                      <a:pt x="523" y="681"/>
                      <a:pt x="528" y="688"/>
                    </a:cubicBezTo>
                    <a:cubicBezTo>
                      <a:pt x="531" y="696"/>
                      <a:pt x="533" y="699"/>
                      <a:pt x="533" y="699"/>
                    </a:cubicBezTo>
                    <a:cubicBezTo>
                      <a:pt x="533" y="699"/>
                      <a:pt x="532" y="695"/>
                      <a:pt x="530" y="687"/>
                    </a:cubicBezTo>
                    <a:cubicBezTo>
                      <a:pt x="529" y="682"/>
                      <a:pt x="529" y="680"/>
                      <a:pt x="530" y="680"/>
                    </a:cubicBezTo>
                    <a:lnTo>
                      <a:pt x="530" y="680"/>
                    </a:lnTo>
                    <a:cubicBezTo>
                      <a:pt x="530" y="680"/>
                      <a:pt x="532" y="682"/>
                      <a:pt x="534" y="685"/>
                    </a:cubicBezTo>
                    <a:cubicBezTo>
                      <a:pt x="536" y="688"/>
                      <a:pt x="537" y="690"/>
                      <a:pt x="538" y="690"/>
                    </a:cubicBezTo>
                    <a:cubicBezTo>
                      <a:pt x="539" y="690"/>
                      <a:pt x="538" y="688"/>
                      <a:pt x="537" y="684"/>
                    </a:cubicBezTo>
                    <a:cubicBezTo>
                      <a:pt x="534" y="674"/>
                      <a:pt x="534" y="666"/>
                      <a:pt x="537" y="666"/>
                    </a:cubicBezTo>
                    <a:cubicBezTo>
                      <a:pt x="538" y="666"/>
                      <a:pt x="540" y="668"/>
                      <a:pt x="542" y="673"/>
                    </a:cubicBezTo>
                    <a:cubicBezTo>
                      <a:pt x="542" y="673"/>
                      <a:pt x="544" y="672"/>
                      <a:pt x="543" y="663"/>
                    </a:cubicBezTo>
                    <a:cubicBezTo>
                      <a:pt x="540" y="655"/>
                      <a:pt x="539" y="652"/>
                      <a:pt x="539" y="652"/>
                    </a:cubicBezTo>
                    <a:lnTo>
                      <a:pt x="539" y="652"/>
                    </a:lnTo>
                    <a:cubicBezTo>
                      <a:pt x="540" y="652"/>
                      <a:pt x="542" y="655"/>
                      <a:pt x="546" y="661"/>
                    </a:cubicBezTo>
                    <a:cubicBezTo>
                      <a:pt x="550" y="668"/>
                      <a:pt x="553" y="671"/>
                      <a:pt x="555" y="671"/>
                    </a:cubicBezTo>
                    <a:cubicBezTo>
                      <a:pt x="556" y="671"/>
                      <a:pt x="555" y="667"/>
                      <a:pt x="552" y="659"/>
                    </a:cubicBezTo>
                    <a:cubicBezTo>
                      <a:pt x="552" y="659"/>
                      <a:pt x="551" y="654"/>
                      <a:pt x="553" y="654"/>
                    </a:cubicBezTo>
                    <a:cubicBezTo>
                      <a:pt x="554" y="654"/>
                      <a:pt x="555" y="655"/>
                      <a:pt x="557" y="657"/>
                    </a:cubicBezTo>
                    <a:cubicBezTo>
                      <a:pt x="559" y="659"/>
                      <a:pt x="563" y="659"/>
                      <a:pt x="567" y="659"/>
                    </a:cubicBezTo>
                    <a:cubicBezTo>
                      <a:pt x="573" y="659"/>
                      <a:pt x="579" y="656"/>
                      <a:pt x="571" y="648"/>
                    </a:cubicBezTo>
                    <a:lnTo>
                      <a:pt x="576" y="646"/>
                    </a:lnTo>
                    <a:cubicBezTo>
                      <a:pt x="579" y="647"/>
                      <a:pt x="581" y="648"/>
                      <a:pt x="582" y="648"/>
                    </a:cubicBezTo>
                    <a:cubicBezTo>
                      <a:pt x="585" y="648"/>
                      <a:pt x="585" y="645"/>
                      <a:pt x="584" y="640"/>
                    </a:cubicBezTo>
                    <a:lnTo>
                      <a:pt x="581" y="632"/>
                    </a:lnTo>
                    <a:lnTo>
                      <a:pt x="581" y="632"/>
                    </a:lnTo>
                    <a:cubicBezTo>
                      <a:pt x="585" y="638"/>
                      <a:pt x="591" y="643"/>
                      <a:pt x="594" y="643"/>
                    </a:cubicBezTo>
                    <a:cubicBezTo>
                      <a:pt x="594" y="643"/>
                      <a:pt x="595" y="643"/>
                      <a:pt x="595" y="642"/>
                    </a:cubicBezTo>
                    <a:cubicBezTo>
                      <a:pt x="597" y="641"/>
                      <a:pt x="597" y="641"/>
                      <a:pt x="592" y="635"/>
                    </a:cubicBezTo>
                    <a:cubicBezTo>
                      <a:pt x="585" y="630"/>
                      <a:pt x="587" y="628"/>
                      <a:pt x="589" y="627"/>
                    </a:cubicBezTo>
                    <a:cubicBezTo>
                      <a:pt x="590" y="627"/>
                      <a:pt x="590" y="627"/>
                      <a:pt x="590" y="627"/>
                    </a:cubicBezTo>
                    <a:cubicBezTo>
                      <a:pt x="593" y="627"/>
                      <a:pt x="599" y="631"/>
                      <a:pt x="603" y="637"/>
                    </a:cubicBezTo>
                    <a:lnTo>
                      <a:pt x="605" y="636"/>
                    </a:lnTo>
                    <a:cubicBezTo>
                      <a:pt x="599" y="627"/>
                      <a:pt x="597" y="624"/>
                      <a:pt x="598" y="624"/>
                    </a:cubicBezTo>
                    <a:lnTo>
                      <a:pt x="598" y="624"/>
                    </a:lnTo>
                    <a:cubicBezTo>
                      <a:pt x="599" y="624"/>
                      <a:pt x="600" y="625"/>
                      <a:pt x="602" y="628"/>
                    </a:cubicBezTo>
                    <a:cubicBezTo>
                      <a:pt x="605" y="630"/>
                      <a:pt x="608" y="631"/>
                      <a:pt x="609" y="631"/>
                    </a:cubicBezTo>
                    <a:cubicBezTo>
                      <a:pt x="611" y="631"/>
                      <a:pt x="612" y="631"/>
                      <a:pt x="613" y="630"/>
                    </a:cubicBezTo>
                    <a:cubicBezTo>
                      <a:pt x="611" y="627"/>
                      <a:pt x="611" y="627"/>
                      <a:pt x="611" y="627"/>
                    </a:cubicBezTo>
                    <a:lnTo>
                      <a:pt x="611" y="627"/>
                    </a:lnTo>
                    <a:cubicBezTo>
                      <a:pt x="612" y="627"/>
                      <a:pt x="614" y="629"/>
                      <a:pt x="613" y="630"/>
                    </a:cubicBezTo>
                    <a:lnTo>
                      <a:pt x="618" y="636"/>
                    </a:lnTo>
                    <a:cubicBezTo>
                      <a:pt x="620" y="637"/>
                      <a:pt x="621" y="637"/>
                      <a:pt x="621" y="637"/>
                    </a:cubicBezTo>
                    <a:cubicBezTo>
                      <a:pt x="622" y="637"/>
                      <a:pt x="618" y="633"/>
                      <a:pt x="615" y="628"/>
                    </a:cubicBezTo>
                    <a:lnTo>
                      <a:pt x="618" y="626"/>
                    </a:lnTo>
                    <a:cubicBezTo>
                      <a:pt x="621" y="623"/>
                      <a:pt x="623" y="622"/>
                      <a:pt x="615" y="618"/>
                    </a:cubicBezTo>
                    <a:cubicBezTo>
                      <a:pt x="611" y="611"/>
                      <a:pt x="605" y="605"/>
                      <a:pt x="607" y="603"/>
                    </a:cubicBezTo>
                    <a:lnTo>
                      <a:pt x="607" y="603"/>
                    </a:lnTo>
                    <a:cubicBezTo>
                      <a:pt x="611" y="609"/>
                      <a:pt x="616" y="614"/>
                      <a:pt x="619" y="614"/>
                    </a:cubicBezTo>
                    <a:cubicBezTo>
                      <a:pt x="619" y="614"/>
                      <a:pt x="619" y="614"/>
                      <a:pt x="620" y="614"/>
                    </a:cubicBezTo>
                    <a:cubicBezTo>
                      <a:pt x="620" y="614"/>
                      <a:pt x="620" y="614"/>
                      <a:pt x="620" y="614"/>
                    </a:cubicBezTo>
                    <a:cubicBezTo>
                      <a:pt x="622" y="614"/>
                      <a:pt x="626" y="619"/>
                      <a:pt x="626" y="619"/>
                    </a:cubicBezTo>
                    <a:cubicBezTo>
                      <a:pt x="629" y="623"/>
                      <a:pt x="631" y="625"/>
                      <a:pt x="633" y="625"/>
                    </a:cubicBezTo>
                    <a:cubicBezTo>
                      <a:pt x="636" y="625"/>
                      <a:pt x="636" y="617"/>
                      <a:pt x="634" y="612"/>
                    </a:cubicBezTo>
                    <a:cubicBezTo>
                      <a:pt x="630" y="603"/>
                      <a:pt x="629" y="599"/>
                      <a:pt x="630" y="599"/>
                    </a:cubicBezTo>
                    <a:lnTo>
                      <a:pt x="630" y="599"/>
                    </a:lnTo>
                    <a:cubicBezTo>
                      <a:pt x="632" y="599"/>
                      <a:pt x="635" y="602"/>
                      <a:pt x="640" y="607"/>
                    </a:cubicBezTo>
                    <a:cubicBezTo>
                      <a:pt x="643" y="610"/>
                      <a:pt x="644" y="611"/>
                      <a:pt x="645" y="611"/>
                    </a:cubicBezTo>
                    <a:cubicBezTo>
                      <a:pt x="647" y="611"/>
                      <a:pt x="640" y="599"/>
                      <a:pt x="629" y="585"/>
                    </a:cubicBezTo>
                    <a:lnTo>
                      <a:pt x="613" y="566"/>
                    </a:lnTo>
                    <a:lnTo>
                      <a:pt x="630" y="583"/>
                    </a:lnTo>
                    <a:cubicBezTo>
                      <a:pt x="643" y="594"/>
                      <a:pt x="649" y="600"/>
                      <a:pt x="651" y="600"/>
                    </a:cubicBezTo>
                    <a:cubicBezTo>
                      <a:pt x="652" y="600"/>
                      <a:pt x="651" y="595"/>
                      <a:pt x="648" y="587"/>
                    </a:cubicBezTo>
                    <a:cubicBezTo>
                      <a:pt x="646" y="582"/>
                      <a:pt x="646" y="580"/>
                      <a:pt x="647" y="580"/>
                    </a:cubicBezTo>
                    <a:lnTo>
                      <a:pt x="647" y="580"/>
                    </a:lnTo>
                    <a:cubicBezTo>
                      <a:pt x="647" y="580"/>
                      <a:pt x="649" y="582"/>
                      <a:pt x="651" y="584"/>
                    </a:cubicBezTo>
                    <a:cubicBezTo>
                      <a:pt x="654" y="586"/>
                      <a:pt x="656" y="587"/>
                      <a:pt x="657" y="587"/>
                    </a:cubicBezTo>
                    <a:cubicBezTo>
                      <a:pt x="659" y="587"/>
                      <a:pt x="661" y="585"/>
                      <a:pt x="664" y="582"/>
                    </a:cubicBezTo>
                    <a:cubicBezTo>
                      <a:pt x="669" y="576"/>
                      <a:pt x="671" y="574"/>
                      <a:pt x="664" y="569"/>
                    </a:cubicBezTo>
                    <a:cubicBezTo>
                      <a:pt x="664" y="569"/>
                      <a:pt x="667" y="567"/>
                      <a:pt x="668" y="565"/>
                    </a:cubicBezTo>
                    <a:cubicBezTo>
                      <a:pt x="672" y="568"/>
                      <a:pt x="675" y="569"/>
                      <a:pt x="676" y="569"/>
                    </a:cubicBezTo>
                    <a:cubicBezTo>
                      <a:pt x="680" y="569"/>
                      <a:pt x="675" y="562"/>
                      <a:pt x="664" y="557"/>
                    </a:cubicBezTo>
                    <a:lnTo>
                      <a:pt x="668" y="553"/>
                    </a:lnTo>
                    <a:lnTo>
                      <a:pt x="673" y="557"/>
                    </a:lnTo>
                    <a:cubicBezTo>
                      <a:pt x="675" y="559"/>
                      <a:pt x="677" y="559"/>
                      <a:pt x="678" y="559"/>
                    </a:cubicBezTo>
                    <a:cubicBezTo>
                      <a:pt x="683" y="559"/>
                      <a:pt x="687" y="554"/>
                      <a:pt x="696" y="543"/>
                    </a:cubicBezTo>
                    <a:cubicBezTo>
                      <a:pt x="707" y="522"/>
                      <a:pt x="708" y="521"/>
                      <a:pt x="695" y="513"/>
                    </a:cubicBezTo>
                    <a:cubicBezTo>
                      <a:pt x="687" y="507"/>
                      <a:pt x="684" y="504"/>
                      <a:pt x="686" y="504"/>
                    </a:cubicBezTo>
                    <a:lnTo>
                      <a:pt x="686" y="504"/>
                    </a:lnTo>
                    <a:cubicBezTo>
                      <a:pt x="687" y="504"/>
                      <a:pt x="691" y="506"/>
                      <a:pt x="697" y="509"/>
                    </a:cubicBezTo>
                    <a:cubicBezTo>
                      <a:pt x="701" y="511"/>
                      <a:pt x="706" y="513"/>
                      <a:pt x="707" y="513"/>
                    </a:cubicBezTo>
                    <a:cubicBezTo>
                      <a:pt x="708" y="513"/>
                      <a:pt x="708" y="512"/>
                      <a:pt x="705" y="510"/>
                    </a:cubicBezTo>
                    <a:cubicBezTo>
                      <a:pt x="705" y="510"/>
                      <a:pt x="706" y="508"/>
                      <a:pt x="713" y="508"/>
                    </a:cubicBezTo>
                    <a:cubicBezTo>
                      <a:pt x="714" y="508"/>
                      <a:pt x="715" y="508"/>
                      <a:pt x="716" y="508"/>
                    </a:cubicBezTo>
                    <a:cubicBezTo>
                      <a:pt x="734" y="508"/>
                      <a:pt x="727" y="502"/>
                      <a:pt x="721" y="499"/>
                    </a:cubicBezTo>
                    <a:cubicBezTo>
                      <a:pt x="712" y="496"/>
                      <a:pt x="710" y="496"/>
                      <a:pt x="712" y="496"/>
                    </a:cubicBezTo>
                    <a:cubicBezTo>
                      <a:pt x="714" y="496"/>
                      <a:pt x="718" y="496"/>
                      <a:pt x="722" y="497"/>
                    </a:cubicBezTo>
                    <a:cubicBezTo>
                      <a:pt x="725" y="497"/>
                      <a:pt x="728" y="497"/>
                      <a:pt x="730" y="497"/>
                    </a:cubicBezTo>
                    <a:cubicBezTo>
                      <a:pt x="734" y="497"/>
                      <a:pt x="736" y="496"/>
                      <a:pt x="731" y="494"/>
                    </a:cubicBezTo>
                    <a:cubicBezTo>
                      <a:pt x="726" y="490"/>
                      <a:pt x="724" y="477"/>
                      <a:pt x="733" y="477"/>
                    </a:cubicBezTo>
                    <a:cubicBezTo>
                      <a:pt x="735" y="477"/>
                      <a:pt x="736" y="478"/>
                      <a:pt x="738" y="479"/>
                    </a:cubicBezTo>
                    <a:cubicBezTo>
                      <a:pt x="738" y="479"/>
                      <a:pt x="738" y="475"/>
                      <a:pt x="740" y="473"/>
                    </a:cubicBezTo>
                    <a:cubicBezTo>
                      <a:pt x="732" y="471"/>
                      <a:pt x="734" y="466"/>
                      <a:pt x="735" y="461"/>
                    </a:cubicBezTo>
                    <a:cubicBezTo>
                      <a:pt x="737" y="457"/>
                      <a:pt x="738" y="455"/>
                      <a:pt x="741" y="455"/>
                    </a:cubicBezTo>
                    <a:cubicBezTo>
                      <a:pt x="743" y="455"/>
                      <a:pt x="744" y="456"/>
                      <a:pt x="746" y="456"/>
                    </a:cubicBezTo>
                    <a:cubicBezTo>
                      <a:pt x="749" y="458"/>
                      <a:pt x="750" y="459"/>
                      <a:pt x="751" y="459"/>
                    </a:cubicBezTo>
                    <a:cubicBezTo>
                      <a:pt x="753" y="459"/>
                      <a:pt x="752" y="456"/>
                      <a:pt x="747" y="452"/>
                    </a:cubicBezTo>
                    <a:cubicBezTo>
                      <a:pt x="749" y="448"/>
                      <a:pt x="733" y="442"/>
                      <a:pt x="734" y="439"/>
                    </a:cubicBezTo>
                    <a:cubicBezTo>
                      <a:pt x="726" y="438"/>
                      <a:pt x="718" y="434"/>
                      <a:pt x="719" y="432"/>
                    </a:cubicBezTo>
                    <a:lnTo>
                      <a:pt x="719" y="432"/>
                    </a:lnTo>
                    <a:lnTo>
                      <a:pt x="727" y="433"/>
                    </a:lnTo>
                    <a:lnTo>
                      <a:pt x="743" y="437"/>
                    </a:lnTo>
                    <a:cubicBezTo>
                      <a:pt x="743" y="435"/>
                      <a:pt x="744" y="432"/>
                      <a:pt x="736" y="430"/>
                    </a:cubicBezTo>
                    <a:cubicBezTo>
                      <a:pt x="744" y="429"/>
                      <a:pt x="745" y="427"/>
                      <a:pt x="746" y="421"/>
                    </a:cubicBezTo>
                    <a:cubicBezTo>
                      <a:pt x="747" y="417"/>
                      <a:pt x="749" y="412"/>
                      <a:pt x="741" y="408"/>
                    </a:cubicBezTo>
                    <a:cubicBezTo>
                      <a:pt x="758" y="408"/>
                      <a:pt x="759" y="392"/>
                      <a:pt x="743" y="389"/>
                    </a:cubicBezTo>
                    <a:cubicBezTo>
                      <a:pt x="735" y="388"/>
                      <a:pt x="735" y="386"/>
                      <a:pt x="743" y="384"/>
                    </a:cubicBezTo>
                    <a:cubicBezTo>
                      <a:pt x="752" y="382"/>
                      <a:pt x="752" y="382"/>
                      <a:pt x="744" y="379"/>
                    </a:cubicBezTo>
                    <a:cubicBezTo>
                      <a:pt x="736" y="377"/>
                      <a:pt x="744" y="374"/>
                      <a:pt x="752" y="372"/>
                    </a:cubicBezTo>
                    <a:cubicBezTo>
                      <a:pt x="769" y="370"/>
                      <a:pt x="769" y="366"/>
                      <a:pt x="761" y="364"/>
                    </a:cubicBezTo>
                    <a:cubicBezTo>
                      <a:pt x="752" y="359"/>
                      <a:pt x="752" y="354"/>
                      <a:pt x="752" y="351"/>
                    </a:cubicBezTo>
                    <a:cubicBezTo>
                      <a:pt x="747" y="348"/>
                      <a:pt x="745" y="346"/>
                      <a:pt x="742" y="346"/>
                    </a:cubicBezTo>
                    <a:cubicBezTo>
                      <a:pt x="741" y="346"/>
                      <a:pt x="739" y="346"/>
                      <a:pt x="736" y="347"/>
                    </a:cubicBezTo>
                    <a:cubicBezTo>
                      <a:pt x="731" y="347"/>
                      <a:pt x="725" y="347"/>
                      <a:pt x="719" y="346"/>
                    </a:cubicBezTo>
                    <a:cubicBezTo>
                      <a:pt x="714" y="344"/>
                      <a:pt x="716" y="343"/>
                      <a:pt x="718" y="343"/>
                    </a:cubicBezTo>
                    <a:cubicBezTo>
                      <a:pt x="718" y="343"/>
                      <a:pt x="719" y="343"/>
                      <a:pt x="719" y="344"/>
                    </a:cubicBezTo>
                    <a:cubicBezTo>
                      <a:pt x="722" y="345"/>
                      <a:pt x="724" y="346"/>
                      <a:pt x="726" y="346"/>
                    </a:cubicBezTo>
                    <a:cubicBezTo>
                      <a:pt x="728" y="346"/>
                      <a:pt x="731" y="344"/>
                      <a:pt x="736" y="343"/>
                    </a:cubicBezTo>
                    <a:cubicBezTo>
                      <a:pt x="744" y="340"/>
                      <a:pt x="743" y="334"/>
                      <a:pt x="743" y="332"/>
                    </a:cubicBezTo>
                    <a:lnTo>
                      <a:pt x="742" y="323"/>
                    </a:lnTo>
                    <a:cubicBezTo>
                      <a:pt x="747" y="316"/>
                      <a:pt x="748" y="312"/>
                      <a:pt x="744" y="312"/>
                    </a:cubicBezTo>
                    <a:cubicBezTo>
                      <a:pt x="742" y="312"/>
                      <a:pt x="741" y="312"/>
                      <a:pt x="740" y="313"/>
                    </a:cubicBezTo>
                    <a:lnTo>
                      <a:pt x="732" y="314"/>
                    </a:lnTo>
                    <a:cubicBezTo>
                      <a:pt x="748" y="308"/>
                      <a:pt x="743" y="283"/>
                      <a:pt x="728" y="283"/>
                    </a:cubicBezTo>
                    <a:cubicBezTo>
                      <a:pt x="727" y="283"/>
                      <a:pt x="726" y="283"/>
                      <a:pt x="725" y="283"/>
                    </a:cubicBezTo>
                    <a:lnTo>
                      <a:pt x="725" y="283"/>
                    </a:lnTo>
                    <a:cubicBezTo>
                      <a:pt x="727" y="283"/>
                      <a:pt x="730" y="282"/>
                      <a:pt x="733" y="281"/>
                    </a:cubicBezTo>
                    <a:cubicBezTo>
                      <a:pt x="741" y="279"/>
                      <a:pt x="740" y="276"/>
                      <a:pt x="738" y="271"/>
                    </a:cubicBezTo>
                    <a:cubicBezTo>
                      <a:pt x="738" y="268"/>
                      <a:pt x="727" y="261"/>
                      <a:pt x="725" y="254"/>
                    </a:cubicBezTo>
                    <a:cubicBezTo>
                      <a:pt x="722" y="247"/>
                      <a:pt x="719" y="240"/>
                      <a:pt x="715" y="240"/>
                    </a:cubicBezTo>
                    <a:cubicBezTo>
                      <a:pt x="714" y="240"/>
                      <a:pt x="713" y="240"/>
                      <a:pt x="712" y="241"/>
                    </a:cubicBezTo>
                    <a:cubicBezTo>
                      <a:pt x="710" y="239"/>
                      <a:pt x="710" y="239"/>
                      <a:pt x="717" y="235"/>
                    </a:cubicBezTo>
                    <a:cubicBezTo>
                      <a:pt x="726" y="234"/>
                      <a:pt x="725" y="232"/>
                      <a:pt x="724" y="230"/>
                    </a:cubicBezTo>
                    <a:cubicBezTo>
                      <a:pt x="724" y="229"/>
                      <a:pt x="723" y="229"/>
                      <a:pt x="722" y="229"/>
                    </a:cubicBezTo>
                    <a:cubicBezTo>
                      <a:pt x="720" y="229"/>
                      <a:pt x="714" y="231"/>
                      <a:pt x="708" y="234"/>
                    </a:cubicBezTo>
                    <a:cubicBezTo>
                      <a:pt x="706" y="235"/>
                      <a:pt x="704" y="236"/>
                      <a:pt x="703" y="236"/>
                    </a:cubicBezTo>
                    <a:cubicBezTo>
                      <a:pt x="700" y="236"/>
                      <a:pt x="701" y="233"/>
                      <a:pt x="705" y="227"/>
                    </a:cubicBezTo>
                    <a:cubicBezTo>
                      <a:pt x="710" y="221"/>
                      <a:pt x="705" y="211"/>
                      <a:pt x="696" y="211"/>
                    </a:cubicBezTo>
                    <a:cubicBezTo>
                      <a:pt x="695" y="208"/>
                      <a:pt x="694" y="206"/>
                      <a:pt x="700" y="202"/>
                    </a:cubicBezTo>
                    <a:cubicBezTo>
                      <a:pt x="706" y="197"/>
                      <a:pt x="709" y="190"/>
                      <a:pt x="702" y="190"/>
                    </a:cubicBezTo>
                    <a:cubicBezTo>
                      <a:pt x="700" y="190"/>
                      <a:pt x="698" y="191"/>
                      <a:pt x="695" y="191"/>
                    </a:cubicBezTo>
                    <a:cubicBezTo>
                      <a:pt x="692" y="189"/>
                      <a:pt x="692" y="189"/>
                      <a:pt x="699" y="185"/>
                    </a:cubicBezTo>
                    <a:cubicBezTo>
                      <a:pt x="703" y="180"/>
                      <a:pt x="707" y="177"/>
                      <a:pt x="705" y="177"/>
                    </a:cubicBezTo>
                    <a:lnTo>
                      <a:pt x="705" y="177"/>
                    </a:lnTo>
                    <a:cubicBezTo>
                      <a:pt x="705" y="177"/>
                      <a:pt x="702" y="178"/>
                      <a:pt x="697" y="180"/>
                    </a:cubicBezTo>
                    <a:cubicBezTo>
                      <a:pt x="687" y="180"/>
                      <a:pt x="684" y="173"/>
                      <a:pt x="687" y="165"/>
                    </a:cubicBezTo>
                    <a:cubicBezTo>
                      <a:pt x="686" y="163"/>
                      <a:pt x="685" y="163"/>
                      <a:pt x="684" y="163"/>
                    </a:cubicBezTo>
                    <a:cubicBezTo>
                      <a:pt x="683" y="163"/>
                      <a:pt x="681" y="163"/>
                      <a:pt x="678" y="166"/>
                    </a:cubicBezTo>
                    <a:cubicBezTo>
                      <a:pt x="673" y="169"/>
                      <a:pt x="668" y="172"/>
                      <a:pt x="668" y="172"/>
                    </a:cubicBezTo>
                    <a:cubicBezTo>
                      <a:pt x="668" y="172"/>
                      <a:pt x="669" y="172"/>
                      <a:pt x="671" y="170"/>
                    </a:cubicBezTo>
                    <a:cubicBezTo>
                      <a:pt x="677" y="164"/>
                      <a:pt x="680" y="161"/>
                      <a:pt x="679" y="161"/>
                    </a:cubicBezTo>
                    <a:lnTo>
                      <a:pt x="679" y="161"/>
                    </a:lnTo>
                    <a:cubicBezTo>
                      <a:pt x="678" y="161"/>
                      <a:pt x="674" y="163"/>
                      <a:pt x="668" y="167"/>
                    </a:cubicBezTo>
                    <a:cubicBezTo>
                      <a:pt x="665" y="168"/>
                      <a:pt x="663" y="169"/>
                      <a:pt x="663" y="169"/>
                    </a:cubicBezTo>
                    <a:cubicBezTo>
                      <a:pt x="661" y="169"/>
                      <a:pt x="663" y="167"/>
                      <a:pt x="667" y="165"/>
                    </a:cubicBezTo>
                    <a:cubicBezTo>
                      <a:pt x="671" y="158"/>
                      <a:pt x="670" y="156"/>
                      <a:pt x="670" y="156"/>
                    </a:cubicBezTo>
                    <a:cubicBezTo>
                      <a:pt x="661" y="151"/>
                      <a:pt x="653" y="145"/>
                      <a:pt x="647" y="140"/>
                    </a:cubicBezTo>
                    <a:cubicBezTo>
                      <a:pt x="636" y="129"/>
                      <a:pt x="631" y="123"/>
                      <a:pt x="626" y="123"/>
                    </a:cubicBezTo>
                    <a:cubicBezTo>
                      <a:pt x="625" y="123"/>
                      <a:pt x="623" y="123"/>
                      <a:pt x="622" y="125"/>
                    </a:cubicBezTo>
                    <a:cubicBezTo>
                      <a:pt x="618" y="127"/>
                      <a:pt x="617" y="128"/>
                      <a:pt x="616" y="128"/>
                    </a:cubicBezTo>
                    <a:cubicBezTo>
                      <a:pt x="615" y="128"/>
                      <a:pt x="616" y="126"/>
                      <a:pt x="618" y="122"/>
                    </a:cubicBezTo>
                    <a:cubicBezTo>
                      <a:pt x="622" y="114"/>
                      <a:pt x="620" y="113"/>
                      <a:pt x="618" y="111"/>
                    </a:cubicBezTo>
                    <a:cubicBezTo>
                      <a:pt x="616" y="110"/>
                      <a:pt x="614" y="107"/>
                      <a:pt x="620" y="102"/>
                    </a:cubicBezTo>
                    <a:lnTo>
                      <a:pt x="620" y="102"/>
                    </a:lnTo>
                    <a:cubicBezTo>
                      <a:pt x="616" y="104"/>
                      <a:pt x="614" y="105"/>
                      <a:pt x="613" y="105"/>
                    </a:cubicBezTo>
                    <a:cubicBezTo>
                      <a:pt x="612" y="105"/>
                      <a:pt x="612" y="105"/>
                      <a:pt x="611" y="104"/>
                    </a:cubicBezTo>
                    <a:cubicBezTo>
                      <a:pt x="614" y="100"/>
                      <a:pt x="615" y="98"/>
                      <a:pt x="613" y="98"/>
                    </a:cubicBezTo>
                    <a:cubicBezTo>
                      <a:pt x="612" y="98"/>
                      <a:pt x="610" y="99"/>
                      <a:pt x="607" y="101"/>
                    </a:cubicBezTo>
                    <a:cubicBezTo>
                      <a:pt x="601" y="106"/>
                      <a:pt x="598" y="109"/>
                      <a:pt x="598" y="109"/>
                    </a:cubicBezTo>
                    <a:cubicBezTo>
                      <a:pt x="597" y="109"/>
                      <a:pt x="600" y="106"/>
                      <a:pt x="605" y="99"/>
                    </a:cubicBezTo>
                    <a:cubicBezTo>
                      <a:pt x="609" y="94"/>
                      <a:pt x="610" y="87"/>
                      <a:pt x="608" y="87"/>
                    </a:cubicBezTo>
                    <a:lnTo>
                      <a:pt x="608" y="87"/>
                    </a:lnTo>
                    <a:cubicBezTo>
                      <a:pt x="608" y="87"/>
                      <a:pt x="607" y="87"/>
                      <a:pt x="606" y="89"/>
                    </a:cubicBezTo>
                    <a:cubicBezTo>
                      <a:pt x="602" y="96"/>
                      <a:pt x="597" y="93"/>
                      <a:pt x="590" y="98"/>
                    </a:cubicBezTo>
                    <a:cubicBezTo>
                      <a:pt x="588" y="96"/>
                      <a:pt x="586" y="95"/>
                      <a:pt x="592" y="88"/>
                    </a:cubicBezTo>
                    <a:cubicBezTo>
                      <a:pt x="593" y="84"/>
                      <a:pt x="588" y="81"/>
                      <a:pt x="583" y="81"/>
                    </a:cubicBezTo>
                    <a:cubicBezTo>
                      <a:pt x="579" y="81"/>
                      <a:pt x="575" y="83"/>
                      <a:pt x="572" y="85"/>
                    </a:cubicBezTo>
                    <a:cubicBezTo>
                      <a:pt x="570" y="88"/>
                      <a:pt x="569" y="89"/>
                      <a:pt x="568" y="89"/>
                    </a:cubicBezTo>
                    <a:cubicBezTo>
                      <a:pt x="567" y="89"/>
                      <a:pt x="568" y="87"/>
                      <a:pt x="570" y="84"/>
                    </a:cubicBezTo>
                    <a:cubicBezTo>
                      <a:pt x="575" y="77"/>
                      <a:pt x="574" y="75"/>
                      <a:pt x="571" y="74"/>
                    </a:cubicBezTo>
                    <a:lnTo>
                      <a:pt x="571" y="74"/>
                    </a:lnTo>
                    <a:cubicBezTo>
                      <a:pt x="570" y="75"/>
                      <a:pt x="569" y="76"/>
                      <a:pt x="568" y="76"/>
                    </a:cubicBezTo>
                    <a:cubicBezTo>
                      <a:pt x="567" y="76"/>
                      <a:pt x="570" y="71"/>
                      <a:pt x="574" y="66"/>
                    </a:cubicBezTo>
                    <a:cubicBezTo>
                      <a:pt x="579" y="60"/>
                      <a:pt x="577" y="59"/>
                      <a:pt x="572" y="56"/>
                    </a:cubicBezTo>
                    <a:cubicBezTo>
                      <a:pt x="571" y="58"/>
                      <a:pt x="568" y="58"/>
                      <a:pt x="566" y="58"/>
                    </a:cubicBezTo>
                    <a:cubicBezTo>
                      <a:pt x="561" y="58"/>
                      <a:pt x="556" y="55"/>
                      <a:pt x="551" y="52"/>
                    </a:cubicBezTo>
                    <a:cubicBezTo>
                      <a:pt x="548" y="51"/>
                      <a:pt x="545" y="50"/>
                      <a:pt x="543" y="50"/>
                    </a:cubicBezTo>
                    <a:cubicBezTo>
                      <a:pt x="536" y="50"/>
                      <a:pt x="531" y="56"/>
                      <a:pt x="523" y="65"/>
                    </a:cubicBezTo>
                    <a:lnTo>
                      <a:pt x="514" y="78"/>
                    </a:lnTo>
                    <a:lnTo>
                      <a:pt x="521" y="64"/>
                    </a:lnTo>
                    <a:cubicBezTo>
                      <a:pt x="523" y="56"/>
                      <a:pt x="526" y="49"/>
                      <a:pt x="529" y="41"/>
                    </a:cubicBezTo>
                    <a:cubicBezTo>
                      <a:pt x="529" y="41"/>
                      <a:pt x="528" y="41"/>
                      <a:pt x="528" y="41"/>
                    </a:cubicBezTo>
                    <a:cubicBezTo>
                      <a:pt x="526" y="41"/>
                      <a:pt x="523" y="47"/>
                      <a:pt x="520" y="55"/>
                    </a:cubicBezTo>
                    <a:cubicBezTo>
                      <a:pt x="518" y="57"/>
                      <a:pt x="517" y="59"/>
                      <a:pt x="516" y="59"/>
                    </a:cubicBezTo>
                    <a:cubicBezTo>
                      <a:pt x="515" y="59"/>
                      <a:pt x="514" y="56"/>
                      <a:pt x="513" y="51"/>
                    </a:cubicBezTo>
                    <a:cubicBezTo>
                      <a:pt x="512" y="45"/>
                      <a:pt x="511" y="42"/>
                      <a:pt x="509" y="42"/>
                    </a:cubicBezTo>
                    <a:cubicBezTo>
                      <a:pt x="508" y="42"/>
                      <a:pt x="506" y="44"/>
                      <a:pt x="504" y="47"/>
                    </a:cubicBezTo>
                    <a:cubicBezTo>
                      <a:pt x="502" y="46"/>
                      <a:pt x="500" y="46"/>
                      <a:pt x="500" y="37"/>
                    </a:cubicBezTo>
                    <a:cubicBezTo>
                      <a:pt x="499" y="36"/>
                      <a:pt x="498" y="36"/>
                      <a:pt x="498" y="36"/>
                    </a:cubicBezTo>
                    <a:cubicBezTo>
                      <a:pt x="497" y="36"/>
                      <a:pt x="497" y="38"/>
                      <a:pt x="495" y="43"/>
                    </a:cubicBezTo>
                    <a:cubicBezTo>
                      <a:pt x="493" y="47"/>
                      <a:pt x="492" y="49"/>
                      <a:pt x="491" y="49"/>
                    </a:cubicBezTo>
                    <a:cubicBezTo>
                      <a:pt x="490" y="49"/>
                      <a:pt x="489" y="46"/>
                      <a:pt x="489" y="42"/>
                    </a:cubicBezTo>
                    <a:cubicBezTo>
                      <a:pt x="492" y="31"/>
                      <a:pt x="489" y="27"/>
                      <a:pt x="487" y="27"/>
                    </a:cubicBezTo>
                    <a:cubicBezTo>
                      <a:pt x="485" y="27"/>
                      <a:pt x="484" y="28"/>
                      <a:pt x="483" y="31"/>
                    </a:cubicBezTo>
                    <a:cubicBezTo>
                      <a:pt x="481" y="36"/>
                      <a:pt x="480" y="37"/>
                      <a:pt x="478" y="37"/>
                    </a:cubicBezTo>
                    <a:cubicBezTo>
                      <a:pt x="478" y="37"/>
                      <a:pt x="477" y="37"/>
                      <a:pt x="476" y="37"/>
                    </a:cubicBezTo>
                    <a:cubicBezTo>
                      <a:pt x="475" y="37"/>
                      <a:pt x="475" y="37"/>
                      <a:pt x="474" y="37"/>
                    </a:cubicBezTo>
                    <a:cubicBezTo>
                      <a:pt x="472" y="37"/>
                      <a:pt x="470" y="37"/>
                      <a:pt x="467" y="42"/>
                    </a:cubicBezTo>
                    <a:lnTo>
                      <a:pt x="463" y="41"/>
                    </a:lnTo>
                    <a:cubicBezTo>
                      <a:pt x="460" y="41"/>
                      <a:pt x="464" y="34"/>
                      <a:pt x="467" y="34"/>
                    </a:cubicBezTo>
                    <a:cubicBezTo>
                      <a:pt x="467" y="34"/>
                      <a:pt x="467" y="34"/>
                      <a:pt x="467" y="34"/>
                    </a:cubicBezTo>
                    <a:lnTo>
                      <a:pt x="466" y="25"/>
                    </a:lnTo>
                    <a:cubicBezTo>
                      <a:pt x="465" y="25"/>
                      <a:pt x="463" y="25"/>
                      <a:pt x="462" y="25"/>
                    </a:cubicBezTo>
                    <a:cubicBezTo>
                      <a:pt x="460" y="25"/>
                      <a:pt x="458" y="26"/>
                      <a:pt x="455" y="31"/>
                    </a:cubicBezTo>
                    <a:cubicBezTo>
                      <a:pt x="452" y="39"/>
                      <a:pt x="450" y="43"/>
                      <a:pt x="450" y="43"/>
                    </a:cubicBezTo>
                    <a:cubicBezTo>
                      <a:pt x="450" y="43"/>
                      <a:pt x="451" y="39"/>
                      <a:pt x="452" y="31"/>
                    </a:cubicBezTo>
                    <a:cubicBezTo>
                      <a:pt x="454" y="25"/>
                      <a:pt x="454" y="19"/>
                      <a:pt x="452" y="19"/>
                    </a:cubicBezTo>
                    <a:cubicBezTo>
                      <a:pt x="451" y="19"/>
                      <a:pt x="450" y="20"/>
                      <a:pt x="449" y="22"/>
                    </a:cubicBezTo>
                    <a:cubicBezTo>
                      <a:pt x="447" y="28"/>
                      <a:pt x="445" y="30"/>
                      <a:pt x="445" y="30"/>
                    </a:cubicBezTo>
                    <a:cubicBezTo>
                      <a:pt x="444" y="30"/>
                      <a:pt x="444" y="25"/>
                      <a:pt x="445" y="20"/>
                    </a:cubicBezTo>
                    <a:cubicBezTo>
                      <a:pt x="447" y="12"/>
                      <a:pt x="449" y="9"/>
                      <a:pt x="448" y="9"/>
                    </a:cubicBezTo>
                    <a:lnTo>
                      <a:pt x="448" y="9"/>
                    </a:lnTo>
                    <a:cubicBezTo>
                      <a:pt x="447" y="9"/>
                      <a:pt x="443" y="12"/>
                      <a:pt x="437" y="19"/>
                    </a:cubicBezTo>
                    <a:cubicBezTo>
                      <a:pt x="436" y="19"/>
                      <a:pt x="436" y="19"/>
                      <a:pt x="436" y="19"/>
                    </a:cubicBezTo>
                    <a:cubicBezTo>
                      <a:pt x="431" y="19"/>
                      <a:pt x="421" y="24"/>
                      <a:pt x="414" y="24"/>
                    </a:cubicBezTo>
                    <a:cubicBezTo>
                      <a:pt x="404" y="22"/>
                      <a:pt x="400" y="22"/>
                      <a:pt x="397" y="14"/>
                    </a:cubicBezTo>
                    <a:cubicBezTo>
                      <a:pt x="397" y="12"/>
                      <a:pt x="397" y="10"/>
                      <a:pt x="397" y="8"/>
                    </a:cubicBezTo>
                    <a:lnTo>
                      <a:pt x="397" y="8"/>
                    </a:lnTo>
                    <a:cubicBezTo>
                      <a:pt x="396" y="22"/>
                      <a:pt x="394" y="22"/>
                      <a:pt x="387" y="22"/>
                    </a:cubicBezTo>
                    <a:cubicBezTo>
                      <a:pt x="385" y="20"/>
                      <a:pt x="383" y="19"/>
                      <a:pt x="381" y="19"/>
                    </a:cubicBezTo>
                    <a:cubicBezTo>
                      <a:pt x="377" y="19"/>
                      <a:pt x="374" y="24"/>
                      <a:pt x="373" y="30"/>
                    </a:cubicBezTo>
                    <a:lnTo>
                      <a:pt x="377" y="30"/>
                    </a:lnTo>
                    <a:cubicBezTo>
                      <a:pt x="377" y="39"/>
                      <a:pt x="377" y="43"/>
                      <a:pt x="375" y="43"/>
                    </a:cubicBezTo>
                    <a:cubicBezTo>
                      <a:pt x="374" y="43"/>
                      <a:pt x="373" y="41"/>
                      <a:pt x="371" y="38"/>
                    </a:cubicBezTo>
                    <a:cubicBezTo>
                      <a:pt x="368" y="38"/>
                      <a:pt x="367" y="30"/>
                      <a:pt x="367" y="22"/>
                    </a:cubicBezTo>
                    <a:cubicBezTo>
                      <a:pt x="367" y="14"/>
                      <a:pt x="364" y="6"/>
                      <a:pt x="361" y="6"/>
                    </a:cubicBezTo>
                    <a:close/>
                    <a:moveTo>
                      <a:pt x="615" y="790"/>
                    </a:moveTo>
                    <a:cubicBezTo>
                      <a:pt x="615" y="790"/>
                      <a:pt x="614" y="791"/>
                      <a:pt x="613" y="792"/>
                    </a:cubicBezTo>
                    <a:cubicBezTo>
                      <a:pt x="613" y="797"/>
                      <a:pt x="615" y="803"/>
                      <a:pt x="617" y="807"/>
                    </a:cubicBezTo>
                    <a:cubicBezTo>
                      <a:pt x="619" y="810"/>
                      <a:pt x="620" y="811"/>
                      <a:pt x="621" y="811"/>
                    </a:cubicBezTo>
                    <a:cubicBezTo>
                      <a:pt x="622" y="811"/>
                      <a:pt x="622" y="807"/>
                      <a:pt x="620" y="797"/>
                    </a:cubicBezTo>
                    <a:cubicBezTo>
                      <a:pt x="617" y="792"/>
                      <a:pt x="617" y="790"/>
                      <a:pt x="615" y="7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1096;p42">
                <a:extLst>
                  <a:ext uri="{FF2B5EF4-FFF2-40B4-BE49-F238E27FC236}">
                    <a16:creationId xmlns:a16="http://schemas.microsoft.com/office/drawing/2014/main" id="{EA24E057-8896-4E7A-AA4F-7E3DF8B2A6DB}"/>
                  </a:ext>
                </a:extLst>
              </p:cNvPr>
              <p:cNvSpPr/>
              <p:nvPr/>
            </p:nvSpPr>
            <p:spPr>
              <a:xfrm rot="-2292062">
                <a:off x="6658759" y="3023152"/>
                <a:ext cx="50778" cy="55582"/>
              </a:xfrm>
              <a:custGeom>
                <a:avLst/>
                <a:gdLst/>
                <a:ahLst/>
                <a:cxnLst/>
                <a:rect l="l" t="t" r="r" b="b"/>
                <a:pathLst>
                  <a:path w="539" h="590" extrusionOk="0">
                    <a:moveTo>
                      <a:pt x="284" y="1"/>
                    </a:moveTo>
                    <a:cubicBezTo>
                      <a:pt x="284" y="1"/>
                      <a:pt x="284" y="2"/>
                      <a:pt x="284" y="5"/>
                    </a:cubicBezTo>
                    <a:lnTo>
                      <a:pt x="284" y="5"/>
                    </a:lnTo>
                    <a:cubicBezTo>
                      <a:pt x="284" y="2"/>
                      <a:pt x="284" y="1"/>
                      <a:pt x="284" y="1"/>
                    </a:cubicBezTo>
                    <a:close/>
                    <a:moveTo>
                      <a:pt x="284" y="5"/>
                    </a:moveTo>
                    <a:cubicBezTo>
                      <a:pt x="285" y="6"/>
                      <a:pt x="285" y="8"/>
                      <a:pt x="285" y="10"/>
                    </a:cubicBezTo>
                    <a:lnTo>
                      <a:pt x="285" y="10"/>
                    </a:lnTo>
                    <a:cubicBezTo>
                      <a:pt x="285" y="8"/>
                      <a:pt x="285" y="7"/>
                      <a:pt x="285" y="6"/>
                    </a:cubicBezTo>
                    <a:cubicBezTo>
                      <a:pt x="285" y="5"/>
                      <a:pt x="285" y="5"/>
                      <a:pt x="284" y="5"/>
                    </a:cubicBezTo>
                    <a:close/>
                    <a:moveTo>
                      <a:pt x="269" y="31"/>
                    </a:moveTo>
                    <a:cubicBezTo>
                      <a:pt x="267" y="31"/>
                      <a:pt x="267" y="34"/>
                      <a:pt x="268" y="34"/>
                    </a:cubicBezTo>
                    <a:cubicBezTo>
                      <a:pt x="268" y="34"/>
                      <a:pt x="269" y="33"/>
                      <a:pt x="269" y="31"/>
                    </a:cubicBezTo>
                    <a:close/>
                    <a:moveTo>
                      <a:pt x="264" y="38"/>
                    </a:moveTo>
                    <a:lnTo>
                      <a:pt x="267" y="46"/>
                    </a:lnTo>
                    <a:lnTo>
                      <a:pt x="266" y="46"/>
                    </a:lnTo>
                    <a:cubicBezTo>
                      <a:pt x="263" y="46"/>
                      <a:pt x="263" y="46"/>
                      <a:pt x="263" y="38"/>
                    </a:cubicBezTo>
                    <a:close/>
                    <a:moveTo>
                      <a:pt x="279" y="38"/>
                    </a:moveTo>
                    <a:lnTo>
                      <a:pt x="281" y="46"/>
                    </a:lnTo>
                    <a:lnTo>
                      <a:pt x="279" y="46"/>
                    </a:lnTo>
                    <a:cubicBezTo>
                      <a:pt x="278" y="46"/>
                      <a:pt x="278" y="46"/>
                      <a:pt x="278" y="38"/>
                    </a:cubicBezTo>
                    <a:close/>
                    <a:moveTo>
                      <a:pt x="289" y="39"/>
                    </a:moveTo>
                    <a:cubicBezTo>
                      <a:pt x="289" y="39"/>
                      <a:pt x="290" y="39"/>
                      <a:pt x="290" y="40"/>
                    </a:cubicBezTo>
                    <a:cubicBezTo>
                      <a:pt x="293" y="40"/>
                      <a:pt x="293" y="40"/>
                      <a:pt x="290" y="47"/>
                    </a:cubicBezTo>
                    <a:cubicBezTo>
                      <a:pt x="290" y="51"/>
                      <a:pt x="289" y="53"/>
                      <a:pt x="288" y="53"/>
                    </a:cubicBezTo>
                    <a:cubicBezTo>
                      <a:pt x="288" y="53"/>
                      <a:pt x="287" y="51"/>
                      <a:pt x="288" y="47"/>
                    </a:cubicBezTo>
                    <a:cubicBezTo>
                      <a:pt x="288" y="41"/>
                      <a:pt x="288" y="39"/>
                      <a:pt x="289" y="39"/>
                    </a:cubicBezTo>
                    <a:close/>
                    <a:moveTo>
                      <a:pt x="251" y="47"/>
                    </a:moveTo>
                    <a:cubicBezTo>
                      <a:pt x="252" y="53"/>
                      <a:pt x="254" y="58"/>
                      <a:pt x="254" y="63"/>
                    </a:cubicBezTo>
                    <a:lnTo>
                      <a:pt x="253" y="63"/>
                    </a:lnTo>
                    <a:cubicBezTo>
                      <a:pt x="252" y="63"/>
                      <a:pt x="251" y="55"/>
                      <a:pt x="251" y="55"/>
                    </a:cubicBezTo>
                    <a:cubicBezTo>
                      <a:pt x="251" y="55"/>
                      <a:pt x="250" y="47"/>
                      <a:pt x="251" y="47"/>
                    </a:cubicBezTo>
                    <a:close/>
                    <a:moveTo>
                      <a:pt x="194" y="59"/>
                    </a:moveTo>
                    <a:cubicBezTo>
                      <a:pt x="195" y="59"/>
                      <a:pt x="195" y="60"/>
                      <a:pt x="196" y="62"/>
                    </a:cubicBezTo>
                    <a:lnTo>
                      <a:pt x="199" y="70"/>
                    </a:lnTo>
                    <a:cubicBezTo>
                      <a:pt x="201" y="75"/>
                      <a:pt x="203" y="80"/>
                      <a:pt x="202" y="80"/>
                    </a:cubicBezTo>
                    <a:cubicBezTo>
                      <a:pt x="202" y="80"/>
                      <a:pt x="202" y="80"/>
                      <a:pt x="201" y="78"/>
                    </a:cubicBezTo>
                    <a:cubicBezTo>
                      <a:pt x="198" y="73"/>
                      <a:pt x="196" y="68"/>
                      <a:pt x="195" y="63"/>
                    </a:cubicBezTo>
                    <a:cubicBezTo>
                      <a:pt x="195" y="63"/>
                      <a:pt x="194" y="59"/>
                      <a:pt x="194" y="59"/>
                    </a:cubicBezTo>
                    <a:close/>
                    <a:moveTo>
                      <a:pt x="310" y="84"/>
                    </a:moveTo>
                    <a:lnTo>
                      <a:pt x="309" y="92"/>
                    </a:lnTo>
                    <a:cubicBezTo>
                      <a:pt x="307" y="100"/>
                      <a:pt x="307" y="100"/>
                      <a:pt x="307" y="100"/>
                    </a:cubicBezTo>
                    <a:cubicBezTo>
                      <a:pt x="306" y="100"/>
                      <a:pt x="306" y="100"/>
                      <a:pt x="307" y="92"/>
                    </a:cubicBezTo>
                    <a:cubicBezTo>
                      <a:pt x="307" y="92"/>
                      <a:pt x="309" y="84"/>
                      <a:pt x="310" y="84"/>
                    </a:cubicBezTo>
                    <a:close/>
                    <a:moveTo>
                      <a:pt x="296" y="89"/>
                    </a:moveTo>
                    <a:lnTo>
                      <a:pt x="296" y="97"/>
                    </a:lnTo>
                    <a:lnTo>
                      <a:pt x="294" y="105"/>
                    </a:lnTo>
                    <a:lnTo>
                      <a:pt x="293" y="105"/>
                    </a:lnTo>
                    <a:cubicBezTo>
                      <a:pt x="294" y="97"/>
                      <a:pt x="295" y="89"/>
                      <a:pt x="296" y="89"/>
                    </a:cubicBezTo>
                    <a:close/>
                    <a:moveTo>
                      <a:pt x="430" y="103"/>
                    </a:moveTo>
                    <a:cubicBezTo>
                      <a:pt x="430" y="103"/>
                      <a:pt x="430" y="103"/>
                      <a:pt x="431" y="104"/>
                    </a:cubicBezTo>
                    <a:lnTo>
                      <a:pt x="432" y="105"/>
                    </a:lnTo>
                    <a:cubicBezTo>
                      <a:pt x="427" y="108"/>
                      <a:pt x="424" y="111"/>
                      <a:pt x="419" y="115"/>
                    </a:cubicBezTo>
                    <a:lnTo>
                      <a:pt x="418" y="114"/>
                    </a:lnTo>
                    <a:cubicBezTo>
                      <a:pt x="423" y="109"/>
                      <a:pt x="428" y="103"/>
                      <a:pt x="430" y="103"/>
                    </a:cubicBezTo>
                    <a:close/>
                    <a:moveTo>
                      <a:pt x="167" y="106"/>
                    </a:moveTo>
                    <a:lnTo>
                      <a:pt x="167" y="106"/>
                    </a:lnTo>
                    <a:cubicBezTo>
                      <a:pt x="174" y="111"/>
                      <a:pt x="178" y="118"/>
                      <a:pt x="181" y="126"/>
                    </a:cubicBezTo>
                    <a:cubicBezTo>
                      <a:pt x="181" y="126"/>
                      <a:pt x="181" y="127"/>
                      <a:pt x="181" y="127"/>
                    </a:cubicBezTo>
                    <a:cubicBezTo>
                      <a:pt x="180" y="127"/>
                      <a:pt x="179" y="125"/>
                      <a:pt x="175" y="120"/>
                    </a:cubicBezTo>
                    <a:cubicBezTo>
                      <a:pt x="170" y="114"/>
                      <a:pt x="166" y="107"/>
                      <a:pt x="167" y="106"/>
                    </a:cubicBezTo>
                    <a:close/>
                    <a:moveTo>
                      <a:pt x="471" y="149"/>
                    </a:moveTo>
                    <a:cubicBezTo>
                      <a:pt x="473" y="149"/>
                      <a:pt x="474" y="151"/>
                      <a:pt x="474" y="152"/>
                    </a:cubicBezTo>
                    <a:cubicBezTo>
                      <a:pt x="470" y="156"/>
                      <a:pt x="463" y="159"/>
                      <a:pt x="461" y="159"/>
                    </a:cubicBezTo>
                    <a:cubicBezTo>
                      <a:pt x="460" y="159"/>
                      <a:pt x="460" y="159"/>
                      <a:pt x="460" y="158"/>
                    </a:cubicBezTo>
                    <a:cubicBezTo>
                      <a:pt x="459" y="156"/>
                      <a:pt x="459" y="156"/>
                      <a:pt x="465" y="152"/>
                    </a:cubicBezTo>
                    <a:cubicBezTo>
                      <a:pt x="468" y="150"/>
                      <a:pt x="470" y="149"/>
                      <a:pt x="471" y="149"/>
                    </a:cubicBezTo>
                    <a:close/>
                    <a:moveTo>
                      <a:pt x="481" y="252"/>
                    </a:moveTo>
                    <a:cubicBezTo>
                      <a:pt x="489" y="252"/>
                      <a:pt x="498" y="252"/>
                      <a:pt x="498" y="254"/>
                    </a:cubicBezTo>
                    <a:lnTo>
                      <a:pt x="489" y="255"/>
                    </a:lnTo>
                    <a:lnTo>
                      <a:pt x="481" y="254"/>
                    </a:lnTo>
                    <a:lnTo>
                      <a:pt x="481" y="252"/>
                    </a:lnTo>
                    <a:close/>
                    <a:moveTo>
                      <a:pt x="431" y="264"/>
                    </a:moveTo>
                    <a:cubicBezTo>
                      <a:pt x="436" y="264"/>
                      <a:pt x="442" y="265"/>
                      <a:pt x="447" y="266"/>
                    </a:cubicBezTo>
                    <a:lnTo>
                      <a:pt x="447" y="267"/>
                    </a:lnTo>
                    <a:cubicBezTo>
                      <a:pt x="438" y="266"/>
                      <a:pt x="431" y="265"/>
                      <a:pt x="431" y="265"/>
                    </a:cubicBezTo>
                    <a:lnTo>
                      <a:pt x="431" y="264"/>
                    </a:lnTo>
                    <a:close/>
                    <a:moveTo>
                      <a:pt x="99" y="269"/>
                    </a:moveTo>
                    <a:cubicBezTo>
                      <a:pt x="103" y="269"/>
                      <a:pt x="107" y="270"/>
                      <a:pt x="111" y="271"/>
                    </a:cubicBezTo>
                    <a:cubicBezTo>
                      <a:pt x="120" y="271"/>
                      <a:pt x="118" y="272"/>
                      <a:pt x="112" y="272"/>
                    </a:cubicBezTo>
                    <a:cubicBezTo>
                      <a:pt x="108" y="272"/>
                      <a:pt x="101" y="272"/>
                      <a:pt x="94" y="271"/>
                    </a:cubicBezTo>
                    <a:cubicBezTo>
                      <a:pt x="78" y="270"/>
                      <a:pt x="78" y="270"/>
                      <a:pt x="94" y="270"/>
                    </a:cubicBezTo>
                    <a:cubicBezTo>
                      <a:pt x="96" y="269"/>
                      <a:pt x="97" y="269"/>
                      <a:pt x="99" y="269"/>
                    </a:cubicBezTo>
                    <a:close/>
                    <a:moveTo>
                      <a:pt x="482" y="295"/>
                    </a:moveTo>
                    <a:cubicBezTo>
                      <a:pt x="483" y="295"/>
                      <a:pt x="485" y="295"/>
                      <a:pt x="490" y="296"/>
                    </a:cubicBezTo>
                    <a:cubicBezTo>
                      <a:pt x="494" y="298"/>
                      <a:pt x="500" y="299"/>
                      <a:pt x="505" y="302"/>
                    </a:cubicBezTo>
                    <a:cubicBezTo>
                      <a:pt x="497" y="300"/>
                      <a:pt x="489" y="298"/>
                      <a:pt x="482" y="295"/>
                    </a:cubicBezTo>
                    <a:lnTo>
                      <a:pt x="481" y="295"/>
                    </a:lnTo>
                    <a:cubicBezTo>
                      <a:pt x="481" y="295"/>
                      <a:pt x="482" y="295"/>
                      <a:pt x="482" y="295"/>
                    </a:cubicBezTo>
                    <a:close/>
                    <a:moveTo>
                      <a:pt x="174" y="317"/>
                    </a:moveTo>
                    <a:lnTo>
                      <a:pt x="167" y="321"/>
                    </a:lnTo>
                    <a:lnTo>
                      <a:pt x="167" y="322"/>
                    </a:lnTo>
                    <a:cubicBezTo>
                      <a:pt x="175" y="318"/>
                      <a:pt x="175" y="318"/>
                      <a:pt x="174" y="317"/>
                    </a:cubicBezTo>
                    <a:close/>
                    <a:moveTo>
                      <a:pt x="130" y="319"/>
                    </a:moveTo>
                    <a:cubicBezTo>
                      <a:pt x="131" y="319"/>
                      <a:pt x="131" y="319"/>
                      <a:pt x="131" y="320"/>
                    </a:cubicBezTo>
                    <a:cubicBezTo>
                      <a:pt x="132" y="321"/>
                      <a:pt x="132" y="321"/>
                      <a:pt x="124" y="325"/>
                    </a:cubicBezTo>
                    <a:cubicBezTo>
                      <a:pt x="124" y="325"/>
                      <a:pt x="121" y="326"/>
                      <a:pt x="118" y="326"/>
                    </a:cubicBezTo>
                    <a:cubicBezTo>
                      <a:pt x="117" y="326"/>
                      <a:pt x="116" y="325"/>
                      <a:pt x="115" y="325"/>
                    </a:cubicBezTo>
                    <a:lnTo>
                      <a:pt x="123" y="321"/>
                    </a:lnTo>
                    <a:cubicBezTo>
                      <a:pt x="127" y="319"/>
                      <a:pt x="129" y="319"/>
                      <a:pt x="130" y="319"/>
                    </a:cubicBezTo>
                    <a:close/>
                    <a:moveTo>
                      <a:pt x="475" y="329"/>
                    </a:moveTo>
                    <a:cubicBezTo>
                      <a:pt x="483" y="332"/>
                      <a:pt x="490" y="336"/>
                      <a:pt x="490" y="337"/>
                    </a:cubicBezTo>
                    <a:lnTo>
                      <a:pt x="482" y="336"/>
                    </a:lnTo>
                    <a:lnTo>
                      <a:pt x="475" y="330"/>
                    </a:lnTo>
                    <a:lnTo>
                      <a:pt x="475" y="329"/>
                    </a:lnTo>
                    <a:close/>
                    <a:moveTo>
                      <a:pt x="324" y="333"/>
                    </a:moveTo>
                    <a:cubicBezTo>
                      <a:pt x="323" y="333"/>
                      <a:pt x="323" y="333"/>
                      <a:pt x="327" y="341"/>
                    </a:cubicBezTo>
                    <a:lnTo>
                      <a:pt x="328" y="340"/>
                    </a:lnTo>
                    <a:cubicBezTo>
                      <a:pt x="325" y="333"/>
                      <a:pt x="325" y="333"/>
                      <a:pt x="324" y="333"/>
                    </a:cubicBezTo>
                    <a:close/>
                    <a:moveTo>
                      <a:pt x="135" y="332"/>
                    </a:moveTo>
                    <a:cubicBezTo>
                      <a:pt x="136" y="332"/>
                      <a:pt x="136" y="333"/>
                      <a:pt x="137" y="333"/>
                    </a:cubicBezTo>
                    <a:cubicBezTo>
                      <a:pt x="138" y="335"/>
                      <a:pt x="138" y="336"/>
                      <a:pt x="131" y="339"/>
                    </a:cubicBezTo>
                    <a:lnTo>
                      <a:pt x="130" y="338"/>
                    </a:lnTo>
                    <a:cubicBezTo>
                      <a:pt x="132" y="337"/>
                      <a:pt x="133" y="336"/>
                      <a:pt x="133" y="336"/>
                    </a:cubicBezTo>
                    <a:lnTo>
                      <a:pt x="133" y="336"/>
                    </a:lnTo>
                    <a:cubicBezTo>
                      <a:pt x="133" y="336"/>
                      <a:pt x="128" y="338"/>
                      <a:pt x="123" y="341"/>
                    </a:cubicBezTo>
                    <a:lnTo>
                      <a:pt x="109" y="349"/>
                    </a:lnTo>
                    <a:cubicBezTo>
                      <a:pt x="109" y="348"/>
                      <a:pt x="114" y="342"/>
                      <a:pt x="122" y="339"/>
                    </a:cubicBezTo>
                    <a:cubicBezTo>
                      <a:pt x="131" y="334"/>
                      <a:pt x="134" y="332"/>
                      <a:pt x="135" y="332"/>
                    </a:cubicBezTo>
                    <a:close/>
                    <a:moveTo>
                      <a:pt x="17" y="360"/>
                    </a:moveTo>
                    <a:cubicBezTo>
                      <a:pt x="12" y="360"/>
                      <a:pt x="6" y="362"/>
                      <a:pt x="1" y="364"/>
                    </a:cubicBezTo>
                    <a:lnTo>
                      <a:pt x="2" y="366"/>
                    </a:lnTo>
                    <a:cubicBezTo>
                      <a:pt x="2" y="367"/>
                      <a:pt x="3" y="367"/>
                      <a:pt x="4" y="367"/>
                    </a:cubicBezTo>
                    <a:cubicBezTo>
                      <a:pt x="6" y="367"/>
                      <a:pt x="12" y="364"/>
                      <a:pt x="18" y="363"/>
                    </a:cubicBezTo>
                    <a:lnTo>
                      <a:pt x="17" y="360"/>
                    </a:lnTo>
                    <a:close/>
                    <a:moveTo>
                      <a:pt x="355" y="391"/>
                    </a:moveTo>
                    <a:lnTo>
                      <a:pt x="355" y="391"/>
                    </a:lnTo>
                    <a:cubicBezTo>
                      <a:pt x="356" y="393"/>
                      <a:pt x="357" y="394"/>
                      <a:pt x="357" y="394"/>
                    </a:cubicBezTo>
                    <a:cubicBezTo>
                      <a:pt x="356" y="394"/>
                      <a:pt x="355" y="391"/>
                      <a:pt x="355" y="391"/>
                    </a:cubicBezTo>
                    <a:close/>
                    <a:moveTo>
                      <a:pt x="294" y="381"/>
                    </a:moveTo>
                    <a:cubicBezTo>
                      <a:pt x="295" y="389"/>
                      <a:pt x="295" y="397"/>
                      <a:pt x="295" y="397"/>
                    </a:cubicBezTo>
                    <a:cubicBezTo>
                      <a:pt x="295" y="393"/>
                      <a:pt x="295" y="393"/>
                      <a:pt x="295" y="388"/>
                    </a:cubicBezTo>
                    <a:lnTo>
                      <a:pt x="294" y="381"/>
                    </a:lnTo>
                    <a:close/>
                    <a:moveTo>
                      <a:pt x="416" y="396"/>
                    </a:moveTo>
                    <a:cubicBezTo>
                      <a:pt x="416" y="396"/>
                      <a:pt x="419" y="399"/>
                      <a:pt x="418" y="400"/>
                    </a:cubicBezTo>
                    <a:cubicBezTo>
                      <a:pt x="416" y="397"/>
                      <a:pt x="416" y="396"/>
                      <a:pt x="416" y="396"/>
                    </a:cubicBezTo>
                    <a:close/>
                    <a:moveTo>
                      <a:pt x="402" y="391"/>
                    </a:moveTo>
                    <a:cubicBezTo>
                      <a:pt x="408" y="396"/>
                      <a:pt x="413" y="403"/>
                      <a:pt x="411" y="404"/>
                    </a:cubicBezTo>
                    <a:lnTo>
                      <a:pt x="406" y="399"/>
                    </a:lnTo>
                    <a:lnTo>
                      <a:pt x="401" y="391"/>
                    </a:lnTo>
                    <a:close/>
                    <a:moveTo>
                      <a:pt x="331" y="391"/>
                    </a:moveTo>
                    <a:cubicBezTo>
                      <a:pt x="332" y="396"/>
                      <a:pt x="334" y="401"/>
                      <a:pt x="336" y="406"/>
                    </a:cubicBezTo>
                    <a:cubicBezTo>
                      <a:pt x="337" y="405"/>
                      <a:pt x="335" y="399"/>
                      <a:pt x="335" y="399"/>
                    </a:cubicBezTo>
                    <a:cubicBezTo>
                      <a:pt x="335" y="399"/>
                      <a:pt x="332" y="391"/>
                      <a:pt x="332" y="391"/>
                    </a:cubicBezTo>
                    <a:close/>
                    <a:moveTo>
                      <a:pt x="390" y="392"/>
                    </a:moveTo>
                    <a:lnTo>
                      <a:pt x="390" y="392"/>
                    </a:lnTo>
                    <a:cubicBezTo>
                      <a:pt x="391" y="392"/>
                      <a:pt x="394" y="395"/>
                      <a:pt x="399" y="402"/>
                    </a:cubicBezTo>
                    <a:cubicBezTo>
                      <a:pt x="405" y="409"/>
                      <a:pt x="405" y="409"/>
                      <a:pt x="404" y="410"/>
                    </a:cubicBezTo>
                    <a:cubicBezTo>
                      <a:pt x="399" y="405"/>
                      <a:pt x="396" y="402"/>
                      <a:pt x="392" y="397"/>
                    </a:cubicBezTo>
                    <a:cubicBezTo>
                      <a:pt x="390" y="394"/>
                      <a:pt x="389" y="392"/>
                      <a:pt x="390" y="392"/>
                    </a:cubicBezTo>
                    <a:close/>
                    <a:moveTo>
                      <a:pt x="167" y="413"/>
                    </a:moveTo>
                    <a:cubicBezTo>
                      <a:pt x="168" y="413"/>
                      <a:pt x="168" y="413"/>
                      <a:pt x="168" y="413"/>
                    </a:cubicBezTo>
                    <a:cubicBezTo>
                      <a:pt x="169" y="414"/>
                      <a:pt x="164" y="420"/>
                      <a:pt x="156" y="424"/>
                    </a:cubicBezTo>
                    <a:lnTo>
                      <a:pt x="153" y="422"/>
                    </a:lnTo>
                    <a:cubicBezTo>
                      <a:pt x="158" y="417"/>
                      <a:pt x="165" y="413"/>
                      <a:pt x="167" y="413"/>
                    </a:cubicBezTo>
                    <a:close/>
                    <a:moveTo>
                      <a:pt x="326" y="418"/>
                    </a:moveTo>
                    <a:cubicBezTo>
                      <a:pt x="327" y="418"/>
                      <a:pt x="327" y="418"/>
                      <a:pt x="330" y="424"/>
                    </a:cubicBezTo>
                    <a:lnTo>
                      <a:pt x="328" y="425"/>
                    </a:lnTo>
                    <a:lnTo>
                      <a:pt x="325" y="418"/>
                    </a:lnTo>
                    <a:close/>
                    <a:moveTo>
                      <a:pt x="241" y="411"/>
                    </a:moveTo>
                    <a:cubicBezTo>
                      <a:pt x="241" y="411"/>
                      <a:pt x="242" y="412"/>
                      <a:pt x="242" y="412"/>
                    </a:cubicBezTo>
                    <a:lnTo>
                      <a:pt x="240" y="420"/>
                    </a:lnTo>
                    <a:lnTo>
                      <a:pt x="236" y="427"/>
                    </a:lnTo>
                    <a:lnTo>
                      <a:pt x="238" y="419"/>
                    </a:lnTo>
                    <a:cubicBezTo>
                      <a:pt x="239" y="413"/>
                      <a:pt x="240" y="411"/>
                      <a:pt x="241" y="411"/>
                    </a:cubicBezTo>
                    <a:close/>
                    <a:moveTo>
                      <a:pt x="381" y="423"/>
                    </a:moveTo>
                    <a:cubicBezTo>
                      <a:pt x="383" y="423"/>
                      <a:pt x="387" y="429"/>
                      <a:pt x="387" y="429"/>
                    </a:cubicBezTo>
                    <a:cubicBezTo>
                      <a:pt x="388" y="431"/>
                      <a:pt x="389" y="432"/>
                      <a:pt x="388" y="432"/>
                    </a:cubicBezTo>
                    <a:cubicBezTo>
                      <a:pt x="388" y="432"/>
                      <a:pt x="385" y="430"/>
                      <a:pt x="385" y="430"/>
                    </a:cubicBezTo>
                    <a:cubicBezTo>
                      <a:pt x="379" y="424"/>
                      <a:pt x="379" y="424"/>
                      <a:pt x="381" y="423"/>
                    </a:cubicBezTo>
                    <a:cubicBezTo>
                      <a:pt x="381" y="423"/>
                      <a:pt x="381" y="423"/>
                      <a:pt x="381" y="423"/>
                    </a:cubicBezTo>
                    <a:close/>
                    <a:moveTo>
                      <a:pt x="275" y="406"/>
                    </a:moveTo>
                    <a:cubicBezTo>
                      <a:pt x="275" y="406"/>
                      <a:pt x="275" y="410"/>
                      <a:pt x="273" y="420"/>
                    </a:cubicBezTo>
                    <a:lnTo>
                      <a:pt x="269" y="436"/>
                    </a:lnTo>
                    <a:cubicBezTo>
                      <a:pt x="268" y="436"/>
                      <a:pt x="270" y="427"/>
                      <a:pt x="273" y="411"/>
                    </a:cubicBezTo>
                    <a:cubicBezTo>
                      <a:pt x="274" y="408"/>
                      <a:pt x="275" y="406"/>
                      <a:pt x="275" y="406"/>
                    </a:cubicBezTo>
                    <a:close/>
                    <a:moveTo>
                      <a:pt x="315" y="416"/>
                    </a:moveTo>
                    <a:cubicBezTo>
                      <a:pt x="316" y="416"/>
                      <a:pt x="318" y="424"/>
                      <a:pt x="319" y="436"/>
                    </a:cubicBezTo>
                    <a:lnTo>
                      <a:pt x="317" y="436"/>
                    </a:lnTo>
                    <a:cubicBezTo>
                      <a:pt x="315" y="428"/>
                      <a:pt x="314" y="420"/>
                      <a:pt x="315" y="420"/>
                    </a:cubicBezTo>
                    <a:cubicBezTo>
                      <a:pt x="315" y="417"/>
                      <a:pt x="315" y="416"/>
                      <a:pt x="315" y="416"/>
                    </a:cubicBezTo>
                    <a:close/>
                    <a:moveTo>
                      <a:pt x="165" y="428"/>
                    </a:moveTo>
                    <a:cubicBezTo>
                      <a:pt x="163" y="428"/>
                      <a:pt x="160" y="431"/>
                      <a:pt x="157" y="436"/>
                    </a:cubicBezTo>
                    <a:cubicBezTo>
                      <a:pt x="151" y="441"/>
                      <a:pt x="153" y="442"/>
                      <a:pt x="156" y="445"/>
                    </a:cubicBezTo>
                    <a:cubicBezTo>
                      <a:pt x="156" y="445"/>
                      <a:pt x="156" y="445"/>
                      <a:pt x="156" y="445"/>
                    </a:cubicBezTo>
                    <a:cubicBezTo>
                      <a:pt x="158" y="445"/>
                      <a:pt x="164" y="440"/>
                      <a:pt x="164" y="440"/>
                    </a:cubicBezTo>
                    <a:cubicBezTo>
                      <a:pt x="168" y="433"/>
                      <a:pt x="167" y="433"/>
                      <a:pt x="166" y="432"/>
                    </a:cubicBezTo>
                    <a:cubicBezTo>
                      <a:pt x="167" y="429"/>
                      <a:pt x="166" y="428"/>
                      <a:pt x="165" y="428"/>
                    </a:cubicBezTo>
                    <a:close/>
                    <a:moveTo>
                      <a:pt x="357" y="434"/>
                    </a:moveTo>
                    <a:cubicBezTo>
                      <a:pt x="358" y="434"/>
                      <a:pt x="360" y="435"/>
                      <a:pt x="362" y="440"/>
                    </a:cubicBezTo>
                    <a:cubicBezTo>
                      <a:pt x="362" y="440"/>
                      <a:pt x="365" y="448"/>
                      <a:pt x="363" y="448"/>
                    </a:cubicBezTo>
                    <a:cubicBezTo>
                      <a:pt x="363" y="448"/>
                      <a:pt x="363" y="448"/>
                      <a:pt x="363" y="448"/>
                    </a:cubicBezTo>
                    <a:cubicBezTo>
                      <a:pt x="361" y="448"/>
                      <a:pt x="358" y="442"/>
                      <a:pt x="358" y="442"/>
                    </a:cubicBezTo>
                    <a:cubicBezTo>
                      <a:pt x="354" y="434"/>
                      <a:pt x="355" y="434"/>
                      <a:pt x="355" y="434"/>
                    </a:cubicBezTo>
                    <a:cubicBezTo>
                      <a:pt x="356" y="434"/>
                      <a:pt x="357" y="434"/>
                      <a:pt x="357" y="434"/>
                    </a:cubicBezTo>
                    <a:close/>
                    <a:moveTo>
                      <a:pt x="244" y="426"/>
                    </a:moveTo>
                    <a:lnTo>
                      <a:pt x="244" y="426"/>
                    </a:lnTo>
                    <a:cubicBezTo>
                      <a:pt x="245" y="426"/>
                      <a:pt x="244" y="430"/>
                      <a:pt x="242" y="437"/>
                    </a:cubicBezTo>
                    <a:cubicBezTo>
                      <a:pt x="240" y="445"/>
                      <a:pt x="236" y="452"/>
                      <a:pt x="232" y="459"/>
                    </a:cubicBezTo>
                    <a:lnTo>
                      <a:pt x="229" y="458"/>
                    </a:lnTo>
                    <a:lnTo>
                      <a:pt x="236" y="443"/>
                    </a:lnTo>
                    <a:cubicBezTo>
                      <a:pt x="242" y="431"/>
                      <a:pt x="244" y="426"/>
                      <a:pt x="244" y="426"/>
                    </a:cubicBezTo>
                    <a:close/>
                    <a:moveTo>
                      <a:pt x="282" y="445"/>
                    </a:moveTo>
                    <a:cubicBezTo>
                      <a:pt x="281" y="454"/>
                      <a:pt x="281" y="461"/>
                      <a:pt x="280" y="461"/>
                    </a:cubicBezTo>
                    <a:lnTo>
                      <a:pt x="278" y="461"/>
                    </a:lnTo>
                    <a:cubicBezTo>
                      <a:pt x="279" y="456"/>
                      <a:pt x="279" y="450"/>
                      <a:pt x="280" y="445"/>
                    </a:cubicBezTo>
                    <a:close/>
                    <a:moveTo>
                      <a:pt x="313" y="468"/>
                    </a:moveTo>
                    <a:lnTo>
                      <a:pt x="314" y="476"/>
                    </a:lnTo>
                    <a:cubicBezTo>
                      <a:pt x="313" y="477"/>
                      <a:pt x="312" y="481"/>
                      <a:pt x="312" y="481"/>
                    </a:cubicBezTo>
                    <a:cubicBezTo>
                      <a:pt x="312" y="481"/>
                      <a:pt x="312" y="480"/>
                      <a:pt x="312" y="477"/>
                    </a:cubicBezTo>
                    <a:lnTo>
                      <a:pt x="310" y="477"/>
                    </a:lnTo>
                    <a:cubicBezTo>
                      <a:pt x="309" y="477"/>
                      <a:pt x="312" y="468"/>
                      <a:pt x="313" y="468"/>
                    </a:cubicBezTo>
                    <a:close/>
                    <a:moveTo>
                      <a:pt x="260" y="6"/>
                    </a:moveTo>
                    <a:cubicBezTo>
                      <a:pt x="259" y="6"/>
                      <a:pt x="257" y="6"/>
                      <a:pt x="259" y="15"/>
                    </a:cubicBezTo>
                    <a:cubicBezTo>
                      <a:pt x="260" y="23"/>
                      <a:pt x="260" y="23"/>
                      <a:pt x="259" y="23"/>
                    </a:cubicBezTo>
                    <a:cubicBezTo>
                      <a:pt x="257" y="23"/>
                      <a:pt x="256" y="23"/>
                      <a:pt x="254" y="31"/>
                    </a:cubicBezTo>
                    <a:cubicBezTo>
                      <a:pt x="256" y="40"/>
                      <a:pt x="254" y="40"/>
                      <a:pt x="252" y="40"/>
                    </a:cubicBezTo>
                    <a:cubicBezTo>
                      <a:pt x="250" y="32"/>
                      <a:pt x="247" y="32"/>
                      <a:pt x="247" y="32"/>
                    </a:cubicBezTo>
                    <a:cubicBezTo>
                      <a:pt x="247" y="27"/>
                      <a:pt x="247" y="28"/>
                      <a:pt x="245" y="24"/>
                    </a:cubicBezTo>
                    <a:cubicBezTo>
                      <a:pt x="244" y="18"/>
                      <a:pt x="243" y="13"/>
                      <a:pt x="241" y="8"/>
                    </a:cubicBezTo>
                    <a:cubicBezTo>
                      <a:pt x="240" y="8"/>
                      <a:pt x="241" y="16"/>
                      <a:pt x="241" y="16"/>
                    </a:cubicBezTo>
                    <a:cubicBezTo>
                      <a:pt x="242" y="23"/>
                      <a:pt x="204" y="32"/>
                      <a:pt x="199" y="35"/>
                    </a:cubicBezTo>
                    <a:cubicBezTo>
                      <a:pt x="197" y="32"/>
                      <a:pt x="195" y="31"/>
                      <a:pt x="193" y="31"/>
                    </a:cubicBezTo>
                    <a:cubicBezTo>
                      <a:pt x="191" y="31"/>
                      <a:pt x="191" y="33"/>
                      <a:pt x="194" y="37"/>
                    </a:cubicBezTo>
                    <a:cubicBezTo>
                      <a:pt x="196" y="44"/>
                      <a:pt x="189" y="47"/>
                      <a:pt x="180" y="51"/>
                    </a:cubicBezTo>
                    <a:cubicBezTo>
                      <a:pt x="170" y="56"/>
                      <a:pt x="164" y="61"/>
                      <a:pt x="168" y="68"/>
                    </a:cubicBezTo>
                    <a:lnTo>
                      <a:pt x="164" y="70"/>
                    </a:lnTo>
                    <a:cubicBezTo>
                      <a:pt x="161" y="71"/>
                      <a:pt x="164" y="80"/>
                      <a:pt x="162" y="80"/>
                    </a:cubicBezTo>
                    <a:cubicBezTo>
                      <a:pt x="164" y="84"/>
                      <a:pt x="165" y="86"/>
                      <a:pt x="164" y="86"/>
                    </a:cubicBezTo>
                    <a:cubicBezTo>
                      <a:pt x="164" y="86"/>
                      <a:pt x="162" y="85"/>
                      <a:pt x="160" y="81"/>
                    </a:cubicBezTo>
                    <a:cubicBezTo>
                      <a:pt x="156" y="75"/>
                      <a:pt x="152" y="69"/>
                      <a:pt x="150" y="69"/>
                    </a:cubicBezTo>
                    <a:cubicBezTo>
                      <a:pt x="150" y="69"/>
                      <a:pt x="150" y="69"/>
                      <a:pt x="150" y="69"/>
                    </a:cubicBezTo>
                    <a:cubicBezTo>
                      <a:pt x="147" y="71"/>
                      <a:pt x="152" y="78"/>
                      <a:pt x="157" y="83"/>
                    </a:cubicBezTo>
                    <a:cubicBezTo>
                      <a:pt x="161" y="90"/>
                      <a:pt x="160" y="91"/>
                      <a:pt x="160" y="91"/>
                    </a:cubicBezTo>
                    <a:cubicBezTo>
                      <a:pt x="160" y="92"/>
                      <a:pt x="160" y="92"/>
                      <a:pt x="159" y="92"/>
                    </a:cubicBezTo>
                    <a:cubicBezTo>
                      <a:pt x="159" y="92"/>
                      <a:pt x="158" y="90"/>
                      <a:pt x="155" y="86"/>
                    </a:cubicBezTo>
                    <a:lnTo>
                      <a:pt x="144" y="73"/>
                    </a:lnTo>
                    <a:lnTo>
                      <a:pt x="143" y="73"/>
                    </a:lnTo>
                    <a:cubicBezTo>
                      <a:pt x="148" y="80"/>
                      <a:pt x="147" y="81"/>
                      <a:pt x="147" y="81"/>
                    </a:cubicBezTo>
                    <a:cubicBezTo>
                      <a:pt x="146" y="81"/>
                      <a:pt x="146" y="82"/>
                      <a:pt x="146" y="82"/>
                    </a:cubicBezTo>
                    <a:cubicBezTo>
                      <a:pt x="145" y="82"/>
                      <a:pt x="143" y="79"/>
                      <a:pt x="135" y="69"/>
                    </a:cubicBezTo>
                    <a:cubicBezTo>
                      <a:pt x="131" y="63"/>
                      <a:pt x="128" y="60"/>
                      <a:pt x="127" y="60"/>
                    </a:cubicBezTo>
                    <a:lnTo>
                      <a:pt x="127" y="60"/>
                    </a:lnTo>
                    <a:cubicBezTo>
                      <a:pt x="126" y="60"/>
                      <a:pt x="128" y="64"/>
                      <a:pt x="132" y="71"/>
                    </a:cubicBezTo>
                    <a:lnTo>
                      <a:pt x="135" y="80"/>
                    </a:lnTo>
                    <a:cubicBezTo>
                      <a:pt x="132" y="77"/>
                      <a:pt x="130" y="76"/>
                      <a:pt x="129" y="76"/>
                    </a:cubicBezTo>
                    <a:lnTo>
                      <a:pt x="129" y="76"/>
                    </a:lnTo>
                    <a:cubicBezTo>
                      <a:pt x="127" y="76"/>
                      <a:pt x="132" y="84"/>
                      <a:pt x="135" y="90"/>
                    </a:cubicBezTo>
                    <a:cubicBezTo>
                      <a:pt x="130" y="85"/>
                      <a:pt x="127" y="82"/>
                      <a:pt x="126" y="82"/>
                    </a:cubicBezTo>
                    <a:lnTo>
                      <a:pt x="126" y="82"/>
                    </a:lnTo>
                    <a:cubicBezTo>
                      <a:pt x="125" y="82"/>
                      <a:pt x="127" y="86"/>
                      <a:pt x="132" y="92"/>
                    </a:cubicBezTo>
                    <a:cubicBezTo>
                      <a:pt x="135" y="96"/>
                      <a:pt x="136" y="98"/>
                      <a:pt x="135" y="98"/>
                    </a:cubicBezTo>
                    <a:cubicBezTo>
                      <a:pt x="135" y="98"/>
                      <a:pt x="133" y="97"/>
                      <a:pt x="130" y="95"/>
                    </a:cubicBezTo>
                    <a:cubicBezTo>
                      <a:pt x="127" y="92"/>
                      <a:pt x="125" y="91"/>
                      <a:pt x="123" y="91"/>
                    </a:cubicBezTo>
                    <a:cubicBezTo>
                      <a:pt x="121" y="91"/>
                      <a:pt x="120" y="92"/>
                      <a:pt x="119" y="93"/>
                    </a:cubicBezTo>
                    <a:cubicBezTo>
                      <a:pt x="124" y="100"/>
                      <a:pt x="115" y="108"/>
                      <a:pt x="107" y="117"/>
                    </a:cubicBezTo>
                    <a:cubicBezTo>
                      <a:pt x="98" y="128"/>
                      <a:pt x="92" y="135"/>
                      <a:pt x="98" y="141"/>
                    </a:cubicBezTo>
                    <a:cubicBezTo>
                      <a:pt x="98" y="141"/>
                      <a:pt x="98" y="141"/>
                      <a:pt x="98" y="141"/>
                    </a:cubicBezTo>
                    <a:cubicBezTo>
                      <a:pt x="97" y="141"/>
                      <a:pt x="96" y="140"/>
                      <a:pt x="91" y="138"/>
                    </a:cubicBezTo>
                    <a:cubicBezTo>
                      <a:pt x="88" y="137"/>
                      <a:pt x="86" y="136"/>
                      <a:pt x="86" y="136"/>
                    </a:cubicBezTo>
                    <a:lnTo>
                      <a:pt x="86" y="136"/>
                    </a:lnTo>
                    <a:cubicBezTo>
                      <a:pt x="85" y="136"/>
                      <a:pt x="87" y="139"/>
                      <a:pt x="95" y="145"/>
                    </a:cubicBezTo>
                    <a:cubicBezTo>
                      <a:pt x="99" y="148"/>
                      <a:pt x="103" y="151"/>
                      <a:pt x="103" y="151"/>
                    </a:cubicBezTo>
                    <a:cubicBezTo>
                      <a:pt x="102" y="151"/>
                      <a:pt x="100" y="150"/>
                      <a:pt x="94" y="146"/>
                    </a:cubicBezTo>
                    <a:cubicBezTo>
                      <a:pt x="92" y="145"/>
                      <a:pt x="90" y="144"/>
                      <a:pt x="89" y="144"/>
                    </a:cubicBezTo>
                    <a:cubicBezTo>
                      <a:pt x="86" y="144"/>
                      <a:pt x="85" y="147"/>
                      <a:pt x="83" y="150"/>
                    </a:cubicBezTo>
                    <a:cubicBezTo>
                      <a:pt x="79" y="154"/>
                      <a:pt x="77" y="160"/>
                      <a:pt x="84" y="163"/>
                    </a:cubicBezTo>
                    <a:cubicBezTo>
                      <a:pt x="87" y="167"/>
                      <a:pt x="88" y="168"/>
                      <a:pt x="88" y="168"/>
                    </a:cubicBezTo>
                    <a:cubicBezTo>
                      <a:pt x="87" y="168"/>
                      <a:pt x="86" y="167"/>
                      <a:pt x="83" y="165"/>
                    </a:cubicBezTo>
                    <a:cubicBezTo>
                      <a:pt x="77" y="162"/>
                      <a:pt x="73" y="160"/>
                      <a:pt x="69" y="160"/>
                    </a:cubicBezTo>
                    <a:cubicBezTo>
                      <a:pt x="64" y="160"/>
                      <a:pt x="63" y="164"/>
                      <a:pt x="70" y="171"/>
                    </a:cubicBezTo>
                    <a:cubicBezTo>
                      <a:pt x="70" y="172"/>
                      <a:pt x="69" y="173"/>
                      <a:pt x="68" y="173"/>
                    </a:cubicBezTo>
                    <a:cubicBezTo>
                      <a:pt x="66" y="173"/>
                      <a:pt x="65" y="172"/>
                      <a:pt x="61" y="171"/>
                    </a:cubicBezTo>
                    <a:lnTo>
                      <a:pt x="61" y="171"/>
                    </a:lnTo>
                    <a:cubicBezTo>
                      <a:pt x="61" y="172"/>
                      <a:pt x="60" y="173"/>
                      <a:pt x="66" y="181"/>
                    </a:cubicBezTo>
                    <a:cubicBezTo>
                      <a:pt x="65" y="182"/>
                      <a:pt x="63" y="189"/>
                      <a:pt x="61" y="191"/>
                    </a:cubicBezTo>
                    <a:cubicBezTo>
                      <a:pt x="60" y="194"/>
                      <a:pt x="67" y="200"/>
                      <a:pt x="67" y="200"/>
                    </a:cubicBezTo>
                    <a:cubicBezTo>
                      <a:pt x="66" y="201"/>
                      <a:pt x="66" y="202"/>
                      <a:pt x="66" y="202"/>
                    </a:cubicBezTo>
                    <a:cubicBezTo>
                      <a:pt x="66" y="202"/>
                      <a:pt x="66" y="201"/>
                      <a:pt x="66" y="201"/>
                    </a:cubicBezTo>
                    <a:cubicBezTo>
                      <a:pt x="65" y="201"/>
                      <a:pt x="64" y="201"/>
                      <a:pt x="64" y="201"/>
                    </a:cubicBezTo>
                    <a:cubicBezTo>
                      <a:pt x="58" y="201"/>
                      <a:pt x="55" y="208"/>
                      <a:pt x="52" y="217"/>
                    </a:cubicBezTo>
                    <a:cubicBezTo>
                      <a:pt x="50" y="228"/>
                      <a:pt x="48" y="237"/>
                      <a:pt x="40" y="238"/>
                    </a:cubicBezTo>
                    <a:cubicBezTo>
                      <a:pt x="40" y="238"/>
                      <a:pt x="40" y="239"/>
                      <a:pt x="48" y="243"/>
                    </a:cubicBezTo>
                    <a:cubicBezTo>
                      <a:pt x="64" y="246"/>
                      <a:pt x="64" y="247"/>
                      <a:pt x="55" y="247"/>
                    </a:cubicBezTo>
                    <a:cubicBezTo>
                      <a:pt x="39" y="247"/>
                      <a:pt x="38" y="255"/>
                      <a:pt x="54" y="257"/>
                    </a:cubicBezTo>
                    <a:lnTo>
                      <a:pt x="46" y="256"/>
                    </a:lnTo>
                    <a:lnTo>
                      <a:pt x="46" y="256"/>
                    </a:lnTo>
                    <a:cubicBezTo>
                      <a:pt x="30" y="257"/>
                      <a:pt x="37" y="263"/>
                      <a:pt x="54" y="264"/>
                    </a:cubicBezTo>
                    <a:cubicBezTo>
                      <a:pt x="46" y="266"/>
                      <a:pt x="38" y="267"/>
                      <a:pt x="46" y="270"/>
                    </a:cubicBezTo>
                    <a:cubicBezTo>
                      <a:pt x="46" y="271"/>
                      <a:pt x="46" y="271"/>
                      <a:pt x="29" y="271"/>
                    </a:cubicBezTo>
                    <a:cubicBezTo>
                      <a:pt x="21" y="272"/>
                      <a:pt x="13" y="272"/>
                      <a:pt x="13" y="273"/>
                    </a:cubicBezTo>
                    <a:cubicBezTo>
                      <a:pt x="13" y="275"/>
                      <a:pt x="21" y="275"/>
                      <a:pt x="29" y="275"/>
                    </a:cubicBezTo>
                    <a:lnTo>
                      <a:pt x="29" y="279"/>
                    </a:lnTo>
                    <a:cubicBezTo>
                      <a:pt x="29" y="279"/>
                      <a:pt x="29" y="280"/>
                      <a:pt x="38" y="280"/>
                    </a:cubicBezTo>
                    <a:cubicBezTo>
                      <a:pt x="39" y="279"/>
                      <a:pt x="41" y="279"/>
                      <a:pt x="42" y="279"/>
                    </a:cubicBezTo>
                    <a:cubicBezTo>
                      <a:pt x="46" y="279"/>
                      <a:pt x="46" y="281"/>
                      <a:pt x="46" y="282"/>
                    </a:cubicBezTo>
                    <a:cubicBezTo>
                      <a:pt x="42" y="282"/>
                      <a:pt x="42" y="283"/>
                      <a:pt x="44" y="283"/>
                    </a:cubicBezTo>
                    <a:cubicBezTo>
                      <a:pt x="46" y="283"/>
                      <a:pt x="50" y="282"/>
                      <a:pt x="54" y="282"/>
                    </a:cubicBezTo>
                    <a:cubicBezTo>
                      <a:pt x="58" y="281"/>
                      <a:pt x="63" y="281"/>
                      <a:pt x="66" y="281"/>
                    </a:cubicBezTo>
                    <a:cubicBezTo>
                      <a:pt x="68" y="281"/>
                      <a:pt x="69" y="281"/>
                      <a:pt x="69" y="282"/>
                    </a:cubicBezTo>
                    <a:lnTo>
                      <a:pt x="86" y="280"/>
                    </a:lnTo>
                    <a:cubicBezTo>
                      <a:pt x="96" y="280"/>
                      <a:pt x="107" y="279"/>
                      <a:pt x="119" y="275"/>
                    </a:cubicBezTo>
                    <a:cubicBezTo>
                      <a:pt x="127" y="271"/>
                      <a:pt x="134" y="267"/>
                      <a:pt x="119" y="267"/>
                    </a:cubicBezTo>
                    <a:cubicBezTo>
                      <a:pt x="119" y="267"/>
                      <a:pt x="111" y="267"/>
                      <a:pt x="111" y="266"/>
                    </a:cubicBezTo>
                    <a:cubicBezTo>
                      <a:pt x="111" y="265"/>
                      <a:pt x="119" y="264"/>
                      <a:pt x="119" y="264"/>
                    </a:cubicBezTo>
                    <a:cubicBezTo>
                      <a:pt x="127" y="264"/>
                      <a:pt x="127" y="259"/>
                      <a:pt x="128" y="255"/>
                    </a:cubicBezTo>
                    <a:cubicBezTo>
                      <a:pt x="129" y="249"/>
                      <a:pt x="129" y="246"/>
                      <a:pt x="138" y="246"/>
                    </a:cubicBezTo>
                    <a:cubicBezTo>
                      <a:pt x="140" y="246"/>
                      <a:pt x="142" y="246"/>
                      <a:pt x="143" y="246"/>
                    </a:cubicBezTo>
                    <a:cubicBezTo>
                      <a:pt x="146" y="246"/>
                      <a:pt x="146" y="246"/>
                      <a:pt x="146" y="246"/>
                    </a:cubicBezTo>
                    <a:cubicBezTo>
                      <a:pt x="138" y="245"/>
                      <a:pt x="139" y="239"/>
                      <a:pt x="141" y="233"/>
                    </a:cubicBezTo>
                    <a:cubicBezTo>
                      <a:pt x="143" y="226"/>
                      <a:pt x="146" y="219"/>
                      <a:pt x="139" y="217"/>
                    </a:cubicBezTo>
                    <a:cubicBezTo>
                      <a:pt x="139" y="216"/>
                      <a:pt x="140" y="215"/>
                      <a:pt x="140" y="215"/>
                    </a:cubicBezTo>
                    <a:cubicBezTo>
                      <a:pt x="143" y="215"/>
                      <a:pt x="144" y="216"/>
                      <a:pt x="146" y="216"/>
                    </a:cubicBezTo>
                    <a:cubicBezTo>
                      <a:pt x="148" y="216"/>
                      <a:pt x="148" y="215"/>
                      <a:pt x="149" y="213"/>
                    </a:cubicBezTo>
                    <a:cubicBezTo>
                      <a:pt x="142" y="209"/>
                      <a:pt x="143" y="207"/>
                      <a:pt x="143" y="207"/>
                    </a:cubicBezTo>
                    <a:lnTo>
                      <a:pt x="143" y="207"/>
                    </a:lnTo>
                    <a:cubicBezTo>
                      <a:pt x="146" y="208"/>
                      <a:pt x="148" y="209"/>
                      <a:pt x="150" y="209"/>
                    </a:cubicBezTo>
                    <a:cubicBezTo>
                      <a:pt x="151" y="209"/>
                      <a:pt x="152" y="208"/>
                      <a:pt x="152" y="207"/>
                    </a:cubicBezTo>
                    <a:cubicBezTo>
                      <a:pt x="153" y="206"/>
                      <a:pt x="153" y="204"/>
                      <a:pt x="147" y="201"/>
                    </a:cubicBezTo>
                    <a:cubicBezTo>
                      <a:pt x="149" y="197"/>
                      <a:pt x="155" y="194"/>
                      <a:pt x="159" y="194"/>
                    </a:cubicBezTo>
                    <a:cubicBezTo>
                      <a:pt x="161" y="195"/>
                      <a:pt x="162" y="196"/>
                      <a:pt x="162" y="196"/>
                    </a:cubicBezTo>
                    <a:cubicBezTo>
                      <a:pt x="164" y="196"/>
                      <a:pt x="159" y="192"/>
                      <a:pt x="155" y="188"/>
                    </a:cubicBezTo>
                    <a:cubicBezTo>
                      <a:pt x="148" y="184"/>
                      <a:pt x="141" y="179"/>
                      <a:pt x="142" y="178"/>
                    </a:cubicBezTo>
                    <a:lnTo>
                      <a:pt x="142" y="178"/>
                    </a:lnTo>
                    <a:lnTo>
                      <a:pt x="156" y="187"/>
                    </a:lnTo>
                    <a:cubicBezTo>
                      <a:pt x="159" y="190"/>
                      <a:pt x="161" y="191"/>
                      <a:pt x="162" y="191"/>
                    </a:cubicBezTo>
                    <a:cubicBezTo>
                      <a:pt x="162" y="191"/>
                      <a:pt x="163" y="190"/>
                      <a:pt x="164" y="190"/>
                    </a:cubicBezTo>
                    <a:lnTo>
                      <a:pt x="165" y="188"/>
                    </a:lnTo>
                    <a:cubicBezTo>
                      <a:pt x="158" y="184"/>
                      <a:pt x="160" y="179"/>
                      <a:pt x="166" y="173"/>
                    </a:cubicBezTo>
                    <a:cubicBezTo>
                      <a:pt x="171" y="165"/>
                      <a:pt x="175" y="164"/>
                      <a:pt x="168" y="158"/>
                    </a:cubicBezTo>
                    <a:cubicBezTo>
                      <a:pt x="165" y="155"/>
                      <a:pt x="164" y="153"/>
                      <a:pt x="165" y="153"/>
                    </a:cubicBezTo>
                    <a:cubicBezTo>
                      <a:pt x="166" y="153"/>
                      <a:pt x="168" y="154"/>
                      <a:pt x="171" y="155"/>
                    </a:cubicBezTo>
                    <a:cubicBezTo>
                      <a:pt x="184" y="162"/>
                      <a:pt x="190" y="165"/>
                      <a:pt x="191" y="165"/>
                    </a:cubicBezTo>
                    <a:cubicBezTo>
                      <a:pt x="192" y="165"/>
                      <a:pt x="191" y="164"/>
                      <a:pt x="188" y="161"/>
                    </a:cubicBezTo>
                    <a:cubicBezTo>
                      <a:pt x="188" y="161"/>
                      <a:pt x="188" y="161"/>
                      <a:pt x="188" y="161"/>
                    </a:cubicBezTo>
                    <a:cubicBezTo>
                      <a:pt x="187" y="161"/>
                      <a:pt x="182" y="156"/>
                      <a:pt x="177" y="151"/>
                    </a:cubicBezTo>
                    <a:cubicBezTo>
                      <a:pt x="171" y="145"/>
                      <a:pt x="168" y="142"/>
                      <a:pt x="168" y="142"/>
                    </a:cubicBezTo>
                    <a:lnTo>
                      <a:pt x="168" y="142"/>
                    </a:lnTo>
                    <a:cubicBezTo>
                      <a:pt x="169" y="142"/>
                      <a:pt x="172" y="144"/>
                      <a:pt x="178" y="150"/>
                    </a:cubicBezTo>
                    <a:cubicBezTo>
                      <a:pt x="181" y="152"/>
                      <a:pt x="183" y="153"/>
                      <a:pt x="185" y="153"/>
                    </a:cubicBezTo>
                    <a:cubicBezTo>
                      <a:pt x="192" y="153"/>
                      <a:pt x="194" y="142"/>
                      <a:pt x="187" y="132"/>
                    </a:cubicBezTo>
                    <a:lnTo>
                      <a:pt x="187" y="132"/>
                    </a:lnTo>
                    <a:lnTo>
                      <a:pt x="193" y="138"/>
                    </a:lnTo>
                    <a:cubicBezTo>
                      <a:pt x="195" y="142"/>
                      <a:pt x="197" y="143"/>
                      <a:pt x="198" y="143"/>
                    </a:cubicBezTo>
                    <a:cubicBezTo>
                      <a:pt x="199" y="143"/>
                      <a:pt x="200" y="143"/>
                      <a:pt x="202" y="142"/>
                    </a:cubicBezTo>
                    <a:lnTo>
                      <a:pt x="204" y="139"/>
                    </a:lnTo>
                    <a:cubicBezTo>
                      <a:pt x="199" y="133"/>
                      <a:pt x="200" y="130"/>
                      <a:pt x="202" y="130"/>
                    </a:cubicBezTo>
                    <a:lnTo>
                      <a:pt x="202" y="130"/>
                    </a:lnTo>
                    <a:cubicBezTo>
                      <a:pt x="204" y="130"/>
                      <a:pt x="207" y="133"/>
                      <a:pt x="210" y="136"/>
                    </a:cubicBezTo>
                    <a:cubicBezTo>
                      <a:pt x="214" y="141"/>
                      <a:pt x="215" y="142"/>
                      <a:pt x="215" y="142"/>
                    </a:cubicBezTo>
                    <a:cubicBezTo>
                      <a:pt x="216" y="142"/>
                      <a:pt x="216" y="142"/>
                      <a:pt x="216" y="142"/>
                    </a:cubicBezTo>
                    <a:cubicBezTo>
                      <a:pt x="214" y="135"/>
                      <a:pt x="214" y="132"/>
                      <a:pt x="216" y="132"/>
                    </a:cubicBezTo>
                    <a:lnTo>
                      <a:pt x="216" y="132"/>
                    </a:lnTo>
                    <a:cubicBezTo>
                      <a:pt x="218" y="132"/>
                      <a:pt x="221" y="135"/>
                      <a:pt x="223" y="138"/>
                    </a:cubicBezTo>
                    <a:cubicBezTo>
                      <a:pt x="224" y="138"/>
                      <a:pt x="224" y="137"/>
                      <a:pt x="225" y="137"/>
                    </a:cubicBezTo>
                    <a:cubicBezTo>
                      <a:pt x="222" y="130"/>
                      <a:pt x="224" y="129"/>
                      <a:pt x="225" y="129"/>
                    </a:cubicBezTo>
                    <a:cubicBezTo>
                      <a:pt x="227" y="128"/>
                      <a:pt x="229" y="127"/>
                      <a:pt x="224" y="120"/>
                    </a:cubicBezTo>
                    <a:cubicBezTo>
                      <a:pt x="221" y="114"/>
                      <a:pt x="217" y="106"/>
                      <a:pt x="218" y="106"/>
                    </a:cubicBezTo>
                    <a:lnTo>
                      <a:pt x="218" y="106"/>
                    </a:lnTo>
                    <a:lnTo>
                      <a:pt x="222" y="113"/>
                    </a:lnTo>
                    <a:cubicBezTo>
                      <a:pt x="224" y="118"/>
                      <a:pt x="226" y="119"/>
                      <a:pt x="228" y="119"/>
                    </a:cubicBezTo>
                    <a:cubicBezTo>
                      <a:pt x="229" y="119"/>
                      <a:pt x="230" y="119"/>
                      <a:pt x="232" y="118"/>
                    </a:cubicBezTo>
                    <a:cubicBezTo>
                      <a:pt x="234" y="117"/>
                      <a:pt x="235" y="117"/>
                      <a:pt x="236" y="117"/>
                    </a:cubicBezTo>
                    <a:cubicBezTo>
                      <a:pt x="238" y="117"/>
                      <a:pt x="240" y="118"/>
                      <a:pt x="242" y="123"/>
                    </a:cubicBezTo>
                    <a:lnTo>
                      <a:pt x="240" y="115"/>
                    </a:lnTo>
                    <a:cubicBezTo>
                      <a:pt x="239" y="111"/>
                      <a:pt x="239" y="109"/>
                      <a:pt x="240" y="109"/>
                    </a:cubicBezTo>
                    <a:lnTo>
                      <a:pt x="240" y="109"/>
                    </a:lnTo>
                    <a:cubicBezTo>
                      <a:pt x="240" y="109"/>
                      <a:pt x="241" y="111"/>
                      <a:pt x="242" y="115"/>
                    </a:cubicBezTo>
                    <a:cubicBezTo>
                      <a:pt x="244" y="118"/>
                      <a:pt x="245" y="120"/>
                      <a:pt x="247" y="120"/>
                    </a:cubicBezTo>
                    <a:cubicBezTo>
                      <a:pt x="248" y="120"/>
                      <a:pt x="249" y="118"/>
                      <a:pt x="249" y="114"/>
                    </a:cubicBezTo>
                    <a:lnTo>
                      <a:pt x="251" y="113"/>
                    </a:lnTo>
                    <a:cubicBezTo>
                      <a:pt x="253" y="120"/>
                      <a:pt x="255" y="124"/>
                      <a:pt x="256" y="124"/>
                    </a:cubicBezTo>
                    <a:cubicBezTo>
                      <a:pt x="257" y="124"/>
                      <a:pt x="257" y="120"/>
                      <a:pt x="256" y="113"/>
                    </a:cubicBezTo>
                    <a:lnTo>
                      <a:pt x="256" y="113"/>
                    </a:lnTo>
                    <a:cubicBezTo>
                      <a:pt x="256" y="119"/>
                      <a:pt x="257" y="119"/>
                      <a:pt x="258" y="119"/>
                    </a:cubicBezTo>
                    <a:cubicBezTo>
                      <a:pt x="258" y="119"/>
                      <a:pt x="259" y="119"/>
                      <a:pt x="259" y="119"/>
                    </a:cubicBezTo>
                    <a:cubicBezTo>
                      <a:pt x="259" y="115"/>
                      <a:pt x="260" y="113"/>
                      <a:pt x="261" y="113"/>
                    </a:cubicBezTo>
                    <a:cubicBezTo>
                      <a:pt x="262" y="113"/>
                      <a:pt x="263" y="115"/>
                      <a:pt x="263" y="119"/>
                    </a:cubicBezTo>
                    <a:lnTo>
                      <a:pt x="264" y="119"/>
                    </a:lnTo>
                    <a:cubicBezTo>
                      <a:pt x="264" y="111"/>
                      <a:pt x="266" y="111"/>
                      <a:pt x="267" y="111"/>
                    </a:cubicBezTo>
                    <a:cubicBezTo>
                      <a:pt x="267" y="111"/>
                      <a:pt x="268" y="111"/>
                      <a:pt x="269" y="102"/>
                    </a:cubicBezTo>
                    <a:cubicBezTo>
                      <a:pt x="269" y="95"/>
                      <a:pt x="270" y="95"/>
                      <a:pt x="270" y="95"/>
                    </a:cubicBezTo>
                    <a:cubicBezTo>
                      <a:pt x="271" y="100"/>
                      <a:pt x="271" y="106"/>
                      <a:pt x="270" y="111"/>
                    </a:cubicBezTo>
                    <a:cubicBezTo>
                      <a:pt x="270" y="115"/>
                      <a:pt x="270" y="117"/>
                      <a:pt x="270" y="117"/>
                    </a:cubicBezTo>
                    <a:cubicBezTo>
                      <a:pt x="271" y="117"/>
                      <a:pt x="272" y="113"/>
                      <a:pt x="273" y="104"/>
                    </a:cubicBezTo>
                    <a:cubicBezTo>
                      <a:pt x="275" y="95"/>
                      <a:pt x="275" y="91"/>
                      <a:pt x="275" y="91"/>
                    </a:cubicBezTo>
                    <a:lnTo>
                      <a:pt x="275" y="91"/>
                    </a:lnTo>
                    <a:cubicBezTo>
                      <a:pt x="275" y="91"/>
                      <a:pt x="275" y="95"/>
                      <a:pt x="275" y="104"/>
                    </a:cubicBezTo>
                    <a:cubicBezTo>
                      <a:pt x="274" y="109"/>
                      <a:pt x="274" y="115"/>
                      <a:pt x="274" y="115"/>
                    </a:cubicBezTo>
                    <a:cubicBezTo>
                      <a:pt x="274" y="115"/>
                      <a:pt x="274" y="114"/>
                      <a:pt x="275" y="111"/>
                    </a:cubicBezTo>
                    <a:cubicBezTo>
                      <a:pt x="275" y="111"/>
                      <a:pt x="276" y="111"/>
                      <a:pt x="276" y="104"/>
                    </a:cubicBezTo>
                    <a:lnTo>
                      <a:pt x="279" y="104"/>
                    </a:lnTo>
                    <a:cubicBezTo>
                      <a:pt x="280" y="111"/>
                      <a:pt x="281" y="111"/>
                      <a:pt x="282" y="111"/>
                    </a:cubicBezTo>
                    <a:cubicBezTo>
                      <a:pt x="283" y="107"/>
                      <a:pt x="283" y="105"/>
                      <a:pt x="284" y="105"/>
                    </a:cubicBezTo>
                    <a:cubicBezTo>
                      <a:pt x="284" y="105"/>
                      <a:pt x="284" y="107"/>
                      <a:pt x="285" y="111"/>
                    </a:cubicBezTo>
                    <a:cubicBezTo>
                      <a:pt x="284" y="115"/>
                      <a:pt x="284" y="117"/>
                      <a:pt x="284" y="117"/>
                    </a:cubicBezTo>
                    <a:cubicBezTo>
                      <a:pt x="285" y="117"/>
                      <a:pt x="285" y="113"/>
                      <a:pt x="286" y="104"/>
                    </a:cubicBezTo>
                    <a:cubicBezTo>
                      <a:pt x="286" y="100"/>
                      <a:pt x="287" y="98"/>
                      <a:pt x="287" y="98"/>
                    </a:cubicBezTo>
                    <a:cubicBezTo>
                      <a:pt x="288" y="98"/>
                      <a:pt x="288" y="100"/>
                      <a:pt x="288" y="105"/>
                    </a:cubicBezTo>
                    <a:cubicBezTo>
                      <a:pt x="287" y="114"/>
                      <a:pt x="288" y="118"/>
                      <a:pt x="288" y="118"/>
                    </a:cubicBezTo>
                    <a:cubicBezTo>
                      <a:pt x="288" y="118"/>
                      <a:pt x="289" y="116"/>
                      <a:pt x="289" y="113"/>
                    </a:cubicBezTo>
                    <a:cubicBezTo>
                      <a:pt x="290" y="105"/>
                      <a:pt x="291" y="105"/>
                      <a:pt x="291" y="105"/>
                    </a:cubicBezTo>
                    <a:lnTo>
                      <a:pt x="291" y="105"/>
                    </a:lnTo>
                    <a:cubicBezTo>
                      <a:pt x="290" y="113"/>
                      <a:pt x="298" y="115"/>
                      <a:pt x="307" y="117"/>
                    </a:cubicBezTo>
                    <a:cubicBezTo>
                      <a:pt x="309" y="113"/>
                      <a:pt x="312" y="107"/>
                      <a:pt x="313" y="101"/>
                    </a:cubicBezTo>
                    <a:cubicBezTo>
                      <a:pt x="315" y="95"/>
                      <a:pt x="315" y="92"/>
                      <a:pt x="315" y="92"/>
                    </a:cubicBezTo>
                    <a:lnTo>
                      <a:pt x="315" y="92"/>
                    </a:lnTo>
                    <a:cubicBezTo>
                      <a:pt x="316" y="92"/>
                      <a:pt x="315" y="97"/>
                      <a:pt x="314" y="102"/>
                    </a:cubicBezTo>
                    <a:cubicBezTo>
                      <a:pt x="311" y="114"/>
                      <a:pt x="310" y="120"/>
                      <a:pt x="310" y="120"/>
                    </a:cubicBezTo>
                    <a:cubicBezTo>
                      <a:pt x="311" y="120"/>
                      <a:pt x="313" y="115"/>
                      <a:pt x="316" y="102"/>
                    </a:cubicBezTo>
                    <a:cubicBezTo>
                      <a:pt x="318" y="95"/>
                      <a:pt x="319" y="91"/>
                      <a:pt x="319" y="91"/>
                    </a:cubicBezTo>
                    <a:lnTo>
                      <a:pt x="319" y="91"/>
                    </a:lnTo>
                    <a:cubicBezTo>
                      <a:pt x="319" y="91"/>
                      <a:pt x="318" y="95"/>
                      <a:pt x="317" y="104"/>
                    </a:cubicBezTo>
                    <a:cubicBezTo>
                      <a:pt x="317" y="107"/>
                      <a:pt x="316" y="109"/>
                      <a:pt x="316" y="109"/>
                    </a:cubicBezTo>
                    <a:cubicBezTo>
                      <a:pt x="316" y="109"/>
                      <a:pt x="317" y="107"/>
                      <a:pt x="318" y="104"/>
                    </a:cubicBezTo>
                    <a:cubicBezTo>
                      <a:pt x="320" y="100"/>
                      <a:pt x="321" y="99"/>
                      <a:pt x="321" y="99"/>
                    </a:cubicBezTo>
                    <a:lnTo>
                      <a:pt x="321" y="99"/>
                    </a:lnTo>
                    <a:cubicBezTo>
                      <a:pt x="322" y="99"/>
                      <a:pt x="321" y="101"/>
                      <a:pt x="319" y="105"/>
                    </a:cubicBezTo>
                    <a:cubicBezTo>
                      <a:pt x="319" y="110"/>
                      <a:pt x="318" y="116"/>
                      <a:pt x="318" y="116"/>
                    </a:cubicBezTo>
                    <a:cubicBezTo>
                      <a:pt x="318" y="116"/>
                      <a:pt x="319" y="115"/>
                      <a:pt x="319" y="113"/>
                    </a:cubicBezTo>
                    <a:lnTo>
                      <a:pt x="319" y="113"/>
                    </a:lnTo>
                    <a:cubicBezTo>
                      <a:pt x="319" y="113"/>
                      <a:pt x="321" y="114"/>
                      <a:pt x="318" y="121"/>
                    </a:cubicBezTo>
                    <a:cubicBezTo>
                      <a:pt x="318" y="124"/>
                      <a:pt x="318" y="125"/>
                      <a:pt x="318" y="125"/>
                    </a:cubicBezTo>
                    <a:cubicBezTo>
                      <a:pt x="319" y="125"/>
                      <a:pt x="322" y="119"/>
                      <a:pt x="324" y="115"/>
                    </a:cubicBezTo>
                    <a:cubicBezTo>
                      <a:pt x="328" y="108"/>
                      <a:pt x="331" y="104"/>
                      <a:pt x="331" y="104"/>
                    </a:cubicBezTo>
                    <a:lnTo>
                      <a:pt x="331" y="104"/>
                    </a:lnTo>
                    <a:cubicBezTo>
                      <a:pt x="332" y="104"/>
                      <a:pt x="331" y="108"/>
                      <a:pt x="327" y="116"/>
                    </a:cubicBezTo>
                    <a:cubicBezTo>
                      <a:pt x="324" y="122"/>
                      <a:pt x="324" y="125"/>
                      <a:pt x="325" y="125"/>
                    </a:cubicBezTo>
                    <a:cubicBezTo>
                      <a:pt x="327" y="125"/>
                      <a:pt x="331" y="120"/>
                      <a:pt x="335" y="111"/>
                    </a:cubicBezTo>
                    <a:cubicBezTo>
                      <a:pt x="340" y="103"/>
                      <a:pt x="342" y="99"/>
                      <a:pt x="342" y="99"/>
                    </a:cubicBezTo>
                    <a:lnTo>
                      <a:pt x="342" y="99"/>
                    </a:lnTo>
                    <a:cubicBezTo>
                      <a:pt x="342" y="99"/>
                      <a:pt x="341" y="101"/>
                      <a:pt x="340" y="105"/>
                    </a:cubicBezTo>
                    <a:cubicBezTo>
                      <a:pt x="336" y="111"/>
                      <a:pt x="337" y="113"/>
                      <a:pt x="337" y="113"/>
                    </a:cubicBezTo>
                    <a:cubicBezTo>
                      <a:pt x="337" y="113"/>
                      <a:pt x="339" y="114"/>
                      <a:pt x="335" y="120"/>
                    </a:cubicBezTo>
                    <a:cubicBezTo>
                      <a:pt x="335" y="120"/>
                      <a:pt x="335" y="120"/>
                      <a:pt x="335" y="120"/>
                    </a:cubicBezTo>
                    <a:cubicBezTo>
                      <a:pt x="336" y="120"/>
                      <a:pt x="338" y="120"/>
                      <a:pt x="342" y="115"/>
                    </a:cubicBezTo>
                    <a:cubicBezTo>
                      <a:pt x="345" y="110"/>
                      <a:pt x="347" y="108"/>
                      <a:pt x="348" y="108"/>
                    </a:cubicBezTo>
                    <a:lnTo>
                      <a:pt x="348" y="108"/>
                    </a:lnTo>
                    <a:cubicBezTo>
                      <a:pt x="350" y="108"/>
                      <a:pt x="349" y="116"/>
                      <a:pt x="344" y="126"/>
                    </a:cubicBezTo>
                    <a:lnTo>
                      <a:pt x="350" y="119"/>
                    </a:lnTo>
                    <a:cubicBezTo>
                      <a:pt x="355" y="111"/>
                      <a:pt x="359" y="106"/>
                      <a:pt x="359" y="106"/>
                    </a:cubicBezTo>
                    <a:lnTo>
                      <a:pt x="359" y="106"/>
                    </a:lnTo>
                    <a:cubicBezTo>
                      <a:pt x="360" y="106"/>
                      <a:pt x="358" y="108"/>
                      <a:pt x="355" y="114"/>
                    </a:cubicBezTo>
                    <a:cubicBezTo>
                      <a:pt x="353" y="118"/>
                      <a:pt x="353" y="117"/>
                      <a:pt x="351" y="120"/>
                    </a:cubicBezTo>
                    <a:cubicBezTo>
                      <a:pt x="354" y="116"/>
                      <a:pt x="356" y="114"/>
                      <a:pt x="358" y="114"/>
                    </a:cubicBezTo>
                    <a:lnTo>
                      <a:pt x="358" y="114"/>
                    </a:lnTo>
                    <a:cubicBezTo>
                      <a:pt x="360" y="114"/>
                      <a:pt x="358" y="121"/>
                      <a:pt x="352" y="130"/>
                    </a:cubicBezTo>
                    <a:cubicBezTo>
                      <a:pt x="348" y="137"/>
                      <a:pt x="348" y="137"/>
                      <a:pt x="349" y="138"/>
                    </a:cubicBezTo>
                    <a:lnTo>
                      <a:pt x="353" y="132"/>
                    </a:lnTo>
                    <a:cubicBezTo>
                      <a:pt x="358" y="125"/>
                      <a:pt x="361" y="118"/>
                      <a:pt x="362" y="118"/>
                    </a:cubicBezTo>
                    <a:lnTo>
                      <a:pt x="362" y="118"/>
                    </a:lnTo>
                    <a:cubicBezTo>
                      <a:pt x="363" y="119"/>
                      <a:pt x="364" y="120"/>
                      <a:pt x="360" y="127"/>
                    </a:cubicBezTo>
                    <a:cubicBezTo>
                      <a:pt x="357" y="132"/>
                      <a:pt x="354" y="138"/>
                      <a:pt x="355" y="138"/>
                    </a:cubicBezTo>
                    <a:cubicBezTo>
                      <a:pt x="355" y="138"/>
                      <a:pt x="355" y="137"/>
                      <a:pt x="356" y="135"/>
                    </a:cubicBezTo>
                    <a:lnTo>
                      <a:pt x="356" y="135"/>
                    </a:lnTo>
                    <a:cubicBezTo>
                      <a:pt x="356" y="135"/>
                      <a:pt x="358" y="135"/>
                      <a:pt x="354" y="143"/>
                    </a:cubicBezTo>
                    <a:lnTo>
                      <a:pt x="358" y="145"/>
                    </a:lnTo>
                    <a:cubicBezTo>
                      <a:pt x="360" y="143"/>
                      <a:pt x="362" y="141"/>
                      <a:pt x="362" y="141"/>
                    </a:cubicBezTo>
                    <a:lnTo>
                      <a:pt x="362" y="141"/>
                    </a:lnTo>
                    <a:cubicBezTo>
                      <a:pt x="363" y="141"/>
                      <a:pt x="362" y="143"/>
                      <a:pt x="360" y="147"/>
                    </a:cubicBezTo>
                    <a:cubicBezTo>
                      <a:pt x="360" y="147"/>
                      <a:pt x="360" y="147"/>
                      <a:pt x="360" y="147"/>
                    </a:cubicBezTo>
                    <a:cubicBezTo>
                      <a:pt x="361" y="147"/>
                      <a:pt x="363" y="147"/>
                      <a:pt x="367" y="143"/>
                    </a:cubicBezTo>
                    <a:lnTo>
                      <a:pt x="367" y="143"/>
                    </a:lnTo>
                    <a:cubicBezTo>
                      <a:pt x="369" y="145"/>
                      <a:pt x="369" y="145"/>
                      <a:pt x="364" y="152"/>
                    </a:cubicBezTo>
                    <a:cubicBezTo>
                      <a:pt x="368" y="148"/>
                      <a:pt x="370" y="147"/>
                      <a:pt x="371" y="147"/>
                    </a:cubicBezTo>
                    <a:cubicBezTo>
                      <a:pt x="371" y="147"/>
                      <a:pt x="372" y="147"/>
                      <a:pt x="372" y="147"/>
                    </a:cubicBezTo>
                    <a:lnTo>
                      <a:pt x="373" y="148"/>
                    </a:lnTo>
                    <a:cubicBezTo>
                      <a:pt x="377" y="145"/>
                      <a:pt x="378" y="143"/>
                      <a:pt x="379" y="143"/>
                    </a:cubicBezTo>
                    <a:cubicBezTo>
                      <a:pt x="379" y="143"/>
                      <a:pt x="380" y="144"/>
                      <a:pt x="380" y="144"/>
                    </a:cubicBezTo>
                    <a:cubicBezTo>
                      <a:pt x="380" y="144"/>
                      <a:pt x="378" y="153"/>
                      <a:pt x="378" y="154"/>
                    </a:cubicBezTo>
                    <a:cubicBezTo>
                      <a:pt x="379" y="155"/>
                      <a:pt x="379" y="155"/>
                      <a:pt x="380" y="155"/>
                    </a:cubicBezTo>
                    <a:cubicBezTo>
                      <a:pt x="381" y="155"/>
                      <a:pt x="382" y="154"/>
                      <a:pt x="385" y="150"/>
                    </a:cubicBezTo>
                    <a:cubicBezTo>
                      <a:pt x="385" y="149"/>
                      <a:pt x="387" y="147"/>
                      <a:pt x="387" y="147"/>
                    </a:cubicBezTo>
                    <a:lnTo>
                      <a:pt x="387" y="147"/>
                    </a:lnTo>
                    <a:cubicBezTo>
                      <a:pt x="388" y="147"/>
                      <a:pt x="387" y="148"/>
                      <a:pt x="386" y="151"/>
                    </a:cubicBezTo>
                    <a:cubicBezTo>
                      <a:pt x="387" y="151"/>
                      <a:pt x="383" y="160"/>
                      <a:pt x="385" y="162"/>
                    </a:cubicBezTo>
                    <a:cubicBezTo>
                      <a:pt x="386" y="163"/>
                      <a:pt x="387" y="164"/>
                      <a:pt x="388" y="164"/>
                    </a:cubicBezTo>
                    <a:cubicBezTo>
                      <a:pt x="389" y="164"/>
                      <a:pt x="390" y="163"/>
                      <a:pt x="393" y="160"/>
                    </a:cubicBezTo>
                    <a:cubicBezTo>
                      <a:pt x="399" y="154"/>
                      <a:pt x="402" y="152"/>
                      <a:pt x="402" y="152"/>
                    </a:cubicBezTo>
                    <a:lnTo>
                      <a:pt x="402" y="152"/>
                    </a:lnTo>
                    <a:cubicBezTo>
                      <a:pt x="403" y="152"/>
                      <a:pt x="401" y="155"/>
                      <a:pt x="395" y="161"/>
                    </a:cubicBezTo>
                    <a:cubicBezTo>
                      <a:pt x="388" y="168"/>
                      <a:pt x="385" y="171"/>
                      <a:pt x="386" y="171"/>
                    </a:cubicBezTo>
                    <a:cubicBezTo>
                      <a:pt x="386" y="171"/>
                      <a:pt x="388" y="170"/>
                      <a:pt x="390" y="169"/>
                    </a:cubicBezTo>
                    <a:cubicBezTo>
                      <a:pt x="395" y="166"/>
                      <a:pt x="396" y="165"/>
                      <a:pt x="397" y="165"/>
                    </a:cubicBezTo>
                    <a:cubicBezTo>
                      <a:pt x="397" y="165"/>
                      <a:pt x="398" y="165"/>
                      <a:pt x="398" y="165"/>
                    </a:cubicBezTo>
                    <a:cubicBezTo>
                      <a:pt x="394" y="168"/>
                      <a:pt x="393" y="169"/>
                      <a:pt x="394" y="169"/>
                    </a:cubicBezTo>
                    <a:cubicBezTo>
                      <a:pt x="395" y="169"/>
                      <a:pt x="396" y="169"/>
                      <a:pt x="399" y="167"/>
                    </a:cubicBezTo>
                    <a:lnTo>
                      <a:pt x="399" y="167"/>
                    </a:lnTo>
                    <a:cubicBezTo>
                      <a:pt x="400" y="169"/>
                      <a:pt x="400" y="169"/>
                      <a:pt x="393" y="173"/>
                    </a:cubicBezTo>
                    <a:lnTo>
                      <a:pt x="395" y="175"/>
                    </a:lnTo>
                    <a:cubicBezTo>
                      <a:pt x="398" y="173"/>
                      <a:pt x="401" y="173"/>
                      <a:pt x="402" y="173"/>
                    </a:cubicBezTo>
                    <a:cubicBezTo>
                      <a:pt x="407" y="173"/>
                      <a:pt x="404" y="180"/>
                      <a:pt x="400" y="183"/>
                    </a:cubicBezTo>
                    <a:cubicBezTo>
                      <a:pt x="400" y="183"/>
                      <a:pt x="400" y="183"/>
                      <a:pt x="401" y="183"/>
                    </a:cubicBezTo>
                    <a:cubicBezTo>
                      <a:pt x="401" y="183"/>
                      <a:pt x="403" y="183"/>
                      <a:pt x="408" y="181"/>
                    </a:cubicBezTo>
                    <a:cubicBezTo>
                      <a:pt x="414" y="177"/>
                      <a:pt x="418" y="176"/>
                      <a:pt x="419" y="176"/>
                    </a:cubicBezTo>
                    <a:lnTo>
                      <a:pt x="419" y="176"/>
                    </a:lnTo>
                    <a:cubicBezTo>
                      <a:pt x="420" y="176"/>
                      <a:pt x="417" y="178"/>
                      <a:pt x="409" y="183"/>
                    </a:cubicBezTo>
                    <a:cubicBezTo>
                      <a:pt x="411" y="182"/>
                      <a:pt x="412" y="182"/>
                      <a:pt x="413" y="182"/>
                    </a:cubicBezTo>
                    <a:cubicBezTo>
                      <a:pt x="417" y="182"/>
                      <a:pt x="416" y="187"/>
                      <a:pt x="405" y="192"/>
                    </a:cubicBezTo>
                    <a:lnTo>
                      <a:pt x="390" y="200"/>
                    </a:lnTo>
                    <a:cubicBezTo>
                      <a:pt x="395" y="198"/>
                      <a:pt x="397" y="198"/>
                      <a:pt x="397" y="198"/>
                    </a:cubicBezTo>
                    <a:cubicBezTo>
                      <a:pt x="398" y="198"/>
                      <a:pt x="398" y="198"/>
                      <a:pt x="398" y="198"/>
                    </a:cubicBezTo>
                    <a:cubicBezTo>
                      <a:pt x="401" y="196"/>
                      <a:pt x="403" y="196"/>
                      <a:pt x="404" y="196"/>
                    </a:cubicBezTo>
                    <a:cubicBezTo>
                      <a:pt x="406" y="196"/>
                      <a:pt x="406" y="197"/>
                      <a:pt x="407" y="198"/>
                    </a:cubicBezTo>
                    <a:cubicBezTo>
                      <a:pt x="408" y="200"/>
                      <a:pt x="417" y="200"/>
                      <a:pt x="417" y="202"/>
                    </a:cubicBezTo>
                    <a:cubicBezTo>
                      <a:pt x="418" y="204"/>
                      <a:pt x="419" y="207"/>
                      <a:pt x="411" y="210"/>
                    </a:cubicBezTo>
                    <a:cubicBezTo>
                      <a:pt x="411" y="211"/>
                      <a:pt x="412" y="212"/>
                      <a:pt x="415" y="212"/>
                    </a:cubicBezTo>
                    <a:cubicBezTo>
                      <a:pt x="416" y="212"/>
                      <a:pt x="418" y="212"/>
                      <a:pt x="420" y="211"/>
                    </a:cubicBezTo>
                    <a:cubicBezTo>
                      <a:pt x="422" y="211"/>
                      <a:pt x="423" y="211"/>
                      <a:pt x="424" y="211"/>
                    </a:cubicBezTo>
                    <a:cubicBezTo>
                      <a:pt x="428" y="211"/>
                      <a:pt x="428" y="213"/>
                      <a:pt x="422" y="215"/>
                    </a:cubicBezTo>
                    <a:lnTo>
                      <a:pt x="422" y="216"/>
                    </a:lnTo>
                    <a:cubicBezTo>
                      <a:pt x="424" y="215"/>
                      <a:pt x="426" y="215"/>
                      <a:pt x="427" y="215"/>
                    </a:cubicBezTo>
                    <a:cubicBezTo>
                      <a:pt x="429" y="215"/>
                      <a:pt x="429" y="216"/>
                      <a:pt x="429" y="216"/>
                    </a:cubicBezTo>
                    <a:cubicBezTo>
                      <a:pt x="424" y="218"/>
                      <a:pt x="417" y="220"/>
                      <a:pt x="420" y="220"/>
                    </a:cubicBezTo>
                    <a:cubicBezTo>
                      <a:pt x="421" y="220"/>
                      <a:pt x="422" y="220"/>
                      <a:pt x="423" y="220"/>
                    </a:cubicBezTo>
                    <a:cubicBezTo>
                      <a:pt x="426" y="219"/>
                      <a:pt x="428" y="219"/>
                      <a:pt x="429" y="219"/>
                    </a:cubicBezTo>
                    <a:cubicBezTo>
                      <a:pt x="431" y="219"/>
                      <a:pt x="431" y="220"/>
                      <a:pt x="431" y="221"/>
                    </a:cubicBezTo>
                    <a:cubicBezTo>
                      <a:pt x="425" y="226"/>
                      <a:pt x="426" y="255"/>
                      <a:pt x="433" y="255"/>
                    </a:cubicBezTo>
                    <a:lnTo>
                      <a:pt x="432" y="258"/>
                    </a:lnTo>
                    <a:lnTo>
                      <a:pt x="432" y="261"/>
                    </a:lnTo>
                    <a:cubicBezTo>
                      <a:pt x="430" y="260"/>
                      <a:pt x="428" y="260"/>
                      <a:pt x="427" y="260"/>
                    </a:cubicBezTo>
                    <a:cubicBezTo>
                      <a:pt x="417" y="260"/>
                      <a:pt x="424" y="264"/>
                      <a:pt x="431" y="268"/>
                    </a:cubicBezTo>
                    <a:cubicBezTo>
                      <a:pt x="438" y="271"/>
                      <a:pt x="438" y="272"/>
                      <a:pt x="437" y="273"/>
                    </a:cubicBezTo>
                    <a:cubicBezTo>
                      <a:pt x="432" y="272"/>
                      <a:pt x="428" y="271"/>
                      <a:pt x="426" y="271"/>
                    </a:cubicBezTo>
                    <a:cubicBezTo>
                      <a:pt x="422" y="271"/>
                      <a:pt x="423" y="273"/>
                      <a:pt x="428" y="275"/>
                    </a:cubicBezTo>
                    <a:cubicBezTo>
                      <a:pt x="438" y="278"/>
                      <a:pt x="442" y="280"/>
                      <a:pt x="439" y="280"/>
                    </a:cubicBezTo>
                    <a:cubicBezTo>
                      <a:pt x="438" y="280"/>
                      <a:pt x="434" y="279"/>
                      <a:pt x="428" y="277"/>
                    </a:cubicBezTo>
                    <a:cubicBezTo>
                      <a:pt x="423" y="276"/>
                      <a:pt x="419" y="276"/>
                      <a:pt x="418" y="276"/>
                    </a:cubicBezTo>
                    <a:cubicBezTo>
                      <a:pt x="415" y="276"/>
                      <a:pt x="420" y="278"/>
                      <a:pt x="435" y="283"/>
                    </a:cubicBezTo>
                    <a:cubicBezTo>
                      <a:pt x="439" y="285"/>
                      <a:pt x="441" y="286"/>
                      <a:pt x="439" y="286"/>
                    </a:cubicBezTo>
                    <a:cubicBezTo>
                      <a:pt x="439" y="286"/>
                      <a:pt x="437" y="286"/>
                      <a:pt x="434" y="285"/>
                    </a:cubicBezTo>
                    <a:cubicBezTo>
                      <a:pt x="426" y="284"/>
                      <a:pt x="422" y="283"/>
                      <a:pt x="421" y="283"/>
                    </a:cubicBezTo>
                    <a:cubicBezTo>
                      <a:pt x="419" y="283"/>
                      <a:pt x="421" y="284"/>
                      <a:pt x="425" y="285"/>
                    </a:cubicBezTo>
                    <a:cubicBezTo>
                      <a:pt x="434" y="289"/>
                      <a:pt x="437" y="290"/>
                      <a:pt x="436" y="290"/>
                    </a:cubicBezTo>
                    <a:cubicBezTo>
                      <a:pt x="434" y="290"/>
                      <a:pt x="430" y="289"/>
                      <a:pt x="424" y="287"/>
                    </a:cubicBezTo>
                    <a:cubicBezTo>
                      <a:pt x="417" y="286"/>
                      <a:pt x="413" y="285"/>
                      <a:pt x="412" y="285"/>
                    </a:cubicBezTo>
                    <a:cubicBezTo>
                      <a:pt x="411" y="285"/>
                      <a:pt x="414" y="287"/>
                      <a:pt x="423" y="291"/>
                    </a:cubicBezTo>
                    <a:cubicBezTo>
                      <a:pt x="433" y="295"/>
                      <a:pt x="436" y="298"/>
                      <a:pt x="431" y="298"/>
                    </a:cubicBezTo>
                    <a:cubicBezTo>
                      <a:pt x="429" y="298"/>
                      <a:pt x="426" y="297"/>
                      <a:pt x="420" y="295"/>
                    </a:cubicBezTo>
                    <a:cubicBezTo>
                      <a:pt x="420" y="296"/>
                      <a:pt x="420" y="296"/>
                      <a:pt x="419" y="296"/>
                    </a:cubicBezTo>
                    <a:cubicBezTo>
                      <a:pt x="419" y="296"/>
                      <a:pt x="418" y="296"/>
                      <a:pt x="417" y="296"/>
                    </a:cubicBezTo>
                    <a:cubicBezTo>
                      <a:pt x="416" y="296"/>
                      <a:pt x="416" y="296"/>
                      <a:pt x="419" y="298"/>
                    </a:cubicBezTo>
                    <a:lnTo>
                      <a:pt x="411" y="295"/>
                    </a:lnTo>
                    <a:lnTo>
                      <a:pt x="410" y="296"/>
                    </a:lnTo>
                    <a:lnTo>
                      <a:pt x="418" y="300"/>
                    </a:lnTo>
                    <a:cubicBezTo>
                      <a:pt x="418" y="301"/>
                      <a:pt x="408" y="303"/>
                      <a:pt x="404" y="309"/>
                    </a:cubicBezTo>
                    <a:cubicBezTo>
                      <a:pt x="398" y="318"/>
                      <a:pt x="396" y="319"/>
                      <a:pt x="404" y="323"/>
                    </a:cubicBezTo>
                    <a:cubicBezTo>
                      <a:pt x="411" y="328"/>
                      <a:pt x="414" y="330"/>
                      <a:pt x="413" y="330"/>
                    </a:cubicBezTo>
                    <a:cubicBezTo>
                      <a:pt x="412" y="330"/>
                      <a:pt x="408" y="329"/>
                      <a:pt x="401" y="325"/>
                    </a:cubicBezTo>
                    <a:cubicBezTo>
                      <a:pt x="401" y="325"/>
                      <a:pt x="401" y="325"/>
                      <a:pt x="401" y="325"/>
                    </a:cubicBezTo>
                    <a:cubicBezTo>
                      <a:pt x="399" y="325"/>
                      <a:pt x="395" y="323"/>
                      <a:pt x="393" y="323"/>
                    </a:cubicBezTo>
                    <a:cubicBezTo>
                      <a:pt x="393" y="323"/>
                      <a:pt x="393" y="323"/>
                      <a:pt x="392" y="323"/>
                    </a:cubicBezTo>
                    <a:cubicBezTo>
                      <a:pt x="392" y="324"/>
                      <a:pt x="391" y="325"/>
                      <a:pt x="390" y="325"/>
                    </a:cubicBezTo>
                    <a:cubicBezTo>
                      <a:pt x="388" y="325"/>
                      <a:pt x="386" y="324"/>
                      <a:pt x="383" y="321"/>
                    </a:cubicBezTo>
                    <a:lnTo>
                      <a:pt x="382" y="322"/>
                    </a:lnTo>
                    <a:cubicBezTo>
                      <a:pt x="391" y="331"/>
                      <a:pt x="390" y="337"/>
                      <a:pt x="385" y="337"/>
                    </a:cubicBezTo>
                    <a:cubicBezTo>
                      <a:pt x="384" y="337"/>
                      <a:pt x="383" y="336"/>
                      <a:pt x="381" y="336"/>
                    </a:cubicBezTo>
                    <a:lnTo>
                      <a:pt x="381" y="336"/>
                    </a:lnTo>
                    <a:cubicBezTo>
                      <a:pt x="379" y="337"/>
                      <a:pt x="378" y="337"/>
                      <a:pt x="382" y="345"/>
                    </a:cubicBezTo>
                    <a:cubicBezTo>
                      <a:pt x="384" y="348"/>
                      <a:pt x="385" y="350"/>
                      <a:pt x="384" y="350"/>
                    </a:cubicBezTo>
                    <a:cubicBezTo>
                      <a:pt x="384" y="350"/>
                      <a:pt x="383" y="349"/>
                      <a:pt x="380" y="347"/>
                    </a:cubicBezTo>
                    <a:cubicBezTo>
                      <a:pt x="377" y="344"/>
                      <a:pt x="374" y="341"/>
                      <a:pt x="372" y="341"/>
                    </a:cubicBezTo>
                    <a:cubicBezTo>
                      <a:pt x="369" y="341"/>
                      <a:pt x="369" y="344"/>
                      <a:pt x="374" y="350"/>
                    </a:cubicBezTo>
                    <a:lnTo>
                      <a:pt x="369" y="346"/>
                    </a:lnTo>
                    <a:cubicBezTo>
                      <a:pt x="367" y="344"/>
                      <a:pt x="366" y="344"/>
                      <a:pt x="366" y="344"/>
                    </a:cubicBezTo>
                    <a:lnTo>
                      <a:pt x="366" y="344"/>
                    </a:lnTo>
                    <a:cubicBezTo>
                      <a:pt x="365" y="344"/>
                      <a:pt x="368" y="348"/>
                      <a:pt x="372" y="353"/>
                    </a:cubicBezTo>
                    <a:cubicBezTo>
                      <a:pt x="377" y="358"/>
                      <a:pt x="379" y="362"/>
                      <a:pt x="379" y="362"/>
                    </a:cubicBezTo>
                    <a:cubicBezTo>
                      <a:pt x="378" y="362"/>
                      <a:pt x="374" y="358"/>
                      <a:pt x="365" y="348"/>
                    </a:cubicBezTo>
                    <a:cubicBezTo>
                      <a:pt x="360" y="340"/>
                      <a:pt x="357" y="337"/>
                      <a:pt x="357" y="337"/>
                    </a:cubicBezTo>
                    <a:lnTo>
                      <a:pt x="357" y="337"/>
                    </a:lnTo>
                    <a:cubicBezTo>
                      <a:pt x="356" y="337"/>
                      <a:pt x="357" y="339"/>
                      <a:pt x="360" y="341"/>
                    </a:cubicBezTo>
                    <a:cubicBezTo>
                      <a:pt x="362" y="346"/>
                      <a:pt x="366" y="352"/>
                      <a:pt x="365" y="352"/>
                    </a:cubicBezTo>
                    <a:cubicBezTo>
                      <a:pt x="364" y="352"/>
                      <a:pt x="363" y="352"/>
                      <a:pt x="362" y="350"/>
                    </a:cubicBezTo>
                    <a:lnTo>
                      <a:pt x="362" y="350"/>
                    </a:lnTo>
                    <a:cubicBezTo>
                      <a:pt x="361" y="350"/>
                      <a:pt x="360" y="351"/>
                      <a:pt x="370" y="364"/>
                    </a:cubicBezTo>
                    <a:cubicBezTo>
                      <a:pt x="374" y="371"/>
                      <a:pt x="373" y="372"/>
                      <a:pt x="372" y="372"/>
                    </a:cubicBezTo>
                    <a:cubicBezTo>
                      <a:pt x="369" y="367"/>
                      <a:pt x="367" y="363"/>
                      <a:pt x="364" y="358"/>
                    </a:cubicBezTo>
                    <a:cubicBezTo>
                      <a:pt x="365" y="358"/>
                      <a:pt x="365" y="358"/>
                      <a:pt x="365" y="358"/>
                    </a:cubicBezTo>
                    <a:lnTo>
                      <a:pt x="365" y="358"/>
                    </a:lnTo>
                    <a:cubicBezTo>
                      <a:pt x="365" y="358"/>
                      <a:pt x="364" y="358"/>
                      <a:pt x="362" y="359"/>
                    </a:cubicBezTo>
                    <a:cubicBezTo>
                      <a:pt x="362" y="359"/>
                      <a:pt x="362" y="359"/>
                      <a:pt x="362" y="359"/>
                    </a:cubicBezTo>
                    <a:cubicBezTo>
                      <a:pt x="360" y="359"/>
                      <a:pt x="355" y="354"/>
                      <a:pt x="351" y="348"/>
                    </a:cubicBezTo>
                    <a:cubicBezTo>
                      <a:pt x="349" y="345"/>
                      <a:pt x="347" y="344"/>
                      <a:pt x="347" y="344"/>
                    </a:cubicBezTo>
                    <a:lnTo>
                      <a:pt x="347" y="344"/>
                    </a:lnTo>
                    <a:cubicBezTo>
                      <a:pt x="346" y="344"/>
                      <a:pt x="348" y="347"/>
                      <a:pt x="354" y="355"/>
                    </a:cubicBezTo>
                    <a:cubicBezTo>
                      <a:pt x="363" y="368"/>
                      <a:pt x="363" y="368"/>
                      <a:pt x="361" y="369"/>
                    </a:cubicBezTo>
                    <a:cubicBezTo>
                      <a:pt x="361" y="369"/>
                      <a:pt x="360" y="369"/>
                      <a:pt x="360" y="369"/>
                    </a:cubicBezTo>
                    <a:cubicBezTo>
                      <a:pt x="359" y="369"/>
                      <a:pt x="358" y="369"/>
                      <a:pt x="355" y="364"/>
                    </a:cubicBezTo>
                    <a:cubicBezTo>
                      <a:pt x="351" y="357"/>
                      <a:pt x="351" y="357"/>
                      <a:pt x="349" y="357"/>
                    </a:cubicBezTo>
                    <a:cubicBezTo>
                      <a:pt x="346" y="359"/>
                      <a:pt x="355" y="382"/>
                      <a:pt x="362" y="396"/>
                    </a:cubicBezTo>
                    <a:cubicBezTo>
                      <a:pt x="366" y="404"/>
                      <a:pt x="368" y="407"/>
                      <a:pt x="368" y="407"/>
                    </a:cubicBezTo>
                    <a:cubicBezTo>
                      <a:pt x="368" y="407"/>
                      <a:pt x="365" y="404"/>
                      <a:pt x="361" y="396"/>
                    </a:cubicBezTo>
                    <a:cubicBezTo>
                      <a:pt x="358" y="391"/>
                      <a:pt x="357" y="391"/>
                      <a:pt x="356" y="391"/>
                    </a:cubicBezTo>
                    <a:cubicBezTo>
                      <a:pt x="356" y="391"/>
                      <a:pt x="356" y="391"/>
                      <a:pt x="355" y="391"/>
                    </a:cubicBezTo>
                    <a:cubicBezTo>
                      <a:pt x="351" y="384"/>
                      <a:pt x="352" y="383"/>
                      <a:pt x="353" y="383"/>
                    </a:cubicBezTo>
                    <a:lnTo>
                      <a:pt x="350" y="375"/>
                    </a:lnTo>
                    <a:cubicBezTo>
                      <a:pt x="345" y="369"/>
                      <a:pt x="343" y="365"/>
                      <a:pt x="342" y="365"/>
                    </a:cubicBezTo>
                    <a:lnTo>
                      <a:pt x="342" y="365"/>
                    </a:lnTo>
                    <a:cubicBezTo>
                      <a:pt x="342" y="365"/>
                      <a:pt x="343" y="369"/>
                      <a:pt x="346" y="377"/>
                    </a:cubicBezTo>
                    <a:cubicBezTo>
                      <a:pt x="348" y="381"/>
                      <a:pt x="348" y="382"/>
                      <a:pt x="348" y="382"/>
                    </a:cubicBezTo>
                    <a:cubicBezTo>
                      <a:pt x="348" y="382"/>
                      <a:pt x="346" y="381"/>
                      <a:pt x="344" y="377"/>
                    </a:cubicBezTo>
                    <a:cubicBezTo>
                      <a:pt x="341" y="372"/>
                      <a:pt x="338" y="368"/>
                      <a:pt x="337" y="368"/>
                    </a:cubicBezTo>
                    <a:lnTo>
                      <a:pt x="337" y="368"/>
                    </a:lnTo>
                    <a:cubicBezTo>
                      <a:pt x="337" y="368"/>
                      <a:pt x="338" y="369"/>
                      <a:pt x="339" y="371"/>
                    </a:cubicBezTo>
                    <a:cubicBezTo>
                      <a:pt x="339" y="371"/>
                      <a:pt x="338" y="371"/>
                      <a:pt x="338" y="371"/>
                    </a:cubicBezTo>
                    <a:cubicBezTo>
                      <a:pt x="338" y="371"/>
                      <a:pt x="336" y="370"/>
                      <a:pt x="333" y="365"/>
                    </a:cubicBezTo>
                    <a:cubicBezTo>
                      <a:pt x="331" y="366"/>
                      <a:pt x="331" y="366"/>
                      <a:pt x="333" y="374"/>
                    </a:cubicBezTo>
                    <a:cubicBezTo>
                      <a:pt x="336" y="381"/>
                      <a:pt x="335" y="382"/>
                      <a:pt x="334" y="382"/>
                    </a:cubicBezTo>
                    <a:cubicBezTo>
                      <a:pt x="334" y="382"/>
                      <a:pt x="333" y="382"/>
                      <a:pt x="335" y="390"/>
                    </a:cubicBezTo>
                    <a:cubicBezTo>
                      <a:pt x="339" y="397"/>
                      <a:pt x="341" y="405"/>
                      <a:pt x="337" y="405"/>
                    </a:cubicBezTo>
                    <a:cubicBezTo>
                      <a:pt x="338" y="409"/>
                      <a:pt x="338" y="411"/>
                      <a:pt x="338" y="411"/>
                    </a:cubicBezTo>
                    <a:cubicBezTo>
                      <a:pt x="337" y="411"/>
                      <a:pt x="336" y="408"/>
                      <a:pt x="332" y="400"/>
                    </a:cubicBezTo>
                    <a:cubicBezTo>
                      <a:pt x="330" y="392"/>
                      <a:pt x="328" y="392"/>
                      <a:pt x="327" y="392"/>
                    </a:cubicBezTo>
                    <a:cubicBezTo>
                      <a:pt x="327" y="392"/>
                      <a:pt x="327" y="392"/>
                      <a:pt x="327" y="392"/>
                    </a:cubicBezTo>
                    <a:cubicBezTo>
                      <a:pt x="327" y="392"/>
                      <a:pt x="325" y="391"/>
                      <a:pt x="323" y="385"/>
                    </a:cubicBezTo>
                    <a:cubicBezTo>
                      <a:pt x="322" y="383"/>
                      <a:pt x="321" y="382"/>
                      <a:pt x="321" y="382"/>
                    </a:cubicBezTo>
                    <a:lnTo>
                      <a:pt x="321" y="382"/>
                    </a:lnTo>
                    <a:cubicBezTo>
                      <a:pt x="321" y="382"/>
                      <a:pt x="322" y="387"/>
                      <a:pt x="324" y="393"/>
                    </a:cubicBezTo>
                    <a:cubicBezTo>
                      <a:pt x="326" y="401"/>
                      <a:pt x="328" y="409"/>
                      <a:pt x="328" y="409"/>
                    </a:cubicBezTo>
                    <a:cubicBezTo>
                      <a:pt x="325" y="402"/>
                      <a:pt x="322" y="394"/>
                      <a:pt x="319" y="386"/>
                    </a:cubicBezTo>
                    <a:cubicBezTo>
                      <a:pt x="317" y="378"/>
                      <a:pt x="315" y="374"/>
                      <a:pt x="315" y="374"/>
                    </a:cubicBezTo>
                    <a:lnTo>
                      <a:pt x="315" y="374"/>
                    </a:lnTo>
                    <a:cubicBezTo>
                      <a:pt x="315" y="374"/>
                      <a:pt x="316" y="378"/>
                      <a:pt x="318" y="386"/>
                    </a:cubicBezTo>
                    <a:cubicBezTo>
                      <a:pt x="320" y="392"/>
                      <a:pt x="321" y="397"/>
                      <a:pt x="320" y="397"/>
                    </a:cubicBezTo>
                    <a:cubicBezTo>
                      <a:pt x="319" y="397"/>
                      <a:pt x="319" y="396"/>
                      <a:pt x="317" y="394"/>
                    </a:cubicBezTo>
                    <a:cubicBezTo>
                      <a:pt x="317" y="394"/>
                      <a:pt x="317" y="395"/>
                      <a:pt x="316" y="395"/>
                    </a:cubicBezTo>
                    <a:cubicBezTo>
                      <a:pt x="315" y="395"/>
                      <a:pt x="313" y="393"/>
                      <a:pt x="312" y="387"/>
                    </a:cubicBezTo>
                    <a:cubicBezTo>
                      <a:pt x="311" y="385"/>
                      <a:pt x="310" y="384"/>
                      <a:pt x="310" y="384"/>
                    </a:cubicBezTo>
                    <a:cubicBezTo>
                      <a:pt x="309" y="384"/>
                      <a:pt x="309" y="387"/>
                      <a:pt x="309" y="387"/>
                    </a:cubicBezTo>
                    <a:cubicBezTo>
                      <a:pt x="310" y="392"/>
                      <a:pt x="310" y="394"/>
                      <a:pt x="309" y="394"/>
                    </a:cubicBezTo>
                    <a:cubicBezTo>
                      <a:pt x="308" y="394"/>
                      <a:pt x="307" y="392"/>
                      <a:pt x="305" y="388"/>
                    </a:cubicBezTo>
                    <a:cubicBezTo>
                      <a:pt x="302" y="381"/>
                      <a:pt x="300" y="377"/>
                      <a:pt x="299" y="377"/>
                    </a:cubicBezTo>
                    <a:lnTo>
                      <a:pt x="299" y="377"/>
                    </a:lnTo>
                    <a:cubicBezTo>
                      <a:pt x="299" y="377"/>
                      <a:pt x="299" y="381"/>
                      <a:pt x="300" y="388"/>
                    </a:cubicBezTo>
                    <a:cubicBezTo>
                      <a:pt x="301" y="393"/>
                      <a:pt x="302" y="398"/>
                      <a:pt x="301" y="398"/>
                    </a:cubicBezTo>
                    <a:cubicBezTo>
                      <a:pt x="301" y="398"/>
                      <a:pt x="301" y="395"/>
                      <a:pt x="299" y="388"/>
                    </a:cubicBezTo>
                    <a:cubicBezTo>
                      <a:pt x="299" y="386"/>
                      <a:pt x="298" y="385"/>
                      <a:pt x="298" y="385"/>
                    </a:cubicBezTo>
                    <a:cubicBezTo>
                      <a:pt x="297" y="385"/>
                      <a:pt x="297" y="391"/>
                      <a:pt x="296" y="397"/>
                    </a:cubicBezTo>
                    <a:cubicBezTo>
                      <a:pt x="296" y="405"/>
                      <a:pt x="297" y="421"/>
                      <a:pt x="297" y="429"/>
                    </a:cubicBezTo>
                    <a:cubicBezTo>
                      <a:pt x="298" y="439"/>
                      <a:pt x="299" y="443"/>
                      <a:pt x="298" y="443"/>
                    </a:cubicBezTo>
                    <a:cubicBezTo>
                      <a:pt x="298" y="443"/>
                      <a:pt x="297" y="441"/>
                      <a:pt x="296" y="438"/>
                    </a:cubicBezTo>
                    <a:cubicBezTo>
                      <a:pt x="294" y="438"/>
                      <a:pt x="293" y="429"/>
                      <a:pt x="293" y="421"/>
                    </a:cubicBezTo>
                    <a:cubicBezTo>
                      <a:pt x="291" y="413"/>
                      <a:pt x="293" y="413"/>
                      <a:pt x="293" y="413"/>
                    </a:cubicBezTo>
                    <a:lnTo>
                      <a:pt x="294" y="413"/>
                    </a:lnTo>
                    <a:cubicBezTo>
                      <a:pt x="294" y="405"/>
                      <a:pt x="294" y="396"/>
                      <a:pt x="291" y="396"/>
                    </a:cubicBezTo>
                    <a:cubicBezTo>
                      <a:pt x="291" y="392"/>
                      <a:pt x="290" y="390"/>
                      <a:pt x="290" y="390"/>
                    </a:cubicBezTo>
                    <a:cubicBezTo>
                      <a:pt x="289" y="390"/>
                      <a:pt x="289" y="392"/>
                      <a:pt x="289" y="396"/>
                    </a:cubicBezTo>
                    <a:cubicBezTo>
                      <a:pt x="288" y="388"/>
                      <a:pt x="286" y="388"/>
                      <a:pt x="285" y="388"/>
                    </a:cubicBezTo>
                    <a:cubicBezTo>
                      <a:pt x="282" y="388"/>
                      <a:pt x="280" y="388"/>
                      <a:pt x="280" y="379"/>
                    </a:cubicBezTo>
                    <a:cubicBezTo>
                      <a:pt x="278" y="379"/>
                      <a:pt x="277" y="379"/>
                      <a:pt x="277" y="387"/>
                    </a:cubicBezTo>
                    <a:cubicBezTo>
                      <a:pt x="276" y="397"/>
                      <a:pt x="275" y="400"/>
                      <a:pt x="275" y="400"/>
                    </a:cubicBezTo>
                    <a:cubicBezTo>
                      <a:pt x="275" y="400"/>
                      <a:pt x="275" y="398"/>
                      <a:pt x="275" y="395"/>
                    </a:cubicBezTo>
                    <a:cubicBezTo>
                      <a:pt x="275" y="385"/>
                      <a:pt x="272" y="377"/>
                      <a:pt x="268" y="377"/>
                    </a:cubicBezTo>
                    <a:cubicBezTo>
                      <a:pt x="266" y="377"/>
                      <a:pt x="264" y="379"/>
                      <a:pt x="262" y="384"/>
                    </a:cubicBezTo>
                    <a:lnTo>
                      <a:pt x="261" y="384"/>
                    </a:lnTo>
                    <a:cubicBezTo>
                      <a:pt x="261" y="379"/>
                      <a:pt x="260" y="376"/>
                      <a:pt x="258" y="376"/>
                    </a:cubicBezTo>
                    <a:cubicBezTo>
                      <a:pt x="256" y="376"/>
                      <a:pt x="255" y="378"/>
                      <a:pt x="253" y="381"/>
                    </a:cubicBezTo>
                    <a:lnTo>
                      <a:pt x="250" y="379"/>
                    </a:lnTo>
                    <a:cubicBezTo>
                      <a:pt x="251" y="375"/>
                      <a:pt x="251" y="373"/>
                      <a:pt x="250" y="373"/>
                    </a:cubicBezTo>
                    <a:lnTo>
                      <a:pt x="250" y="373"/>
                    </a:lnTo>
                    <a:cubicBezTo>
                      <a:pt x="250" y="373"/>
                      <a:pt x="249" y="375"/>
                      <a:pt x="247" y="378"/>
                    </a:cubicBezTo>
                    <a:cubicBezTo>
                      <a:pt x="244" y="383"/>
                      <a:pt x="242" y="388"/>
                      <a:pt x="242" y="388"/>
                    </a:cubicBezTo>
                    <a:cubicBezTo>
                      <a:pt x="242" y="388"/>
                      <a:pt x="242" y="387"/>
                      <a:pt x="243" y="385"/>
                    </a:cubicBezTo>
                    <a:cubicBezTo>
                      <a:pt x="245" y="377"/>
                      <a:pt x="244" y="377"/>
                      <a:pt x="241" y="375"/>
                    </a:cubicBezTo>
                    <a:cubicBezTo>
                      <a:pt x="240" y="374"/>
                      <a:pt x="239" y="374"/>
                      <a:pt x="238" y="374"/>
                    </a:cubicBezTo>
                    <a:cubicBezTo>
                      <a:pt x="237" y="374"/>
                      <a:pt x="236" y="375"/>
                      <a:pt x="234" y="381"/>
                    </a:cubicBezTo>
                    <a:cubicBezTo>
                      <a:pt x="232" y="382"/>
                      <a:pt x="231" y="383"/>
                      <a:pt x="231" y="383"/>
                    </a:cubicBezTo>
                    <a:cubicBezTo>
                      <a:pt x="229" y="383"/>
                      <a:pt x="232" y="377"/>
                      <a:pt x="234" y="372"/>
                    </a:cubicBezTo>
                    <a:cubicBezTo>
                      <a:pt x="238" y="365"/>
                      <a:pt x="240" y="362"/>
                      <a:pt x="240" y="362"/>
                    </a:cubicBezTo>
                    <a:lnTo>
                      <a:pt x="240" y="362"/>
                    </a:lnTo>
                    <a:cubicBezTo>
                      <a:pt x="239" y="362"/>
                      <a:pt x="236" y="367"/>
                      <a:pt x="230" y="378"/>
                    </a:cubicBezTo>
                    <a:cubicBezTo>
                      <a:pt x="225" y="386"/>
                      <a:pt x="222" y="389"/>
                      <a:pt x="221" y="389"/>
                    </a:cubicBezTo>
                    <a:cubicBezTo>
                      <a:pt x="220" y="389"/>
                      <a:pt x="221" y="386"/>
                      <a:pt x="223" y="383"/>
                    </a:cubicBezTo>
                    <a:cubicBezTo>
                      <a:pt x="226" y="378"/>
                      <a:pt x="227" y="377"/>
                      <a:pt x="228" y="377"/>
                    </a:cubicBezTo>
                    <a:cubicBezTo>
                      <a:pt x="228" y="377"/>
                      <a:pt x="228" y="377"/>
                      <a:pt x="229" y="377"/>
                    </a:cubicBezTo>
                    <a:lnTo>
                      <a:pt x="236" y="363"/>
                    </a:lnTo>
                    <a:cubicBezTo>
                      <a:pt x="235" y="363"/>
                      <a:pt x="235" y="363"/>
                      <a:pt x="231" y="369"/>
                    </a:cubicBezTo>
                    <a:cubicBezTo>
                      <a:pt x="231" y="369"/>
                      <a:pt x="231" y="369"/>
                      <a:pt x="231" y="369"/>
                    </a:cubicBezTo>
                    <a:cubicBezTo>
                      <a:pt x="230" y="369"/>
                      <a:pt x="229" y="370"/>
                      <a:pt x="225" y="375"/>
                    </a:cubicBezTo>
                    <a:cubicBezTo>
                      <a:pt x="220" y="382"/>
                      <a:pt x="215" y="388"/>
                      <a:pt x="213" y="396"/>
                    </a:cubicBezTo>
                    <a:cubicBezTo>
                      <a:pt x="211" y="401"/>
                      <a:pt x="209" y="403"/>
                      <a:pt x="209" y="403"/>
                    </a:cubicBezTo>
                    <a:cubicBezTo>
                      <a:pt x="208" y="403"/>
                      <a:pt x="208" y="402"/>
                      <a:pt x="207" y="402"/>
                    </a:cubicBezTo>
                    <a:cubicBezTo>
                      <a:pt x="210" y="394"/>
                      <a:pt x="213" y="387"/>
                      <a:pt x="218" y="381"/>
                    </a:cubicBezTo>
                    <a:cubicBezTo>
                      <a:pt x="219" y="381"/>
                      <a:pt x="219" y="381"/>
                      <a:pt x="219" y="381"/>
                    </a:cubicBezTo>
                    <a:cubicBezTo>
                      <a:pt x="220" y="381"/>
                      <a:pt x="224" y="374"/>
                      <a:pt x="227" y="367"/>
                    </a:cubicBezTo>
                    <a:cubicBezTo>
                      <a:pt x="228" y="366"/>
                      <a:pt x="229" y="365"/>
                      <a:pt x="228" y="365"/>
                    </a:cubicBezTo>
                    <a:lnTo>
                      <a:pt x="228" y="365"/>
                    </a:lnTo>
                    <a:cubicBezTo>
                      <a:pt x="227" y="365"/>
                      <a:pt x="220" y="372"/>
                      <a:pt x="212" y="381"/>
                    </a:cubicBezTo>
                    <a:lnTo>
                      <a:pt x="212" y="381"/>
                    </a:lnTo>
                    <a:cubicBezTo>
                      <a:pt x="213" y="380"/>
                      <a:pt x="213" y="379"/>
                      <a:pt x="214" y="377"/>
                    </a:cubicBezTo>
                    <a:cubicBezTo>
                      <a:pt x="218" y="371"/>
                      <a:pt x="217" y="369"/>
                      <a:pt x="215" y="368"/>
                    </a:cubicBezTo>
                    <a:cubicBezTo>
                      <a:pt x="215" y="368"/>
                      <a:pt x="214" y="367"/>
                      <a:pt x="214" y="367"/>
                    </a:cubicBezTo>
                    <a:cubicBezTo>
                      <a:pt x="213" y="367"/>
                      <a:pt x="211" y="369"/>
                      <a:pt x="208" y="373"/>
                    </a:cubicBezTo>
                    <a:cubicBezTo>
                      <a:pt x="203" y="379"/>
                      <a:pt x="199" y="385"/>
                      <a:pt x="197" y="385"/>
                    </a:cubicBezTo>
                    <a:cubicBezTo>
                      <a:pt x="197" y="385"/>
                      <a:pt x="197" y="385"/>
                      <a:pt x="197" y="385"/>
                    </a:cubicBezTo>
                    <a:lnTo>
                      <a:pt x="197" y="385"/>
                    </a:lnTo>
                    <a:cubicBezTo>
                      <a:pt x="198" y="386"/>
                      <a:pt x="194" y="393"/>
                      <a:pt x="189" y="400"/>
                    </a:cubicBezTo>
                    <a:cubicBezTo>
                      <a:pt x="190" y="394"/>
                      <a:pt x="193" y="388"/>
                      <a:pt x="196" y="384"/>
                    </a:cubicBezTo>
                    <a:cubicBezTo>
                      <a:pt x="204" y="369"/>
                      <a:pt x="207" y="362"/>
                      <a:pt x="204" y="358"/>
                    </a:cubicBezTo>
                    <a:cubicBezTo>
                      <a:pt x="203" y="357"/>
                      <a:pt x="201" y="355"/>
                      <a:pt x="205" y="348"/>
                    </a:cubicBezTo>
                    <a:cubicBezTo>
                      <a:pt x="205" y="348"/>
                      <a:pt x="204" y="347"/>
                      <a:pt x="203" y="347"/>
                    </a:cubicBezTo>
                    <a:cubicBezTo>
                      <a:pt x="202" y="347"/>
                      <a:pt x="201" y="348"/>
                      <a:pt x="197" y="351"/>
                    </a:cubicBezTo>
                    <a:lnTo>
                      <a:pt x="196" y="350"/>
                    </a:lnTo>
                    <a:cubicBezTo>
                      <a:pt x="199" y="346"/>
                      <a:pt x="199" y="344"/>
                      <a:pt x="198" y="344"/>
                    </a:cubicBezTo>
                    <a:lnTo>
                      <a:pt x="198" y="344"/>
                    </a:lnTo>
                    <a:cubicBezTo>
                      <a:pt x="198" y="344"/>
                      <a:pt x="196" y="346"/>
                      <a:pt x="194" y="348"/>
                    </a:cubicBezTo>
                    <a:cubicBezTo>
                      <a:pt x="192" y="349"/>
                      <a:pt x="191" y="350"/>
                      <a:pt x="191" y="350"/>
                    </a:cubicBezTo>
                    <a:cubicBezTo>
                      <a:pt x="190" y="350"/>
                      <a:pt x="192" y="347"/>
                      <a:pt x="192" y="346"/>
                    </a:cubicBezTo>
                    <a:cubicBezTo>
                      <a:pt x="197" y="340"/>
                      <a:pt x="200" y="337"/>
                      <a:pt x="199" y="337"/>
                    </a:cubicBezTo>
                    <a:lnTo>
                      <a:pt x="199" y="337"/>
                    </a:lnTo>
                    <a:cubicBezTo>
                      <a:pt x="199" y="337"/>
                      <a:pt x="195" y="341"/>
                      <a:pt x="185" y="350"/>
                    </a:cubicBezTo>
                    <a:cubicBezTo>
                      <a:pt x="179" y="356"/>
                      <a:pt x="175" y="363"/>
                      <a:pt x="176" y="364"/>
                    </a:cubicBezTo>
                    <a:lnTo>
                      <a:pt x="178" y="367"/>
                    </a:lnTo>
                    <a:lnTo>
                      <a:pt x="169" y="369"/>
                    </a:lnTo>
                    <a:cubicBezTo>
                      <a:pt x="169" y="369"/>
                      <a:pt x="169" y="369"/>
                      <a:pt x="169" y="369"/>
                    </a:cubicBezTo>
                    <a:cubicBezTo>
                      <a:pt x="167" y="369"/>
                      <a:pt x="161" y="372"/>
                      <a:pt x="156" y="377"/>
                    </a:cubicBezTo>
                    <a:cubicBezTo>
                      <a:pt x="156" y="377"/>
                      <a:pt x="150" y="382"/>
                      <a:pt x="148" y="382"/>
                    </a:cubicBezTo>
                    <a:cubicBezTo>
                      <a:pt x="148" y="382"/>
                      <a:pt x="148" y="382"/>
                      <a:pt x="148" y="382"/>
                    </a:cubicBezTo>
                    <a:lnTo>
                      <a:pt x="160" y="371"/>
                    </a:lnTo>
                    <a:cubicBezTo>
                      <a:pt x="167" y="366"/>
                      <a:pt x="174" y="362"/>
                      <a:pt x="179" y="356"/>
                    </a:cubicBezTo>
                    <a:cubicBezTo>
                      <a:pt x="187" y="348"/>
                      <a:pt x="191" y="342"/>
                      <a:pt x="190" y="342"/>
                    </a:cubicBezTo>
                    <a:lnTo>
                      <a:pt x="190" y="342"/>
                    </a:lnTo>
                    <a:cubicBezTo>
                      <a:pt x="189" y="342"/>
                      <a:pt x="187" y="343"/>
                      <a:pt x="183" y="347"/>
                    </a:cubicBezTo>
                    <a:cubicBezTo>
                      <a:pt x="181" y="346"/>
                      <a:pt x="181" y="346"/>
                      <a:pt x="187" y="340"/>
                    </a:cubicBezTo>
                    <a:cubicBezTo>
                      <a:pt x="190" y="338"/>
                      <a:pt x="192" y="336"/>
                      <a:pt x="191" y="336"/>
                    </a:cubicBezTo>
                    <a:lnTo>
                      <a:pt x="191" y="336"/>
                    </a:lnTo>
                    <a:cubicBezTo>
                      <a:pt x="190" y="336"/>
                      <a:pt x="187" y="338"/>
                      <a:pt x="180" y="344"/>
                    </a:cubicBezTo>
                    <a:cubicBezTo>
                      <a:pt x="174" y="348"/>
                      <a:pt x="171" y="350"/>
                      <a:pt x="170" y="350"/>
                    </a:cubicBezTo>
                    <a:cubicBezTo>
                      <a:pt x="169" y="350"/>
                      <a:pt x="171" y="346"/>
                      <a:pt x="178" y="340"/>
                    </a:cubicBezTo>
                    <a:cubicBezTo>
                      <a:pt x="186" y="332"/>
                      <a:pt x="188" y="328"/>
                      <a:pt x="186" y="328"/>
                    </a:cubicBezTo>
                    <a:lnTo>
                      <a:pt x="186" y="328"/>
                    </a:lnTo>
                    <a:cubicBezTo>
                      <a:pt x="185" y="328"/>
                      <a:pt x="183" y="329"/>
                      <a:pt x="181" y="330"/>
                    </a:cubicBezTo>
                    <a:cubicBezTo>
                      <a:pt x="175" y="335"/>
                      <a:pt x="171" y="337"/>
                      <a:pt x="170" y="337"/>
                    </a:cubicBezTo>
                    <a:cubicBezTo>
                      <a:pt x="168" y="337"/>
                      <a:pt x="169" y="334"/>
                      <a:pt x="173" y="331"/>
                    </a:cubicBezTo>
                    <a:cubicBezTo>
                      <a:pt x="176" y="328"/>
                      <a:pt x="177" y="327"/>
                      <a:pt x="176" y="327"/>
                    </a:cubicBezTo>
                    <a:lnTo>
                      <a:pt x="176" y="327"/>
                    </a:lnTo>
                    <a:cubicBezTo>
                      <a:pt x="176" y="327"/>
                      <a:pt x="174" y="328"/>
                      <a:pt x="170" y="329"/>
                    </a:cubicBezTo>
                    <a:cubicBezTo>
                      <a:pt x="176" y="325"/>
                      <a:pt x="181" y="321"/>
                      <a:pt x="180" y="321"/>
                    </a:cubicBezTo>
                    <a:lnTo>
                      <a:pt x="180" y="321"/>
                    </a:lnTo>
                    <a:cubicBezTo>
                      <a:pt x="179" y="321"/>
                      <a:pt x="178" y="322"/>
                      <a:pt x="177" y="322"/>
                    </a:cubicBezTo>
                    <a:cubicBezTo>
                      <a:pt x="177" y="322"/>
                      <a:pt x="177" y="322"/>
                      <a:pt x="177" y="322"/>
                    </a:cubicBezTo>
                    <a:cubicBezTo>
                      <a:pt x="176" y="322"/>
                      <a:pt x="174" y="323"/>
                      <a:pt x="169" y="327"/>
                    </a:cubicBezTo>
                    <a:lnTo>
                      <a:pt x="155" y="333"/>
                    </a:lnTo>
                    <a:cubicBezTo>
                      <a:pt x="156" y="333"/>
                      <a:pt x="148" y="338"/>
                      <a:pt x="141" y="342"/>
                    </a:cubicBezTo>
                    <a:cubicBezTo>
                      <a:pt x="140" y="343"/>
                      <a:pt x="139" y="344"/>
                      <a:pt x="139" y="344"/>
                    </a:cubicBezTo>
                    <a:cubicBezTo>
                      <a:pt x="136" y="344"/>
                      <a:pt x="142" y="335"/>
                      <a:pt x="159" y="323"/>
                    </a:cubicBezTo>
                    <a:lnTo>
                      <a:pt x="173" y="314"/>
                    </a:lnTo>
                    <a:lnTo>
                      <a:pt x="158" y="322"/>
                    </a:lnTo>
                    <a:cubicBezTo>
                      <a:pt x="158" y="321"/>
                      <a:pt x="157" y="320"/>
                      <a:pt x="165" y="317"/>
                    </a:cubicBezTo>
                    <a:cubicBezTo>
                      <a:pt x="171" y="312"/>
                      <a:pt x="171" y="312"/>
                      <a:pt x="171" y="312"/>
                    </a:cubicBezTo>
                    <a:cubicBezTo>
                      <a:pt x="171" y="312"/>
                      <a:pt x="171" y="312"/>
                      <a:pt x="171" y="312"/>
                    </a:cubicBezTo>
                    <a:cubicBezTo>
                      <a:pt x="170" y="312"/>
                      <a:pt x="168" y="312"/>
                      <a:pt x="164" y="314"/>
                    </a:cubicBezTo>
                    <a:cubicBezTo>
                      <a:pt x="156" y="318"/>
                      <a:pt x="152" y="320"/>
                      <a:pt x="151" y="320"/>
                    </a:cubicBezTo>
                    <a:cubicBezTo>
                      <a:pt x="151" y="320"/>
                      <a:pt x="153" y="319"/>
                      <a:pt x="156" y="317"/>
                    </a:cubicBezTo>
                    <a:cubicBezTo>
                      <a:pt x="164" y="312"/>
                      <a:pt x="168" y="310"/>
                      <a:pt x="166" y="310"/>
                    </a:cubicBezTo>
                    <a:lnTo>
                      <a:pt x="166" y="310"/>
                    </a:lnTo>
                    <a:cubicBezTo>
                      <a:pt x="165" y="310"/>
                      <a:pt x="161" y="311"/>
                      <a:pt x="155" y="313"/>
                    </a:cubicBezTo>
                    <a:cubicBezTo>
                      <a:pt x="148" y="317"/>
                      <a:pt x="144" y="318"/>
                      <a:pt x="144" y="318"/>
                    </a:cubicBezTo>
                    <a:cubicBezTo>
                      <a:pt x="143" y="318"/>
                      <a:pt x="147" y="316"/>
                      <a:pt x="155" y="312"/>
                    </a:cubicBezTo>
                    <a:cubicBezTo>
                      <a:pt x="160" y="311"/>
                      <a:pt x="165" y="308"/>
                      <a:pt x="168" y="304"/>
                    </a:cubicBezTo>
                    <a:lnTo>
                      <a:pt x="168" y="304"/>
                    </a:lnTo>
                    <a:lnTo>
                      <a:pt x="161" y="308"/>
                    </a:lnTo>
                    <a:cubicBezTo>
                      <a:pt x="153" y="310"/>
                      <a:pt x="150" y="312"/>
                      <a:pt x="149" y="312"/>
                    </a:cubicBezTo>
                    <a:cubicBezTo>
                      <a:pt x="148" y="312"/>
                      <a:pt x="150" y="310"/>
                      <a:pt x="153" y="309"/>
                    </a:cubicBezTo>
                    <a:cubicBezTo>
                      <a:pt x="158" y="306"/>
                      <a:pt x="160" y="305"/>
                      <a:pt x="157" y="305"/>
                    </a:cubicBezTo>
                    <a:cubicBezTo>
                      <a:pt x="156" y="305"/>
                      <a:pt x="154" y="305"/>
                      <a:pt x="152" y="305"/>
                    </a:cubicBezTo>
                    <a:cubicBezTo>
                      <a:pt x="151" y="303"/>
                      <a:pt x="151" y="302"/>
                      <a:pt x="159" y="300"/>
                    </a:cubicBezTo>
                    <a:cubicBezTo>
                      <a:pt x="167" y="297"/>
                      <a:pt x="170" y="295"/>
                      <a:pt x="170" y="295"/>
                    </a:cubicBezTo>
                    <a:lnTo>
                      <a:pt x="170" y="295"/>
                    </a:lnTo>
                    <a:cubicBezTo>
                      <a:pt x="169" y="295"/>
                      <a:pt x="165" y="297"/>
                      <a:pt x="158" y="299"/>
                    </a:cubicBezTo>
                    <a:cubicBezTo>
                      <a:pt x="155" y="300"/>
                      <a:pt x="153" y="300"/>
                      <a:pt x="153" y="300"/>
                    </a:cubicBezTo>
                    <a:cubicBezTo>
                      <a:pt x="151" y="300"/>
                      <a:pt x="153" y="299"/>
                      <a:pt x="158" y="296"/>
                    </a:cubicBezTo>
                    <a:cubicBezTo>
                      <a:pt x="163" y="294"/>
                      <a:pt x="165" y="294"/>
                      <a:pt x="163" y="294"/>
                    </a:cubicBezTo>
                    <a:cubicBezTo>
                      <a:pt x="163" y="294"/>
                      <a:pt x="161" y="294"/>
                      <a:pt x="158" y="294"/>
                    </a:cubicBezTo>
                    <a:cubicBezTo>
                      <a:pt x="142" y="299"/>
                      <a:pt x="134" y="301"/>
                      <a:pt x="134" y="302"/>
                    </a:cubicBezTo>
                    <a:cubicBezTo>
                      <a:pt x="134" y="303"/>
                      <a:pt x="134" y="303"/>
                      <a:pt x="127" y="305"/>
                    </a:cubicBezTo>
                    <a:lnTo>
                      <a:pt x="127" y="303"/>
                    </a:lnTo>
                    <a:cubicBezTo>
                      <a:pt x="127" y="302"/>
                      <a:pt x="125" y="301"/>
                      <a:pt x="118" y="300"/>
                    </a:cubicBezTo>
                    <a:cubicBezTo>
                      <a:pt x="109" y="300"/>
                      <a:pt x="93" y="303"/>
                      <a:pt x="102" y="304"/>
                    </a:cubicBezTo>
                    <a:lnTo>
                      <a:pt x="94" y="308"/>
                    </a:lnTo>
                    <a:cubicBezTo>
                      <a:pt x="79" y="312"/>
                      <a:pt x="74" y="315"/>
                      <a:pt x="78" y="315"/>
                    </a:cubicBezTo>
                    <a:cubicBezTo>
                      <a:pt x="80" y="315"/>
                      <a:pt x="86" y="314"/>
                      <a:pt x="95" y="311"/>
                    </a:cubicBezTo>
                    <a:cubicBezTo>
                      <a:pt x="107" y="308"/>
                      <a:pt x="113" y="306"/>
                      <a:pt x="114" y="306"/>
                    </a:cubicBezTo>
                    <a:lnTo>
                      <a:pt x="114" y="306"/>
                    </a:lnTo>
                    <a:cubicBezTo>
                      <a:pt x="114" y="306"/>
                      <a:pt x="110" y="307"/>
                      <a:pt x="103" y="310"/>
                    </a:cubicBezTo>
                    <a:cubicBezTo>
                      <a:pt x="87" y="314"/>
                      <a:pt x="88" y="316"/>
                      <a:pt x="88" y="318"/>
                    </a:cubicBezTo>
                    <a:cubicBezTo>
                      <a:pt x="88" y="319"/>
                      <a:pt x="88" y="319"/>
                      <a:pt x="81" y="321"/>
                    </a:cubicBezTo>
                    <a:cubicBezTo>
                      <a:pt x="73" y="323"/>
                      <a:pt x="66" y="328"/>
                      <a:pt x="66" y="330"/>
                    </a:cubicBezTo>
                    <a:cubicBezTo>
                      <a:pt x="66" y="331"/>
                      <a:pt x="67" y="331"/>
                      <a:pt x="67" y="331"/>
                    </a:cubicBezTo>
                    <a:cubicBezTo>
                      <a:pt x="68" y="331"/>
                      <a:pt x="70" y="330"/>
                      <a:pt x="75" y="329"/>
                    </a:cubicBezTo>
                    <a:cubicBezTo>
                      <a:pt x="77" y="328"/>
                      <a:pt x="79" y="327"/>
                      <a:pt x="79" y="327"/>
                    </a:cubicBezTo>
                    <a:lnTo>
                      <a:pt x="79" y="327"/>
                    </a:lnTo>
                    <a:cubicBezTo>
                      <a:pt x="81" y="327"/>
                      <a:pt x="78" y="330"/>
                      <a:pt x="68" y="335"/>
                    </a:cubicBezTo>
                    <a:cubicBezTo>
                      <a:pt x="65" y="337"/>
                      <a:pt x="63" y="338"/>
                      <a:pt x="64" y="338"/>
                    </a:cubicBezTo>
                    <a:cubicBezTo>
                      <a:pt x="65" y="338"/>
                      <a:pt x="68" y="336"/>
                      <a:pt x="76" y="333"/>
                    </a:cubicBezTo>
                    <a:cubicBezTo>
                      <a:pt x="81" y="332"/>
                      <a:pt x="85" y="331"/>
                      <a:pt x="87" y="331"/>
                    </a:cubicBezTo>
                    <a:cubicBezTo>
                      <a:pt x="91" y="331"/>
                      <a:pt x="88" y="334"/>
                      <a:pt x="78" y="339"/>
                    </a:cubicBezTo>
                    <a:lnTo>
                      <a:pt x="79" y="341"/>
                    </a:lnTo>
                    <a:cubicBezTo>
                      <a:pt x="79" y="342"/>
                      <a:pt x="80" y="342"/>
                      <a:pt x="80" y="342"/>
                    </a:cubicBezTo>
                    <a:cubicBezTo>
                      <a:pt x="83" y="342"/>
                      <a:pt x="89" y="339"/>
                      <a:pt x="94" y="337"/>
                    </a:cubicBezTo>
                    <a:cubicBezTo>
                      <a:pt x="102" y="334"/>
                      <a:pt x="106" y="332"/>
                      <a:pt x="107" y="332"/>
                    </a:cubicBezTo>
                    <a:lnTo>
                      <a:pt x="107" y="332"/>
                    </a:lnTo>
                    <a:cubicBezTo>
                      <a:pt x="108" y="332"/>
                      <a:pt x="106" y="334"/>
                      <a:pt x="103" y="336"/>
                    </a:cubicBezTo>
                    <a:cubicBezTo>
                      <a:pt x="98" y="338"/>
                      <a:pt x="93" y="341"/>
                      <a:pt x="88" y="344"/>
                    </a:cubicBezTo>
                    <a:cubicBezTo>
                      <a:pt x="81" y="347"/>
                      <a:pt x="82" y="348"/>
                      <a:pt x="83" y="349"/>
                    </a:cubicBezTo>
                    <a:cubicBezTo>
                      <a:pt x="83" y="351"/>
                      <a:pt x="83" y="353"/>
                      <a:pt x="86" y="353"/>
                    </a:cubicBezTo>
                    <a:cubicBezTo>
                      <a:pt x="87" y="353"/>
                      <a:pt x="87" y="353"/>
                      <a:pt x="88" y="353"/>
                    </a:cubicBezTo>
                    <a:lnTo>
                      <a:pt x="88" y="353"/>
                    </a:lnTo>
                    <a:cubicBezTo>
                      <a:pt x="87" y="353"/>
                      <a:pt x="86" y="354"/>
                      <a:pt x="84" y="355"/>
                    </a:cubicBezTo>
                    <a:cubicBezTo>
                      <a:pt x="85" y="356"/>
                      <a:pt x="81" y="357"/>
                      <a:pt x="81" y="357"/>
                    </a:cubicBezTo>
                    <a:cubicBezTo>
                      <a:pt x="82" y="357"/>
                      <a:pt x="83" y="357"/>
                      <a:pt x="85" y="356"/>
                    </a:cubicBezTo>
                    <a:lnTo>
                      <a:pt x="85" y="356"/>
                    </a:lnTo>
                    <a:cubicBezTo>
                      <a:pt x="85" y="356"/>
                      <a:pt x="85" y="357"/>
                      <a:pt x="81" y="365"/>
                    </a:cubicBezTo>
                    <a:cubicBezTo>
                      <a:pt x="79" y="367"/>
                      <a:pt x="79" y="368"/>
                      <a:pt x="81" y="368"/>
                    </a:cubicBezTo>
                    <a:cubicBezTo>
                      <a:pt x="85" y="368"/>
                      <a:pt x="95" y="364"/>
                      <a:pt x="103" y="356"/>
                    </a:cubicBezTo>
                    <a:lnTo>
                      <a:pt x="103" y="356"/>
                    </a:lnTo>
                    <a:cubicBezTo>
                      <a:pt x="103" y="356"/>
                      <a:pt x="104" y="357"/>
                      <a:pt x="104" y="357"/>
                    </a:cubicBezTo>
                    <a:cubicBezTo>
                      <a:pt x="104" y="357"/>
                      <a:pt x="104" y="358"/>
                      <a:pt x="105" y="358"/>
                    </a:cubicBezTo>
                    <a:cubicBezTo>
                      <a:pt x="107" y="358"/>
                      <a:pt x="112" y="355"/>
                      <a:pt x="112" y="355"/>
                    </a:cubicBezTo>
                    <a:cubicBezTo>
                      <a:pt x="115" y="353"/>
                      <a:pt x="117" y="353"/>
                      <a:pt x="118" y="353"/>
                    </a:cubicBezTo>
                    <a:cubicBezTo>
                      <a:pt x="119" y="353"/>
                      <a:pt x="119" y="353"/>
                      <a:pt x="120" y="354"/>
                    </a:cubicBezTo>
                    <a:lnTo>
                      <a:pt x="106" y="362"/>
                    </a:lnTo>
                    <a:cubicBezTo>
                      <a:pt x="92" y="369"/>
                      <a:pt x="85" y="374"/>
                      <a:pt x="87" y="374"/>
                    </a:cubicBezTo>
                    <a:cubicBezTo>
                      <a:pt x="88" y="374"/>
                      <a:pt x="93" y="372"/>
                      <a:pt x="101" y="368"/>
                    </a:cubicBezTo>
                    <a:lnTo>
                      <a:pt x="101" y="368"/>
                    </a:lnTo>
                    <a:lnTo>
                      <a:pt x="94" y="373"/>
                    </a:lnTo>
                    <a:cubicBezTo>
                      <a:pt x="88" y="376"/>
                      <a:pt x="87" y="378"/>
                      <a:pt x="91" y="378"/>
                    </a:cubicBezTo>
                    <a:cubicBezTo>
                      <a:pt x="92" y="378"/>
                      <a:pt x="94" y="378"/>
                      <a:pt x="96" y="377"/>
                    </a:cubicBezTo>
                    <a:cubicBezTo>
                      <a:pt x="96" y="377"/>
                      <a:pt x="96" y="377"/>
                      <a:pt x="97" y="377"/>
                    </a:cubicBezTo>
                    <a:cubicBezTo>
                      <a:pt x="99" y="377"/>
                      <a:pt x="112" y="371"/>
                      <a:pt x="119" y="367"/>
                    </a:cubicBezTo>
                    <a:cubicBezTo>
                      <a:pt x="123" y="364"/>
                      <a:pt x="125" y="364"/>
                      <a:pt x="125" y="364"/>
                    </a:cubicBezTo>
                    <a:cubicBezTo>
                      <a:pt x="125" y="364"/>
                      <a:pt x="125" y="364"/>
                      <a:pt x="125" y="364"/>
                    </a:cubicBezTo>
                    <a:cubicBezTo>
                      <a:pt x="127" y="365"/>
                      <a:pt x="127" y="365"/>
                      <a:pt x="120" y="369"/>
                    </a:cubicBezTo>
                    <a:cubicBezTo>
                      <a:pt x="112" y="375"/>
                      <a:pt x="109" y="378"/>
                      <a:pt x="112" y="378"/>
                    </a:cubicBezTo>
                    <a:cubicBezTo>
                      <a:pt x="113" y="378"/>
                      <a:pt x="117" y="377"/>
                      <a:pt x="122" y="374"/>
                    </a:cubicBezTo>
                    <a:lnTo>
                      <a:pt x="122" y="374"/>
                    </a:lnTo>
                    <a:lnTo>
                      <a:pt x="115" y="378"/>
                    </a:lnTo>
                    <a:cubicBezTo>
                      <a:pt x="109" y="383"/>
                      <a:pt x="104" y="390"/>
                      <a:pt x="115" y="391"/>
                    </a:cubicBezTo>
                    <a:cubicBezTo>
                      <a:pt x="119" y="396"/>
                      <a:pt x="122" y="401"/>
                      <a:pt x="116" y="405"/>
                    </a:cubicBezTo>
                    <a:cubicBezTo>
                      <a:pt x="114" y="407"/>
                      <a:pt x="115" y="408"/>
                      <a:pt x="116" y="408"/>
                    </a:cubicBezTo>
                    <a:cubicBezTo>
                      <a:pt x="120" y="408"/>
                      <a:pt x="131" y="404"/>
                      <a:pt x="140" y="397"/>
                    </a:cubicBezTo>
                    <a:lnTo>
                      <a:pt x="140" y="397"/>
                    </a:lnTo>
                    <a:cubicBezTo>
                      <a:pt x="134" y="403"/>
                      <a:pt x="135" y="404"/>
                      <a:pt x="138" y="406"/>
                    </a:cubicBezTo>
                    <a:cubicBezTo>
                      <a:pt x="141" y="410"/>
                      <a:pt x="141" y="410"/>
                      <a:pt x="135" y="415"/>
                    </a:cubicBezTo>
                    <a:cubicBezTo>
                      <a:pt x="129" y="421"/>
                      <a:pt x="126" y="423"/>
                      <a:pt x="126" y="423"/>
                    </a:cubicBezTo>
                    <a:cubicBezTo>
                      <a:pt x="127" y="423"/>
                      <a:pt x="130" y="421"/>
                      <a:pt x="137" y="417"/>
                    </a:cubicBezTo>
                    <a:cubicBezTo>
                      <a:pt x="140" y="413"/>
                      <a:pt x="143" y="412"/>
                      <a:pt x="144" y="412"/>
                    </a:cubicBezTo>
                    <a:lnTo>
                      <a:pt x="144" y="412"/>
                    </a:lnTo>
                    <a:cubicBezTo>
                      <a:pt x="147" y="412"/>
                      <a:pt x="143" y="419"/>
                      <a:pt x="135" y="428"/>
                    </a:cubicBezTo>
                    <a:cubicBezTo>
                      <a:pt x="130" y="433"/>
                      <a:pt x="132" y="434"/>
                      <a:pt x="134" y="438"/>
                    </a:cubicBezTo>
                    <a:cubicBezTo>
                      <a:pt x="137" y="435"/>
                      <a:pt x="140" y="434"/>
                      <a:pt x="141" y="434"/>
                    </a:cubicBezTo>
                    <a:cubicBezTo>
                      <a:pt x="143" y="434"/>
                      <a:pt x="144" y="435"/>
                      <a:pt x="146" y="437"/>
                    </a:cubicBezTo>
                    <a:cubicBezTo>
                      <a:pt x="147" y="438"/>
                      <a:pt x="148" y="439"/>
                      <a:pt x="149" y="439"/>
                    </a:cubicBezTo>
                    <a:cubicBezTo>
                      <a:pt x="151" y="439"/>
                      <a:pt x="154" y="436"/>
                      <a:pt x="160" y="428"/>
                    </a:cubicBezTo>
                    <a:cubicBezTo>
                      <a:pt x="167" y="419"/>
                      <a:pt x="170" y="416"/>
                      <a:pt x="172" y="416"/>
                    </a:cubicBezTo>
                    <a:cubicBezTo>
                      <a:pt x="172" y="416"/>
                      <a:pt x="173" y="417"/>
                      <a:pt x="174" y="418"/>
                    </a:cubicBezTo>
                    <a:cubicBezTo>
                      <a:pt x="175" y="419"/>
                      <a:pt x="176" y="420"/>
                      <a:pt x="171" y="427"/>
                    </a:cubicBezTo>
                    <a:cubicBezTo>
                      <a:pt x="171" y="427"/>
                      <a:pt x="168" y="434"/>
                      <a:pt x="169" y="434"/>
                    </a:cubicBezTo>
                    <a:cubicBezTo>
                      <a:pt x="170" y="436"/>
                      <a:pt x="171" y="437"/>
                      <a:pt x="167" y="443"/>
                    </a:cubicBezTo>
                    <a:cubicBezTo>
                      <a:pt x="167" y="443"/>
                      <a:pt x="164" y="451"/>
                      <a:pt x="167" y="454"/>
                    </a:cubicBezTo>
                    <a:cubicBezTo>
                      <a:pt x="170" y="456"/>
                      <a:pt x="173" y="457"/>
                      <a:pt x="168" y="464"/>
                    </a:cubicBezTo>
                    <a:cubicBezTo>
                      <a:pt x="169" y="464"/>
                      <a:pt x="169" y="464"/>
                      <a:pt x="170" y="464"/>
                    </a:cubicBezTo>
                    <a:cubicBezTo>
                      <a:pt x="171" y="464"/>
                      <a:pt x="171" y="463"/>
                      <a:pt x="174" y="458"/>
                    </a:cubicBezTo>
                    <a:cubicBezTo>
                      <a:pt x="176" y="454"/>
                      <a:pt x="180" y="450"/>
                      <a:pt x="182" y="450"/>
                    </a:cubicBezTo>
                    <a:cubicBezTo>
                      <a:pt x="184" y="450"/>
                      <a:pt x="185" y="451"/>
                      <a:pt x="186" y="456"/>
                    </a:cubicBezTo>
                    <a:cubicBezTo>
                      <a:pt x="187" y="456"/>
                      <a:pt x="189" y="457"/>
                      <a:pt x="191" y="457"/>
                    </a:cubicBezTo>
                    <a:cubicBezTo>
                      <a:pt x="192" y="457"/>
                      <a:pt x="194" y="456"/>
                      <a:pt x="196" y="452"/>
                    </a:cubicBezTo>
                    <a:lnTo>
                      <a:pt x="196" y="452"/>
                    </a:lnTo>
                    <a:cubicBezTo>
                      <a:pt x="198" y="454"/>
                      <a:pt x="198" y="454"/>
                      <a:pt x="195" y="460"/>
                    </a:cubicBezTo>
                    <a:cubicBezTo>
                      <a:pt x="191" y="468"/>
                      <a:pt x="190" y="473"/>
                      <a:pt x="191" y="473"/>
                    </a:cubicBezTo>
                    <a:cubicBezTo>
                      <a:pt x="193" y="473"/>
                      <a:pt x="196" y="470"/>
                      <a:pt x="201" y="464"/>
                    </a:cubicBezTo>
                    <a:cubicBezTo>
                      <a:pt x="202" y="460"/>
                      <a:pt x="203" y="458"/>
                      <a:pt x="204" y="458"/>
                    </a:cubicBezTo>
                    <a:cubicBezTo>
                      <a:pt x="204" y="458"/>
                      <a:pt x="205" y="461"/>
                      <a:pt x="204" y="465"/>
                    </a:cubicBezTo>
                    <a:cubicBezTo>
                      <a:pt x="204" y="465"/>
                      <a:pt x="204" y="465"/>
                      <a:pt x="204" y="465"/>
                    </a:cubicBezTo>
                    <a:cubicBezTo>
                      <a:pt x="205" y="465"/>
                      <a:pt x="206" y="464"/>
                      <a:pt x="210" y="459"/>
                    </a:cubicBezTo>
                    <a:cubicBezTo>
                      <a:pt x="212" y="456"/>
                      <a:pt x="213" y="454"/>
                      <a:pt x="213" y="454"/>
                    </a:cubicBezTo>
                    <a:cubicBezTo>
                      <a:pt x="214" y="454"/>
                      <a:pt x="214" y="457"/>
                      <a:pt x="214" y="461"/>
                    </a:cubicBezTo>
                    <a:cubicBezTo>
                      <a:pt x="212" y="468"/>
                      <a:pt x="213" y="469"/>
                      <a:pt x="214" y="470"/>
                    </a:cubicBezTo>
                    <a:cubicBezTo>
                      <a:pt x="216" y="468"/>
                      <a:pt x="219" y="467"/>
                      <a:pt x="222" y="467"/>
                    </a:cubicBezTo>
                    <a:cubicBezTo>
                      <a:pt x="229" y="467"/>
                      <a:pt x="237" y="472"/>
                      <a:pt x="236" y="478"/>
                    </a:cubicBezTo>
                    <a:cubicBezTo>
                      <a:pt x="240" y="473"/>
                      <a:pt x="241" y="471"/>
                      <a:pt x="241" y="471"/>
                    </a:cubicBezTo>
                    <a:cubicBezTo>
                      <a:pt x="242" y="471"/>
                      <a:pt x="242" y="471"/>
                      <a:pt x="242" y="471"/>
                    </a:cubicBezTo>
                    <a:cubicBezTo>
                      <a:pt x="241" y="477"/>
                      <a:pt x="241" y="480"/>
                      <a:pt x="242" y="480"/>
                    </a:cubicBezTo>
                    <a:cubicBezTo>
                      <a:pt x="242" y="480"/>
                      <a:pt x="244" y="473"/>
                      <a:pt x="247" y="464"/>
                    </a:cubicBezTo>
                    <a:lnTo>
                      <a:pt x="244" y="464"/>
                    </a:lnTo>
                    <a:cubicBezTo>
                      <a:pt x="246" y="456"/>
                      <a:pt x="247" y="452"/>
                      <a:pt x="248" y="452"/>
                    </a:cubicBezTo>
                    <a:lnTo>
                      <a:pt x="248" y="452"/>
                    </a:lnTo>
                    <a:cubicBezTo>
                      <a:pt x="250" y="452"/>
                      <a:pt x="250" y="459"/>
                      <a:pt x="247" y="473"/>
                    </a:cubicBezTo>
                    <a:cubicBezTo>
                      <a:pt x="246" y="480"/>
                      <a:pt x="246" y="484"/>
                      <a:pt x="246" y="484"/>
                    </a:cubicBezTo>
                    <a:cubicBezTo>
                      <a:pt x="247" y="484"/>
                      <a:pt x="248" y="480"/>
                      <a:pt x="250" y="473"/>
                    </a:cubicBezTo>
                    <a:cubicBezTo>
                      <a:pt x="252" y="465"/>
                      <a:pt x="254" y="462"/>
                      <a:pt x="254" y="462"/>
                    </a:cubicBezTo>
                    <a:cubicBezTo>
                      <a:pt x="255" y="462"/>
                      <a:pt x="256" y="466"/>
                      <a:pt x="256" y="474"/>
                    </a:cubicBezTo>
                    <a:cubicBezTo>
                      <a:pt x="254" y="482"/>
                      <a:pt x="253" y="486"/>
                      <a:pt x="253" y="486"/>
                    </a:cubicBezTo>
                    <a:cubicBezTo>
                      <a:pt x="253" y="486"/>
                      <a:pt x="254" y="483"/>
                      <a:pt x="257" y="475"/>
                    </a:cubicBezTo>
                    <a:cubicBezTo>
                      <a:pt x="261" y="457"/>
                      <a:pt x="264" y="447"/>
                      <a:pt x="266" y="447"/>
                    </a:cubicBezTo>
                    <a:lnTo>
                      <a:pt x="266" y="447"/>
                    </a:lnTo>
                    <a:cubicBezTo>
                      <a:pt x="267" y="447"/>
                      <a:pt x="267" y="453"/>
                      <a:pt x="266" y="467"/>
                    </a:cubicBezTo>
                    <a:cubicBezTo>
                      <a:pt x="263" y="484"/>
                      <a:pt x="264" y="492"/>
                      <a:pt x="267" y="492"/>
                    </a:cubicBezTo>
                    <a:cubicBezTo>
                      <a:pt x="267" y="492"/>
                      <a:pt x="267" y="492"/>
                      <a:pt x="267" y="492"/>
                    </a:cubicBezTo>
                    <a:cubicBezTo>
                      <a:pt x="268" y="492"/>
                      <a:pt x="269" y="483"/>
                      <a:pt x="270" y="476"/>
                    </a:cubicBezTo>
                    <a:cubicBezTo>
                      <a:pt x="270" y="468"/>
                      <a:pt x="270" y="464"/>
                      <a:pt x="271" y="464"/>
                    </a:cubicBezTo>
                    <a:cubicBezTo>
                      <a:pt x="271" y="464"/>
                      <a:pt x="272" y="469"/>
                      <a:pt x="272" y="477"/>
                    </a:cubicBezTo>
                    <a:cubicBezTo>
                      <a:pt x="274" y="491"/>
                      <a:pt x="277" y="497"/>
                      <a:pt x="279" y="497"/>
                    </a:cubicBezTo>
                    <a:cubicBezTo>
                      <a:pt x="282" y="497"/>
                      <a:pt x="284" y="493"/>
                      <a:pt x="286" y="486"/>
                    </a:cubicBezTo>
                    <a:cubicBezTo>
                      <a:pt x="289" y="478"/>
                      <a:pt x="292" y="473"/>
                      <a:pt x="293" y="473"/>
                    </a:cubicBezTo>
                    <a:lnTo>
                      <a:pt x="293" y="473"/>
                    </a:lnTo>
                    <a:cubicBezTo>
                      <a:pt x="295" y="473"/>
                      <a:pt x="295" y="478"/>
                      <a:pt x="293" y="486"/>
                    </a:cubicBezTo>
                    <a:cubicBezTo>
                      <a:pt x="291" y="495"/>
                      <a:pt x="291" y="499"/>
                      <a:pt x="291" y="499"/>
                    </a:cubicBezTo>
                    <a:cubicBezTo>
                      <a:pt x="291" y="499"/>
                      <a:pt x="292" y="497"/>
                      <a:pt x="294" y="494"/>
                    </a:cubicBezTo>
                    <a:lnTo>
                      <a:pt x="303" y="494"/>
                    </a:lnTo>
                    <a:cubicBezTo>
                      <a:pt x="304" y="494"/>
                      <a:pt x="305" y="485"/>
                      <a:pt x="305" y="477"/>
                    </a:cubicBezTo>
                    <a:cubicBezTo>
                      <a:pt x="306" y="487"/>
                      <a:pt x="309" y="494"/>
                      <a:pt x="311" y="494"/>
                    </a:cubicBezTo>
                    <a:cubicBezTo>
                      <a:pt x="312" y="494"/>
                      <a:pt x="313" y="491"/>
                      <a:pt x="314" y="485"/>
                    </a:cubicBezTo>
                    <a:lnTo>
                      <a:pt x="317" y="484"/>
                    </a:lnTo>
                    <a:cubicBezTo>
                      <a:pt x="318" y="484"/>
                      <a:pt x="318" y="484"/>
                      <a:pt x="319" y="476"/>
                    </a:cubicBezTo>
                    <a:cubicBezTo>
                      <a:pt x="319" y="474"/>
                      <a:pt x="320" y="473"/>
                      <a:pt x="320" y="473"/>
                    </a:cubicBezTo>
                    <a:cubicBezTo>
                      <a:pt x="321" y="473"/>
                      <a:pt x="324" y="478"/>
                      <a:pt x="326" y="484"/>
                    </a:cubicBezTo>
                    <a:cubicBezTo>
                      <a:pt x="328" y="489"/>
                      <a:pt x="331" y="494"/>
                      <a:pt x="331" y="494"/>
                    </a:cubicBezTo>
                    <a:cubicBezTo>
                      <a:pt x="332" y="494"/>
                      <a:pt x="331" y="493"/>
                      <a:pt x="331" y="491"/>
                    </a:cubicBezTo>
                    <a:cubicBezTo>
                      <a:pt x="330" y="483"/>
                      <a:pt x="330" y="474"/>
                      <a:pt x="331" y="466"/>
                    </a:cubicBezTo>
                    <a:cubicBezTo>
                      <a:pt x="331" y="463"/>
                      <a:pt x="331" y="462"/>
                      <a:pt x="331" y="462"/>
                    </a:cubicBezTo>
                    <a:cubicBezTo>
                      <a:pt x="332" y="462"/>
                      <a:pt x="334" y="468"/>
                      <a:pt x="334" y="474"/>
                    </a:cubicBezTo>
                    <a:cubicBezTo>
                      <a:pt x="335" y="479"/>
                      <a:pt x="337" y="484"/>
                      <a:pt x="342" y="488"/>
                    </a:cubicBezTo>
                    <a:cubicBezTo>
                      <a:pt x="343" y="488"/>
                      <a:pt x="346" y="487"/>
                      <a:pt x="344" y="479"/>
                    </a:cubicBezTo>
                    <a:cubicBezTo>
                      <a:pt x="343" y="475"/>
                      <a:pt x="346" y="472"/>
                      <a:pt x="349" y="472"/>
                    </a:cubicBezTo>
                    <a:cubicBezTo>
                      <a:pt x="352" y="472"/>
                      <a:pt x="355" y="473"/>
                      <a:pt x="356" y="476"/>
                    </a:cubicBezTo>
                    <a:lnTo>
                      <a:pt x="360" y="475"/>
                    </a:lnTo>
                    <a:cubicBezTo>
                      <a:pt x="361" y="475"/>
                      <a:pt x="360" y="467"/>
                      <a:pt x="362" y="466"/>
                    </a:cubicBezTo>
                    <a:cubicBezTo>
                      <a:pt x="362" y="466"/>
                      <a:pt x="363" y="466"/>
                      <a:pt x="362" y="458"/>
                    </a:cubicBezTo>
                    <a:cubicBezTo>
                      <a:pt x="362" y="458"/>
                      <a:pt x="363" y="457"/>
                      <a:pt x="363" y="457"/>
                    </a:cubicBezTo>
                    <a:cubicBezTo>
                      <a:pt x="365" y="457"/>
                      <a:pt x="366" y="459"/>
                      <a:pt x="368" y="464"/>
                    </a:cubicBezTo>
                    <a:cubicBezTo>
                      <a:pt x="365" y="456"/>
                      <a:pt x="364" y="452"/>
                      <a:pt x="365" y="452"/>
                    </a:cubicBezTo>
                    <a:lnTo>
                      <a:pt x="365" y="452"/>
                    </a:lnTo>
                    <a:cubicBezTo>
                      <a:pt x="365" y="452"/>
                      <a:pt x="367" y="456"/>
                      <a:pt x="371" y="462"/>
                    </a:cubicBezTo>
                    <a:cubicBezTo>
                      <a:pt x="374" y="470"/>
                      <a:pt x="376" y="474"/>
                      <a:pt x="376" y="474"/>
                    </a:cubicBezTo>
                    <a:cubicBezTo>
                      <a:pt x="377" y="474"/>
                      <a:pt x="376" y="470"/>
                      <a:pt x="373" y="462"/>
                    </a:cubicBezTo>
                    <a:cubicBezTo>
                      <a:pt x="372" y="458"/>
                      <a:pt x="372" y="456"/>
                      <a:pt x="372" y="456"/>
                    </a:cubicBezTo>
                    <a:lnTo>
                      <a:pt x="372" y="456"/>
                    </a:lnTo>
                    <a:cubicBezTo>
                      <a:pt x="372" y="456"/>
                      <a:pt x="373" y="458"/>
                      <a:pt x="376" y="461"/>
                    </a:cubicBezTo>
                    <a:cubicBezTo>
                      <a:pt x="377" y="464"/>
                      <a:pt x="378" y="466"/>
                      <a:pt x="379" y="466"/>
                    </a:cubicBezTo>
                    <a:cubicBezTo>
                      <a:pt x="380" y="466"/>
                      <a:pt x="380" y="464"/>
                      <a:pt x="378" y="460"/>
                    </a:cubicBezTo>
                    <a:cubicBezTo>
                      <a:pt x="374" y="450"/>
                      <a:pt x="373" y="443"/>
                      <a:pt x="375" y="443"/>
                    </a:cubicBezTo>
                    <a:lnTo>
                      <a:pt x="375" y="443"/>
                    </a:lnTo>
                    <a:cubicBezTo>
                      <a:pt x="376" y="443"/>
                      <a:pt x="378" y="445"/>
                      <a:pt x="380" y="450"/>
                    </a:cubicBezTo>
                    <a:cubicBezTo>
                      <a:pt x="380" y="450"/>
                      <a:pt x="381" y="449"/>
                      <a:pt x="379" y="441"/>
                    </a:cubicBezTo>
                    <a:cubicBezTo>
                      <a:pt x="376" y="434"/>
                      <a:pt x="375" y="430"/>
                      <a:pt x="375" y="430"/>
                    </a:cubicBezTo>
                    <a:lnTo>
                      <a:pt x="375" y="430"/>
                    </a:lnTo>
                    <a:cubicBezTo>
                      <a:pt x="375" y="430"/>
                      <a:pt x="377" y="434"/>
                      <a:pt x="381" y="441"/>
                    </a:cubicBezTo>
                    <a:cubicBezTo>
                      <a:pt x="385" y="448"/>
                      <a:pt x="388" y="451"/>
                      <a:pt x="389" y="451"/>
                    </a:cubicBezTo>
                    <a:cubicBezTo>
                      <a:pt x="390" y="451"/>
                      <a:pt x="389" y="447"/>
                      <a:pt x="386" y="439"/>
                    </a:cubicBezTo>
                    <a:cubicBezTo>
                      <a:pt x="386" y="439"/>
                      <a:pt x="384" y="435"/>
                      <a:pt x="385" y="435"/>
                    </a:cubicBezTo>
                    <a:lnTo>
                      <a:pt x="385" y="435"/>
                    </a:lnTo>
                    <a:cubicBezTo>
                      <a:pt x="385" y="435"/>
                      <a:pt x="386" y="436"/>
                      <a:pt x="388" y="438"/>
                    </a:cubicBezTo>
                    <a:cubicBezTo>
                      <a:pt x="391" y="440"/>
                      <a:pt x="395" y="442"/>
                      <a:pt x="398" y="442"/>
                    </a:cubicBezTo>
                    <a:cubicBezTo>
                      <a:pt x="402" y="442"/>
                      <a:pt x="404" y="439"/>
                      <a:pt x="398" y="432"/>
                    </a:cubicBezTo>
                    <a:lnTo>
                      <a:pt x="400" y="430"/>
                    </a:lnTo>
                    <a:cubicBezTo>
                      <a:pt x="404" y="432"/>
                      <a:pt x="406" y="434"/>
                      <a:pt x="407" y="434"/>
                    </a:cubicBezTo>
                    <a:cubicBezTo>
                      <a:pt x="408" y="434"/>
                      <a:pt x="408" y="432"/>
                      <a:pt x="406" y="428"/>
                    </a:cubicBezTo>
                    <a:lnTo>
                      <a:pt x="402" y="420"/>
                    </a:lnTo>
                    <a:lnTo>
                      <a:pt x="402" y="420"/>
                    </a:lnTo>
                    <a:cubicBezTo>
                      <a:pt x="407" y="426"/>
                      <a:pt x="413" y="431"/>
                      <a:pt x="414" y="431"/>
                    </a:cubicBezTo>
                    <a:cubicBezTo>
                      <a:pt x="415" y="431"/>
                      <a:pt x="415" y="431"/>
                      <a:pt x="415" y="431"/>
                    </a:cubicBezTo>
                    <a:cubicBezTo>
                      <a:pt x="416" y="430"/>
                      <a:pt x="416" y="430"/>
                      <a:pt x="411" y="423"/>
                    </a:cubicBezTo>
                    <a:cubicBezTo>
                      <a:pt x="406" y="418"/>
                      <a:pt x="407" y="418"/>
                      <a:pt x="408" y="417"/>
                    </a:cubicBezTo>
                    <a:cubicBezTo>
                      <a:pt x="408" y="416"/>
                      <a:pt x="408" y="416"/>
                      <a:pt x="408" y="416"/>
                    </a:cubicBezTo>
                    <a:cubicBezTo>
                      <a:pt x="410" y="416"/>
                      <a:pt x="415" y="422"/>
                      <a:pt x="420" y="428"/>
                    </a:cubicBezTo>
                    <a:lnTo>
                      <a:pt x="422" y="427"/>
                    </a:lnTo>
                    <a:cubicBezTo>
                      <a:pt x="415" y="418"/>
                      <a:pt x="413" y="415"/>
                      <a:pt x="414" y="415"/>
                    </a:cubicBezTo>
                    <a:lnTo>
                      <a:pt x="414" y="415"/>
                    </a:lnTo>
                    <a:cubicBezTo>
                      <a:pt x="414" y="415"/>
                      <a:pt x="416" y="417"/>
                      <a:pt x="418" y="419"/>
                    </a:cubicBezTo>
                    <a:cubicBezTo>
                      <a:pt x="421" y="422"/>
                      <a:pt x="424" y="423"/>
                      <a:pt x="425" y="423"/>
                    </a:cubicBezTo>
                    <a:cubicBezTo>
                      <a:pt x="426" y="423"/>
                      <a:pt x="427" y="423"/>
                      <a:pt x="427" y="422"/>
                    </a:cubicBezTo>
                    <a:cubicBezTo>
                      <a:pt x="425" y="420"/>
                      <a:pt x="425" y="420"/>
                      <a:pt x="425" y="420"/>
                    </a:cubicBezTo>
                    <a:lnTo>
                      <a:pt x="425" y="420"/>
                    </a:lnTo>
                    <a:cubicBezTo>
                      <a:pt x="425" y="420"/>
                      <a:pt x="428" y="422"/>
                      <a:pt x="427" y="422"/>
                    </a:cubicBezTo>
                    <a:lnTo>
                      <a:pt x="432" y="429"/>
                    </a:lnTo>
                    <a:cubicBezTo>
                      <a:pt x="433" y="430"/>
                      <a:pt x="434" y="431"/>
                      <a:pt x="435" y="431"/>
                    </a:cubicBezTo>
                    <a:cubicBezTo>
                      <a:pt x="436" y="431"/>
                      <a:pt x="432" y="426"/>
                      <a:pt x="428" y="422"/>
                    </a:cubicBezTo>
                    <a:lnTo>
                      <a:pt x="431" y="420"/>
                    </a:lnTo>
                    <a:cubicBezTo>
                      <a:pt x="433" y="419"/>
                      <a:pt x="434" y="418"/>
                      <a:pt x="427" y="412"/>
                    </a:cubicBezTo>
                    <a:cubicBezTo>
                      <a:pt x="422" y="406"/>
                      <a:pt x="417" y="400"/>
                      <a:pt x="418" y="400"/>
                    </a:cubicBezTo>
                    <a:lnTo>
                      <a:pt x="418" y="400"/>
                    </a:lnTo>
                    <a:cubicBezTo>
                      <a:pt x="423" y="405"/>
                      <a:pt x="428" y="411"/>
                      <a:pt x="429" y="411"/>
                    </a:cubicBezTo>
                    <a:cubicBezTo>
                      <a:pt x="429" y="411"/>
                      <a:pt x="430" y="411"/>
                      <a:pt x="430" y="411"/>
                    </a:cubicBezTo>
                    <a:cubicBezTo>
                      <a:pt x="431" y="411"/>
                      <a:pt x="436" y="415"/>
                      <a:pt x="436" y="415"/>
                    </a:cubicBezTo>
                    <a:cubicBezTo>
                      <a:pt x="439" y="420"/>
                      <a:pt x="441" y="422"/>
                      <a:pt x="442" y="422"/>
                    </a:cubicBezTo>
                    <a:cubicBezTo>
                      <a:pt x="445" y="422"/>
                      <a:pt x="444" y="415"/>
                      <a:pt x="441" y="411"/>
                    </a:cubicBezTo>
                    <a:cubicBezTo>
                      <a:pt x="436" y="404"/>
                      <a:pt x="435" y="400"/>
                      <a:pt x="436" y="400"/>
                    </a:cubicBezTo>
                    <a:lnTo>
                      <a:pt x="436" y="400"/>
                    </a:lnTo>
                    <a:cubicBezTo>
                      <a:pt x="437" y="400"/>
                      <a:pt x="440" y="402"/>
                      <a:pt x="445" y="408"/>
                    </a:cubicBezTo>
                    <a:cubicBezTo>
                      <a:pt x="448" y="411"/>
                      <a:pt x="450" y="412"/>
                      <a:pt x="450" y="412"/>
                    </a:cubicBezTo>
                    <a:cubicBezTo>
                      <a:pt x="451" y="412"/>
                      <a:pt x="443" y="401"/>
                      <a:pt x="432" y="387"/>
                    </a:cubicBezTo>
                    <a:lnTo>
                      <a:pt x="415" y="369"/>
                    </a:lnTo>
                    <a:lnTo>
                      <a:pt x="433" y="386"/>
                    </a:lnTo>
                    <a:cubicBezTo>
                      <a:pt x="446" y="398"/>
                      <a:pt x="452" y="403"/>
                      <a:pt x="453" y="403"/>
                    </a:cubicBezTo>
                    <a:cubicBezTo>
                      <a:pt x="455" y="403"/>
                      <a:pt x="453" y="400"/>
                      <a:pt x="448" y="393"/>
                    </a:cubicBezTo>
                    <a:cubicBezTo>
                      <a:pt x="447" y="389"/>
                      <a:pt x="446" y="387"/>
                      <a:pt x="446" y="387"/>
                    </a:cubicBezTo>
                    <a:lnTo>
                      <a:pt x="446" y="387"/>
                    </a:lnTo>
                    <a:cubicBezTo>
                      <a:pt x="447" y="387"/>
                      <a:pt x="448" y="388"/>
                      <a:pt x="451" y="391"/>
                    </a:cubicBezTo>
                    <a:cubicBezTo>
                      <a:pt x="454" y="394"/>
                      <a:pt x="455" y="395"/>
                      <a:pt x="457" y="395"/>
                    </a:cubicBezTo>
                    <a:cubicBezTo>
                      <a:pt x="458" y="395"/>
                      <a:pt x="460" y="394"/>
                      <a:pt x="462" y="392"/>
                    </a:cubicBezTo>
                    <a:cubicBezTo>
                      <a:pt x="465" y="387"/>
                      <a:pt x="466" y="386"/>
                      <a:pt x="460" y="382"/>
                    </a:cubicBezTo>
                    <a:lnTo>
                      <a:pt x="462" y="378"/>
                    </a:lnTo>
                    <a:cubicBezTo>
                      <a:pt x="466" y="381"/>
                      <a:pt x="469" y="382"/>
                      <a:pt x="470" y="382"/>
                    </a:cubicBezTo>
                    <a:cubicBezTo>
                      <a:pt x="472" y="382"/>
                      <a:pt x="467" y="377"/>
                      <a:pt x="457" y="372"/>
                    </a:cubicBezTo>
                    <a:lnTo>
                      <a:pt x="460" y="369"/>
                    </a:lnTo>
                    <a:lnTo>
                      <a:pt x="465" y="374"/>
                    </a:lnTo>
                    <a:cubicBezTo>
                      <a:pt x="467" y="375"/>
                      <a:pt x="469" y="376"/>
                      <a:pt x="471" y="376"/>
                    </a:cubicBezTo>
                    <a:cubicBezTo>
                      <a:pt x="474" y="376"/>
                      <a:pt x="477" y="373"/>
                      <a:pt x="482" y="365"/>
                    </a:cubicBezTo>
                    <a:cubicBezTo>
                      <a:pt x="490" y="353"/>
                      <a:pt x="491" y="351"/>
                      <a:pt x="478" y="344"/>
                    </a:cubicBezTo>
                    <a:cubicBezTo>
                      <a:pt x="470" y="339"/>
                      <a:pt x="467" y="336"/>
                      <a:pt x="468" y="336"/>
                    </a:cubicBezTo>
                    <a:lnTo>
                      <a:pt x="468" y="336"/>
                    </a:lnTo>
                    <a:cubicBezTo>
                      <a:pt x="469" y="336"/>
                      <a:pt x="472" y="338"/>
                      <a:pt x="479" y="341"/>
                    </a:cubicBezTo>
                    <a:cubicBezTo>
                      <a:pt x="484" y="344"/>
                      <a:pt x="489" y="345"/>
                      <a:pt x="490" y="345"/>
                    </a:cubicBezTo>
                    <a:cubicBezTo>
                      <a:pt x="490" y="345"/>
                      <a:pt x="489" y="345"/>
                      <a:pt x="487" y="344"/>
                    </a:cubicBezTo>
                    <a:cubicBezTo>
                      <a:pt x="487" y="344"/>
                      <a:pt x="488" y="342"/>
                      <a:pt x="492" y="342"/>
                    </a:cubicBezTo>
                    <a:cubicBezTo>
                      <a:pt x="493" y="342"/>
                      <a:pt x="495" y="342"/>
                      <a:pt x="497" y="342"/>
                    </a:cubicBezTo>
                    <a:cubicBezTo>
                      <a:pt x="500" y="343"/>
                      <a:pt x="502" y="343"/>
                      <a:pt x="504" y="343"/>
                    </a:cubicBezTo>
                    <a:cubicBezTo>
                      <a:pt x="511" y="343"/>
                      <a:pt x="505" y="340"/>
                      <a:pt x="499" y="337"/>
                    </a:cubicBezTo>
                    <a:cubicBezTo>
                      <a:pt x="492" y="334"/>
                      <a:pt x="490" y="333"/>
                      <a:pt x="491" y="333"/>
                    </a:cubicBezTo>
                    <a:lnTo>
                      <a:pt x="491" y="333"/>
                    </a:lnTo>
                    <a:cubicBezTo>
                      <a:pt x="492" y="333"/>
                      <a:pt x="496" y="334"/>
                      <a:pt x="500" y="335"/>
                    </a:cubicBezTo>
                    <a:cubicBezTo>
                      <a:pt x="504" y="336"/>
                      <a:pt x="509" y="337"/>
                      <a:pt x="511" y="337"/>
                    </a:cubicBezTo>
                    <a:cubicBezTo>
                      <a:pt x="513" y="337"/>
                      <a:pt x="513" y="336"/>
                      <a:pt x="509" y="335"/>
                    </a:cubicBezTo>
                    <a:cubicBezTo>
                      <a:pt x="504" y="331"/>
                      <a:pt x="500" y="323"/>
                      <a:pt x="507" y="323"/>
                    </a:cubicBezTo>
                    <a:cubicBezTo>
                      <a:pt x="509" y="323"/>
                      <a:pt x="511" y="323"/>
                      <a:pt x="514" y="325"/>
                    </a:cubicBezTo>
                    <a:cubicBezTo>
                      <a:pt x="514" y="325"/>
                      <a:pt x="515" y="322"/>
                      <a:pt x="515" y="321"/>
                    </a:cubicBezTo>
                    <a:cubicBezTo>
                      <a:pt x="508" y="318"/>
                      <a:pt x="509" y="314"/>
                      <a:pt x="510" y="312"/>
                    </a:cubicBezTo>
                    <a:cubicBezTo>
                      <a:pt x="511" y="310"/>
                      <a:pt x="511" y="308"/>
                      <a:pt x="514" y="308"/>
                    </a:cubicBezTo>
                    <a:cubicBezTo>
                      <a:pt x="515" y="308"/>
                      <a:pt x="517" y="308"/>
                      <a:pt x="519" y="309"/>
                    </a:cubicBezTo>
                    <a:cubicBezTo>
                      <a:pt x="522" y="310"/>
                      <a:pt x="524" y="311"/>
                      <a:pt x="525" y="311"/>
                    </a:cubicBezTo>
                    <a:cubicBezTo>
                      <a:pt x="526" y="311"/>
                      <a:pt x="525" y="309"/>
                      <a:pt x="520" y="305"/>
                    </a:cubicBezTo>
                    <a:cubicBezTo>
                      <a:pt x="521" y="304"/>
                      <a:pt x="506" y="299"/>
                      <a:pt x="507" y="298"/>
                    </a:cubicBezTo>
                    <a:cubicBezTo>
                      <a:pt x="499" y="295"/>
                      <a:pt x="491" y="292"/>
                      <a:pt x="491" y="290"/>
                    </a:cubicBezTo>
                    <a:lnTo>
                      <a:pt x="491" y="290"/>
                    </a:lnTo>
                    <a:lnTo>
                      <a:pt x="499" y="292"/>
                    </a:lnTo>
                    <a:lnTo>
                      <a:pt x="515" y="295"/>
                    </a:lnTo>
                    <a:cubicBezTo>
                      <a:pt x="516" y="294"/>
                      <a:pt x="516" y="292"/>
                      <a:pt x="508" y="291"/>
                    </a:cubicBezTo>
                    <a:cubicBezTo>
                      <a:pt x="516" y="291"/>
                      <a:pt x="517" y="289"/>
                      <a:pt x="517" y="286"/>
                    </a:cubicBezTo>
                    <a:cubicBezTo>
                      <a:pt x="518" y="283"/>
                      <a:pt x="519" y="280"/>
                      <a:pt x="511" y="276"/>
                    </a:cubicBezTo>
                    <a:lnTo>
                      <a:pt x="511" y="276"/>
                    </a:lnTo>
                    <a:cubicBezTo>
                      <a:pt x="512" y="276"/>
                      <a:pt x="513" y="276"/>
                      <a:pt x="513" y="276"/>
                    </a:cubicBezTo>
                    <a:cubicBezTo>
                      <a:pt x="527" y="276"/>
                      <a:pt x="527" y="266"/>
                      <a:pt x="512" y="264"/>
                    </a:cubicBezTo>
                    <a:cubicBezTo>
                      <a:pt x="505" y="263"/>
                      <a:pt x="505" y="262"/>
                      <a:pt x="514" y="261"/>
                    </a:cubicBezTo>
                    <a:cubicBezTo>
                      <a:pt x="521" y="259"/>
                      <a:pt x="521" y="259"/>
                      <a:pt x="514" y="257"/>
                    </a:cubicBezTo>
                    <a:cubicBezTo>
                      <a:pt x="506" y="255"/>
                      <a:pt x="514" y="254"/>
                      <a:pt x="521" y="253"/>
                    </a:cubicBezTo>
                    <a:cubicBezTo>
                      <a:pt x="538" y="250"/>
                      <a:pt x="538" y="249"/>
                      <a:pt x="530" y="247"/>
                    </a:cubicBezTo>
                    <a:cubicBezTo>
                      <a:pt x="521" y="244"/>
                      <a:pt x="521" y="240"/>
                      <a:pt x="521" y="239"/>
                    </a:cubicBezTo>
                    <a:cubicBezTo>
                      <a:pt x="516" y="237"/>
                      <a:pt x="515" y="236"/>
                      <a:pt x="512" y="236"/>
                    </a:cubicBezTo>
                    <a:cubicBezTo>
                      <a:pt x="510" y="236"/>
                      <a:pt x="508" y="236"/>
                      <a:pt x="506" y="237"/>
                    </a:cubicBezTo>
                    <a:cubicBezTo>
                      <a:pt x="500" y="237"/>
                      <a:pt x="494" y="237"/>
                      <a:pt x="490" y="236"/>
                    </a:cubicBezTo>
                    <a:cubicBezTo>
                      <a:pt x="485" y="235"/>
                      <a:pt x="486" y="234"/>
                      <a:pt x="487" y="234"/>
                    </a:cubicBezTo>
                    <a:cubicBezTo>
                      <a:pt x="488" y="234"/>
                      <a:pt x="490" y="234"/>
                      <a:pt x="490" y="235"/>
                    </a:cubicBezTo>
                    <a:cubicBezTo>
                      <a:pt x="493" y="236"/>
                      <a:pt x="495" y="236"/>
                      <a:pt x="496" y="236"/>
                    </a:cubicBezTo>
                    <a:cubicBezTo>
                      <a:pt x="499" y="236"/>
                      <a:pt x="501" y="235"/>
                      <a:pt x="506" y="234"/>
                    </a:cubicBezTo>
                    <a:cubicBezTo>
                      <a:pt x="514" y="231"/>
                      <a:pt x="514" y="228"/>
                      <a:pt x="514" y="226"/>
                    </a:cubicBezTo>
                    <a:lnTo>
                      <a:pt x="512" y="220"/>
                    </a:lnTo>
                    <a:cubicBezTo>
                      <a:pt x="517" y="215"/>
                      <a:pt x="519" y="213"/>
                      <a:pt x="516" y="213"/>
                    </a:cubicBezTo>
                    <a:cubicBezTo>
                      <a:pt x="515" y="213"/>
                      <a:pt x="513" y="213"/>
                      <a:pt x="511" y="213"/>
                    </a:cubicBezTo>
                    <a:lnTo>
                      <a:pt x="503" y="215"/>
                    </a:lnTo>
                    <a:cubicBezTo>
                      <a:pt x="519" y="210"/>
                      <a:pt x="515" y="194"/>
                      <a:pt x="503" y="194"/>
                    </a:cubicBezTo>
                    <a:cubicBezTo>
                      <a:pt x="501" y="194"/>
                      <a:pt x="500" y="194"/>
                      <a:pt x="499" y="194"/>
                    </a:cubicBezTo>
                    <a:lnTo>
                      <a:pt x="507" y="192"/>
                    </a:lnTo>
                    <a:cubicBezTo>
                      <a:pt x="515" y="190"/>
                      <a:pt x="515" y="189"/>
                      <a:pt x="514" y="185"/>
                    </a:cubicBezTo>
                    <a:cubicBezTo>
                      <a:pt x="514" y="183"/>
                      <a:pt x="503" y="180"/>
                      <a:pt x="501" y="175"/>
                    </a:cubicBezTo>
                    <a:cubicBezTo>
                      <a:pt x="499" y="170"/>
                      <a:pt x="498" y="166"/>
                      <a:pt x="494" y="166"/>
                    </a:cubicBezTo>
                    <a:cubicBezTo>
                      <a:pt x="493" y="166"/>
                      <a:pt x="492" y="167"/>
                      <a:pt x="490" y="167"/>
                    </a:cubicBezTo>
                    <a:cubicBezTo>
                      <a:pt x="490" y="165"/>
                      <a:pt x="490" y="165"/>
                      <a:pt x="497" y="162"/>
                    </a:cubicBezTo>
                    <a:cubicBezTo>
                      <a:pt x="505" y="161"/>
                      <a:pt x="505" y="158"/>
                      <a:pt x="503" y="157"/>
                    </a:cubicBezTo>
                    <a:cubicBezTo>
                      <a:pt x="503" y="157"/>
                      <a:pt x="503" y="157"/>
                      <a:pt x="503" y="157"/>
                    </a:cubicBezTo>
                    <a:cubicBezTo>
                      <a:pt x="501" y="157"/>
                      <a:pt x="495" y="160"/>
                      <a:pt x="489" y="163"/>
                    </a:cubicBezTo>
                    <a:cubicBezTo>
                      <a:pt x="486" y="164"/>
                      <a:pt x="484" y="165"/>
                      <a:pt x="483" y="165"/>
                    </a:cubicBezTo>
                    <a:cubicBezTo>
                      <a:pt x="482" y="165"/>
                      <a:pt x="483" y="163"/>
                      <a:pt x="487" y="158"/>
                    </a:cubicBezTo>
                    <a:cubicBezTo>
                      <a:pt x="492" y="152"/>
                      <a:pt x="489" y="146"/>
                      <a:pt x="483" y="146"/>
                    </a:cubicBezTo>
                    <a:cubicBezTo>
                      <a:pt x="482" y="146"/>
                      <a:pt x="482" y="146"/>
                      <a:pt x="481" y="146"/>
                    </a:cubicBezTo>
                    <a:cubicBezTo>
                      <a:pt x="480" y="145"/>
                      <a:pt x="480" y="144"/>
                      <a:pt x="487" y="139"/>
                    </a:cubicBezTo>
                    <a:cubicBezTo>
                      <a:pt x="491" y="135"/>
                      <a:pt x="495" y="131"/>
                      <a:pt x="491" y="131"/>
                    </a:cubicBezTo>
                    <a:cubicBezTo>
                      <a:pt x="489" y="131"/>
                      <a:pt x="486" y="131"/>
                      <a:pt x="482" y="133"/>
                    </a:cubicBezTo>
                    <a:cubicBezTo>
                      <a:pt x="481" y="130"/>
                      <a:pt x="481" y="130"/>
                      <a:pt x="488" y="127"/>
                    </a:cubicBezTo>
                    <a:cubicBezTo>
                      <a:pt x="491" y="123"/>
                      <a:pt x="495" y="120"/>
                      <a:pt x="494" y="120"/>
                    </a:cubicBezTo>
                    <a:lnTo>
                      <a:pt x="494" y="120"/>
                    </a:lnTo>
                    <a:cubicBezTo>
                      <a:pt x="494" y="120"/>
                      <a:pt x="492" y="121"/>
                      <a:pt x="487" y="124"/>
                    </a:cubicBezTo>
                    <a:cubicBezTo>
                      <a:pt x="486" y="124"/>
                      <a:pt x="485" y="124"/>
                      <a:pt x="484" y="124"/>
                    </a:cubicBezTo>
                    <a:cubicBezTo>
                      <a:pt x="477" y="124"/>
                      <a:pt x="476" y="120"/>
                      <a:pt x="480" y="114"/>
                    </a:cubicBezTo>
                    <a:cubicBezTo>
                      <a:pt x="479" y="113"/>
                      <a:pt x="479" y="112"/>
                      <a:pt x="478" y="112"/>
                    </a:cubicBezTo>
                    <a:cubicBezTo>
                      <a:pt x="477" y="112"/>
                      <a:pt x="475" y="113"/>
                      <a:pt x="471" y="116"/>
                    </a:cubicBezTo>
                    <a:lnTo>
                      <a:pt x="464" y="120"/>
                    </a:lnTo>
                    <a:cubicBezTo>
                      <a:pt x="471" y="114"/>
                      <a:pt x="474" y="112"/>
                      <a:pt x="473" y="112"/>
                    </a:cubicBezTo>
                    <a:lnTo>
                      <a:pt x="473" y="112"/>
                    </a:lnTo>
                    <a:cubicBezTo>
                      <a:pt x="473" y="112"/>
                      <a:pt x="469" y="114"/>
                      <a:pt x="463" y="118"/>
                    </a:cubicBezTo>
                    <a:cubicBezTo>
                      <a:pt x="460" y="120"/>
                      <a:pt x="458" y="121"/>
                      <a:pt x="458" y="121"/>
                    </a:cubicBezTo>
                    <a:cubicBezTo>
                      <a:pt x="457" y="121"/>
                      <a:pt x="458" y="119"/>
                      <a:pt x="462" y="116"/>
                    </a:cubicBezTo>
                    <a:cubicBezTo>
                      <a:pt x="468" y="110"/>
                      <a:pt x="466" y="109"/>
                      <a:pt x="466" y="109"/>
                    </a:cubicBezTo>
                    <a:cubicBezTo>
                      <a:pt x="460" y="107"/>
                      <a:pt x="454" y="104"/>
                      <a:pt x="448" y="100"/>
                    </a:cubicBezTo>
                    <a:cubicBezTo>
                      <a:pt x="442" y="93"/>
                      <a:pt x="439" y="89"/>
                      <a:pt x="436" y="89"/>
                    </a:cubicBezTo>
                    <a:cubicBezTo>
                      <a:pt x="434" y="89"/>
                      <a:pt x="432" y="90"/>
                      <a:pt x="431" y="92"/>
                    </a:cubicBezTo>
                    <a:cubicBezTo>
                      <a:pt x="427" y="94"/>
                      <a:pt x="426" y="95"/>
                      <a:pt x="425" y="95"/>
                    </a:cubicBezTo>
                    <a:cubicBezTo>
                      <a:pt x="425" y="95"/>
                      <a:pt x="426" y="94"/>
                      <a:pt x="428" y="90"/>
                    </a:cubicBezTo>
                    <a:cubicBezTo>
                      <a:pt x="433" y="83"/>
                      <a:pt x="432" y="82"/>
                      <a:pt x="431" y="81"/>
                    </a:cubicBezTo>
                    <a:cubicBezTo>
                      <a:pt x="429" y="80"/>
                      <a:pt x="428" y="79"/>
                      <a:pt x="433" y="72"/>
                    </a:cubicBezTo>
                    <a:lnTo>
                      <a:pt x="433" y="72"/>
                    </a:lnTo>
                    <a:cubicBezTo>
                      <a:pt x="428" y="76"/>
                      <a:pt x="427" y="77"/>
                      <a:pt x="426" y="77"/>
                    </a:cubicBezTo>
                    <a:cubicBezTo>
                      <a:pt x="425" y="77"/>
                      <a:pt x="425" y="77"/>
                      <a:pt x="425" y="77"/>
                    </a:cubicBezTo>
                    <a:cubicBezTo>
                      <a:pt x="428" y="73"/>
                      <a:pt x="429" y="71"/>
                      <a:pt x="428" y="71"/>
                    </a:cubicBezTo>
                    <a:lnTo>
                      <a:pt x="428" y="71"/>
                    </a:lnTo>
                    <a:cubicBezTo>
                      <a:pt x="427" y="71"/>
                      <a:pt x="426" y="72"/>
                      <a:pt x="423" y="74"/>
                    </a:cubicBezTo>
                    <a:cubicBezTo>
                      <a:pt x="417" y="80"/>
                      <a:pt x="414" y="83"/>
                      <a:pt x="414" y="83"/>
                    </a:cubicBezTo>
                    <a:cubicBezTo>
                      <a:pt x="414" y="83"/>
                      <a:pt x="416" y="80"/>
                      <a:pt x="422" y="73"/>
                    </a:cubicBezTo>
                    <a:cubicBezTo>
                      <a:pt x="426" y="68"/>
                      <a:pt x="427" y="61"/>
                      <a:pt x="426" y="61"/>
                    </a:cubicBezTo>
                    <a:lnTo>
                      <a:pt x="426" y="61"/>
                    </a:lnTo>
                    <a:cubicBezTo>
                      <a:pt x="426" y="61"/>
                      <a:pt x="425" y="62"/>
                      <a:pt x="424" y="64"/>
                    </a:cubicBezTo>
                    <a:cubicBezTo>
                      <a:pt x="419" y="71"/>
                      <a:pt x="417" y="69"/>
                      <a:pt x="410" y="74"/>
                    </a:cubicBezTo>
                    <a:cubicBezTo>
                      <a:pt x="409" y="73"/>
                      <a:pt x="408" y="72"/>
                      <a:pt x="413" y="65"/>
                    </a:cubicBezTo>
                    <a:cubicBezTo>
                      <a:pt x="414" y="62"/>
                      <a:pt x="413" y="60"/>
                      <a:pt x="410" y="60"/>
                    </a:cubicBezTo>
                    <a:cubicBezTo>
                      <a:pt x="407" y="60"/>
                      <a:pt x="402" y="62"/>
                      <a:pt x="399" y="65"/>
                    </a:cubicBezTo>
                    <a:cubicBezTo>
                      <a:pt x="397" y="68"/>
                      <a:pt x="396" y="70"/>
                      <a:pt x="395" y="70"/>
                    </a:cubicBezTo>
                    <a:cubicBezTo>
                      <a:pt x="395" y="70"/>
                      <a:pt x="396" y="68"/>
                      <a:pt x="398" y="64"/>
                    </a:cubicBezTo>
                    <a:cubicBezTo>
                      <a:pt x="402" y="58"/>
                      <a:pt x="401" y="56"/>
                      <a:pt x="399" y="55"/>
                    </a:cubicBezTo>
                    <a:lnTo>
                      <a:pt x="399" y="55"/>
                    </a:lnTo>
                    <a:cubicBezTo>
                      <a:pt x="398" y="57"/>
                      <a:pt x="397" y="58"/>
                      <a:pt x="397" y="58"/>
                    </a:cubicBezTo>
                    <a:cubicBezTo>
                      <a:pt x="396" y="58"/>
                      <a:pt x="399" y="52"/>
                      <a:pt x="402" y="47"/>
                    </a:cubicBezTo>
                    <a:cubicBezTo>
                      <a:pt x="408" y="42"/>
                      <a:pt x="407" y="41"/>
                      <a:pt x="404" y="40"/>
                    </a:cubicBezTo>
                    <a:lnTo>
                      <a:pt x="404" y="40"/>
                    </a:lnTo>
                    <a:cubicBezTo>
                      <a:pt x="401" y="42"/>
                      <a:pt x="399" y="43"/>
                      <a:pt x="397" y="43"/>
                    </a:cubicBezTo>
                    <a:cubicBezTo>
                      <a:pt x="394" y="43"/>
                      <a:pt x="391" y="41"/>
                      <a:pt x="388" y="38"/>
                    </a:cubicBezTo>
                    <a:cubicBezTo>
                      <a:pt x="386" y="38"/>
                      <a:pt x="385" y="37"/>
                      <a:pt x="383" y="37"/>
                    </a:cubicBezTo>
                    <a:cubicBezTo>
                      <a:pt x="378" y="37"/>
                      <a:pt x="373" y="44"/>
                      <a:pt x="365" y="54"/>
                    </a:cubicBezTo>
                    <a:lnTo>
                      <a:pt x="358" y="69"/>
                    </a:lnTo>
                    <a:lnTo>
                      <a:pt x="358" y="69"/>
                    </a:lnTo>
                    <a:lnTo>
                      <a:pt x="364" y="53"/>
                    </a:lnTo>
                    <a:cubicBezTo>
                      <a:pt x="368" y="46"/>
                      <a:pt x="372" y="31"/>
                      <a:pt x="372" y="31"/>
                    </a:cubicBezTo>
                    <a:cubicBezTo>
                      <a:pt x="372" y="31"/>
                      <a:pt x="372" y="31"/>
                      <a:pt x="372" y="31"/>
                    </a:cubicBezTo>
                    <a:cubicBezTo>
                      <a:pt x="371" y="31"/>
                      <a:pt x="367" y="38"/>
                      <a:pt x="364" y="45"/>
                    </a:cubicBezTo>
                    <a:cubicBezTo>
                      <a:pt x="363" y="48"/>
                      <a:pt x="362" y="50"/>
                      <a:pt x="361" y="50"/>
                    </a:cubicBezTo>
                    <a:cubicBezTo>
                      <a:pt x="360" y="50"/>
                      <a:pt x="360" y="48"/>
                      <a:pt x="360" y="43"/>
                    </a:cubicBezTo>
                    <a:cubicBezTo>
                      <a:pt x="360" y="38"/>
                      <a:pt x="359" y="35"/>
                      <a:pt x="358" y="35"/>
                    </a:cubicBezTo>
                    <a:cubicBezTo>
                      <a:pt x="357" y="35"/>
                      <a:pt x="356" y="37"/>
                      <a:pt x="354" y="40"/>
                    </a:cubicBezTo>
                    <a:cubicBezTo>
                      <a:pt x="353" y="40"/>
                      <a:pt x="351" y="38"/>
                      <a:pt x="352" y="31"/>
                    </a:cubicBezTo>
                    <a:cubicBezTo>
                      <a:pt x="352" y="30"/>
                      <a:pt x="351" y="30"/>
                      <a:pt x="351" y="30"/>
                    </a:cubicBezTo>
                    <a:cubicBezTo>
                      <a:pt x="351" y="30"/>
                      <a:pt x="350" y="32"/>
                      <a:pt x="349" y="37"/>
                    </a:cubicBezTo>
                    <a:cubicBezTo>
                      <a:pt x="347" y="41"/>
                      <a:pt x="346" y="43"/>
                      <a:pt x="345" y="43"/>
                    </a:cubicBezTo>
                    <a:cubicBezTo>
                      <a:pt x="345" y="43"/>
                      <a:pt x="345" y="41"/>
                      <a:pt x="345" y="36"/>
                    </a:cubicBezTo>
                    <a:cubicBezTo>
                      <a:pt x="347" y="26"/>
                      <a:pt x="346" y="22"/>
                      <a:pt x="345" y="22"/>
                    </a:cubicBezTo>
                    <a:cubicBezTo>
                      <a:pt x="344" y="22"/>
                      <a:pt x="343" y="23"/>
                      <a:pt x="342" y="26"/>
                    </a:cubicBezTo>
                    <a:cubicBezTo>
                      <a:pt x="340" y="32"/>
                      <a:pt x="339" y="33"/>
                      <a:pt x="337" y="33"/>
                    </a:cubicBezTo>
                    <a:cubicBezTo>
                      <a:pt x="337" y="33"/>
                      <a:pt x="337" y="33"/>
                      <a:pt x="336" y="33"/>
                    </a:cubicBezTo>
                    <a:cubicBezTo>
                      <a:pt x="336" y="33"/>
                      <a:pt x="336" y="33"/>
                      <a:pt x="335" y="33"/>
                    </a:cubicBezTo>
                    <a:cubicBezTo>
                      <a:pt x="334" y="33"/>
                      <a:pt x="332" y="33"/>
                      <a:pt x="330" y="40"/>
                    </a:cubicBezTo>
                    <a:lnTo>
                      <a:pt x="326" y="38"/>
                    </a:lnTo>
                    <a:cubicBezTo>
                      <a:pt x="325" y="38"/>
                      <a:pt x="328" y="31"/>
                      <a:pt x="330" y="31"/>
                    </a:cubicBezTo>
                    <a:lnTo>
                      <a:pt x="331" y="23"/>
                    </a:lnTo>
                    <a:cubicBezTo>
                      <a:pt x="330" y="22"/>
                      <a:pt x="329" y="22"/>
                      <a:pt x="328" y="22"/>
                    </a:cubicBezTo>
                    <a:cubicBezTo>
                      <a:pt x="326" y="22"/>
                      <a:pt x="324" y="24"/>
                      <a:pt x="323" y="29"/>
                    </a:cubicBezTo>
                    <a:cubicBezTo>
                      <a:pt x="320" y="37"/>
                      <a:pt x="319" y="40"/>
                      <a:pt x="318" y="40"/>
                    </a:cubicBezTo>
                    <a:cubicBezTo>
                      <a:pt x="318" y="40"/>
                      <a:pt x="319" y="36"/>
                      <a:pt x="321" y="28"/>
                    </a:cubicBezTo>
                    <a:cubicBezTo>
                      <a:pt x="322" y="23"/>
                      <a:pt x="323" y="17"/>
                      <a:pt x="321" y="17"/>
                    </a:cubicBezTo>
                    <a:lnTo>
                      <a:pt x="321" y="17"/>
                    </a:lnTo>
                    <a:cubicBezTo>
                      <a:pt x="321" y="17"/>
                      <a:pt x="320" y="18"/>
                      <a:pt x="319" y="19"/>
                    </a:cubicBezTo>
                    <a:cubicBezTo>
                      <a:pt x="318" y="26"/>
                      <a:pt x="316" y="28"/>
                      <a:pt x="316" y="28"/>
                    </a:cubicBezTo>
                    <a:cubicBezTo>
                      <a:pt x="315" y="28"/>
                      <a:pt x="315" y="24"/>
                      <a:pt x="316" y="19"/>
                    </a:cubicBezTo>
                    <a:cubicBezTo>
                      <a:pt x="318" y="11"/>
                      <a:pt x="319" y="7"/>
                      <a:pt x="319" y="7"/>
                    </a:cubicBezTo>
                    <a:lnTo>
                      <a:pt x="319" y="7"/>
                    </a:lnTo>
                    <a:cubicBezTo>
                      <a:pt x="318" y="7"/>
                      <a:pt x="316" y="11"/>
                      <a:pt x="312" y="18"/>
                    </a:cubicBezTo>
                    <a:cubicBezTo>
                      <a:pt x="311" y="18"/>
                      <a:pt x="311" y="18"/>
                      <a:pt x="311" y="18"/>
                    </a:cubicBezTo>
                    <a:cubicBezTo>
                      <a:pt x="307" y="18"/>
                      <a:pt x="301" y="24"/>
                      <a:pt x="297" y="24"/>
                    </a:cubicBezTo>
                    <a:cubicBezTo>
                      <a:pt x="297" y="24"/>
                      <a:pt x="296" y="24"/>
                      <a:pt x="296" y="24"/>
                    </a:cubicBezTo>
                    <a:cubicBezTo>
                      <a:pt x="289" y="23"/>
                      <a:pt x="286" y="23"/>
                      <a:pt x="285" y="15"/>
                    </a:cubicBezTo>
                    <a:cubicBezTo>
                      <a:pt x="285" y="13"/>
                      <a:pt x="285" y="11"/>
                      <a:pt x="285" y="10"/>
                    </a:cubicBezTo>
                    <a:lnTo>
                      <a:pt x="285" y="10"/>
                    </a:lnTo>
                    <a:cubicBezTo>
                      <a:pt x="284" y="23"/>
                      <a:pt x="282" y="23"/>
                      <a:pt x="278" y="23"/>
                    </a:cubicBezTo>
                    <a:cubicBezTo>
                      <a:pt x="276" y="20"/>
                      <a:pt x="275" y="19"/>
                      <a:pt x="274" y="19"/>
                    </a:cubicBezTo>
                    <a:cubicBezTo>
                      <a:pt x="271" y="19"/>
                      <a:pt x="270" y="25"/>
                      <a:pt x="269" y="31"/>
                    </a:cubicBezTo>
                    <a:lnTo>
                      <a:pt x="271" y="31"/>
                    </a:lnTo>
                    <a:cubicBezTo>
                      <a:pt x="272" y="40"/>
                      <a:pt x="272" y="44"/>
                      <a:pt x="271" y="44"/>
                    </a:cubicBezTo>
                    <a:cubicBezTo>
                      <a:pt x="270" y="44"/>
                      <a:pt x="269" y="42"/>
                      <a:pt x="268" y="38"/>
                    </a:cubicBezTo>
                    <a:cubicBezTo>
                      <a:pt x="266" y="38"/>
                      <a:pt x="266" y="31"/>
                      <a:pt x="264" y="22"/>
                    </a:cubicBezTo>
                    <a:cubicBezTo>
                      <a:pt x="264" y="14"/>
                      <a:pt x="262" y="6"/>
                      <a:pt x="260" y="6"/>
                    </a:cubicBezTo>
                    <a:close/>
                    <a:moveTo>
                      <a:pt x="450" y="570"/>
                    </a:moveTo>
                    <a:cubicBezTo>
                      <a:pt x="450" y="570"/>
                      <a:pt x="449" y="570"/>
                      <a:pt x="448" y="570"/>
                    </a:cubicBezTo>
                    <a:cubicBezTo>
                      <a:pt x="448" y="576"/>
                      <a:pt x="451" y="580"/>
                      <a:pt x="453" y="586"/>
                    </a:cubicBezTo>
                    <a:cubicBezTo>
                      <a:pt x="454" y="588"/>
                      <a:pt x="455" y="590"/>
                      <a:pt x="456" y="590"/>
                    </a:cubicBezTo>
                    <a:cubicBezTo>
                      <a:pt x="458" y="590"/>
                      <a:pt x="458" y="586"/>
                      <a:pt x="454" y="576"/>
                    </a:cubicBezTo>
                    <a:cubicBezTo>
                      <a:pt x="452" y="571"/>
                      <a:pt x="451" y="570"/>
                      <a:pt x="450" y="57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867916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80"/>
        <p:cNvGrpSpPr/>
        <p:nvPr/>
      </p:nvGrpSpPr>
      <p:grpSpPr>
        <a:xfrm>
          <a:off x="0" y="0"/>
          <a:ext cx="0" cy="0"/>
          <a:chOff x="0" y="0"/>
          <a:chExt cx="0" cy="0"/>
        </a:xfrm>
      </p:grpSpPr>
      <p:sp>
        <p:nvSpPr>
          <p:cNvPr id="8781" name="Google Shape;8781;p3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latin typeface="思源黑體 TW Medium" panose="020B0600000000000000" pitchFamily="34" charset="-120"/>
                <a:ea typeface="思源黑體 TW Medium" panose="020B0600000000000000" pitchFamily="34" charset="-120"/>
              </a:rPr>
              <a:t>簡報中的文字</a:t>
            </a:r>
            <a:endParaRPr dirty="0">
              <a:latin typeface="思源黑體 TW Medium" panose="020B0600000000000000" pitchFamily="34" charset="-120"/>
              <a:ea typeface="思源黑體 TW Medium" panose="020B0600000000000000" pitchFamily="34" charset="-120"/>
            </a:endParaRPr>
          </a:p>
        </p:txBody>
      </p:sp>
      <p:sp>
        <p:nvSpPr>
          <p:cNvPr id="8782" name="Google Shape;8782;p30"/>
          <p:cNvSpPr txBox="1">
            <a:spLocks noGrp="1"/>
          </p:cNvSpPr>
          <p:nvPr>
            <p:ph type="body" idx="1"/>
          </p:nvPr>
        </p:nvSpPr>
        <p:spPr>
          <a:xfrm>
            <a:off x="713225" y="1532451"/>
            <a:ext cx="8255515" cy="3520441"/>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Clr>
                <a:schemeClr val="hlink"/>
              </a:buClr>
              <a:buSzPct val="82000"/>
              <a:buFont typeface="Wingdings" panose="05000000000000000000" pitchFamily="2" charset="2"/>
              <a:buChar char="§"/>
            </a:pPr>
            <a:r>
              <a:rPr lang="zh-TW" altLang="en-US" sz="2000" b="1" dirty="0">
                <a:latin typeface="思源黑體 TW Medium" panose="020B0600000000000000" pitchFamily="34" charset="-120"/>
                <a:ea typeface="思源黑體 TW Medium" panose="020B0600000000000000" pitchFamily="34" charset="-120"/>
              </a:rPr>
              <a:t>字體選擇</a:t>
            </a:r>
            <a:r>
              <a:rPr lang="en-US" altLang="zh-TW" sz="2000" b="1" dirty="0">
                <a:latin typeface="思源黑體 TW Medium" panose="020B0600000000000000" pitchFamily="34" charset="-120"/>
                <a:ea typeface="思源黑體 TW Medium" panose="020B0600000000000000" pitchFamily="34" charset="-120"/>
              </a:rPr>
              <a:t>:</a:t>
            </a:r>
            <a:r>
              <a:rPr lang="zh-TW" altLang="en-US" sz="2000" b="1" dirty="0">
                <a:latin typeface="思源黑體 TW Light" panose="020B0300000000000000" pitchFamily="34" charset="-120"/>
                <a:ea typeface="思源黑體 TW Light" panose="020B0300000000000000" pitchFamily="34" charset="-120"/>
              </a:rPr>
              <a:t> </a:t>
            </a:r>
            <a:r>
              <a:rPr lang="zh-TW" altLang="en-US" sz="2000" dirty="0">
                <a:latin typeface="思源黑體 TW Light" panose="020B0300000000000000" pitchFamily="34" charset="-120"/>
                <a:ea typeface="思源黑體 TW Light" panose="020B0300000000000000" pitchFamily="34" charset="-120"/>
              </a:rPr>
              <a:t>新細明體？千萬不要！</a:t>
            </a:r>
            <a:endParaRPr lang="en-US" altLang="zh-TW" sz="2000" b="1" dirty="0">
              <a:latin typeface="思源黑體 TW Medium" panose="020B0600000000000000" pitchFamily="34" charset="-120"/>
              <a:ea typeface="思源黑體 TW Medium" panose="020B0600000000000000" pitchFamily="34" charset="-120"/>
            </a:endParaRPr>
          </a:p>
          <a:p>
            <a:pPr marL="342900" lvl="0" indent="-342900" algn="l" rtl="0">
              <a:spcBef>
                <a:spcPts val="0"/>
              </a:spcBef>
              <a:spcAft>
                <a:spcPts val="0"/>
              </a:spcAft>
              <a:buClr>
                <a:schemeClr val="hlink"/>
              </a:buClr>
              <a:buSzPct val="82000"/>
              <a:buFont typeface="Wingdings" panose="05000000000000000000" pitchFamily="2" charset="2"/>
              <a:buChar char="§"/>
            </a:pPr>
            <a:r>
              <a:rPr lang="zh-TW" altLang="en-US" sz="2000" b="1" dirty="0">
                <a:latin typeface="思源黑體 TW Medium" panose="020B0600000000000000" pitchFamily="34" charset="-120"/>
                <a:ea typeface="思源黑體 TW Medium" panose="020B0600000000000000" pitchFamily="34" charset="-120"/>
              </a:rPr>
              <a:t>文字大小</a:t>
            </a:r>
            <a:r>
              <a:rPr lang="en-US" altLang="zh-TW" sz="2000" b="1" dirty="0">
                <a:latin typeface="思源黑體 TW Medium" panose="020B0600000000000000" pitchFamily="34" charset="-120"/>
                <a:ea typeface="思源黑體 TW Medium" panose="020B0600000000000000" pitchFamily="34" charset="-120"/>
              </a:rPr>
              <a:t>:</a:t>
            </a:r>
            <a:r>
              <a:rPr lang="zh-TW" altLang="en-US" sz="2000" b="1" dirty="0">
                <a:latin typeface="思源黑體 TW Medium" panose="020B0600000000000000" pitchFamily="34" charset="-120"/>
                <a:ea typeface="思源黑體 TW Medium" panose="020B0600000000000000" pitchFamily="34" charset="-120"/>
              </a:rPr>
              <a:t> </a:t>
            </a:r>
            <a:r>
              <a:rPr lang="zh-TW" altLang="en-US" sz="2000" dirty="0">
                <a:latin typeface="思源黑體 TW Light" panose="020B0300000000000000" pitchFamily="34" charset="-120"/>
                <a:ea typeface="思源黑體 TW Light" panose="020B0300000000000000" pitchFamily="34" charset="-120"/>
              </a:rPr>
              <a:t>字體不宜 </a:t>
            </a:r>
            <a:r>
              <a:rPr lang="zh-TW" altLang="en-US" sz="4000" b="1" dirty="0">
                <a:solidFill>
                  <a:srgbClr val="D5815F"/>
                </a:solidFill>
                <a:latin typeface="思源黑體 TW Light" panose="020B0300000000000000" pitchFamily="34" charset="-120"/>
                <a:ea typeface="思源黑體 TW Light" panose="020B0300000000000000" pitchFamily="34" charset="-120"/>
              </a:rPr>
              <a:t>太大 </a:t>
            </a:r>
            <a:r>
              <a:rPr lang="zh-TW" altLang="en-US" sz="2000" dirty="0">
                <a:latin typeface="思源黑體 TW Light" panose="020B0300000000000000" pitchFamily="34" charset="-120"/>
                <a:ea typeface="思源黑體 TW Light" panose="020B0300000000000000" pitchFamily="34" charset="-120"/>
              </a:rPr>
              <a:t>或</a:t>
            </a:r>
            <a:r>
              <a:rPr lang="zh-TW" altLang="en-US" sz="2000" b="1" dirty="0">
                <a:solidFill>
                  <a:srgbClr val="D5815F"/>
                </a:solidFill>
                <a:latin typeface="思源黑體 TW Light" panose="020B0300000000000000" pitchFamily="34" charset="-120"/>
                <a:ea typeface="思源黑體 TW Light" panose="020B0300000000000000" pitchFamily="34" charset="-120"/>
              </a:rPr>
              <a:t> </a:t>
            </a:r>
            <a:r>
              <a:rPr lang="zh-TW" altLang="en-US" sz="1100" b="1" dirty="0">
                <a:solidFill>
                  <a:srgbClr val="D5815F"/>
                </a:solidFill>
                <a:latin typeface="思源黑體 TW Light" panose="020B0300000000000000" pitchFamily="34" charset="-120"/>
                <a:ea typeface="思源黑體 TW Light" panose="020B0300000000000000" pitchFamily="34" charset="-120"/>
              </a:rPr>
              <a:t>太小</a:t>
            </a:r>
            <a:endParaRPr lang="en-US" altLang="zh-TW" sz="1100" b="1" dirty="0">
              <a:solidFill>
                <a:srgbClr val="D5815F"/>
              </a:solidFill>
              <a:latin typeface="思源黑體 TW Light" panose="020B0300000000000000" pitchFamily="34" charset="-120"/>
              <a:ea typeface="思源黑體 TW Light" panose="020B0300000000000000" pitchFamily="34" charset="-120"/>
            </a:endParaRPr>
          </a:p>
          <a:p>
            <a:pPr marL="342900" indent="-342900">
              <a:lnSpc>
                <a:spcPct val="150000"/>
              </a:lnSpc>
              <a:buClr>
                <a:schemeClr val="hlink"/>
              </a:buClr>
              <a:buSzPct val="82000"/>
              <a:buFont typeface="Wingdings" panose="05000000000000000000" pitchFamily="2" charset="2"/>
              <a:buChar char="§"/>
            </a:pPr>
            <a:r>
              <a:rPr lang="zh-TW" altLang="en-US" sz="2000" b="1" dirty="0">
                <a:latin typeface="思源黑體 TW Medium" panose="020B0600000000000000" pitchFamily="34" charset="-120"/>
                <a:ea typeface="思源黑體 TW Medium" panose="020B0600000000000000" pitchFamily="34" charset="-120"/>
              </a:rPr>
              <a:t>文字顏色</a:t>
            </a:r>
            <a:r>
              <a:rPr lang="en-US" altLang="zh-TW" sz="2000" b="1" dirty="0">
                <a:latin typeface="思源黑體 TW Medium" panose="020B0600000000000000" pitchFamily="34" charset="-120"/>
                <a:ea typeface="思源黑體 TW Medium" panose="020B0600000000000000" pitchFamily="34" charset="-120"/>
              </a:rPr>
              <a:t>:</a:t>
            </a:r>
            <a:r>
              <a:rPr lang="zh-TW" altLang="en-US" sz="2000" dirty="0">
                <a:latin typeface="思源黑體 TW Light" panose="020B0300000000000000" pitchFamily="34" charset="-120"/>
                <a:ea typeface="思源黑體 TW Light" panose="020B0300000000000000" pitchFamily="34" charset="-120"/>
              </a:rPr>
              <a:t> </a:t>
            </a:r>
            <a:r>
              <a:rPr lang="zh-TW" altLang="en-US" sz="2000" dirty="0">
                <a:solidFill>
                  <a:srgbClr val="D5815F"/>
                </a:solidFill>
                <a:latin typeface="思源黑體 TW Light" panose="020B0300000000000000" pitchFamily="34" charset="-120"/>
                <a:ea typeface="思源黑體 TW Light" panose="020B0300000000000000" pitchFamily="34" charset="-120"/>
              </a:rPr>
              <a:t>文字</a:t>
            </a:r>
            <a:r>
              <a:rPr lang="zh-TW" altLang="en-US" sz="2000" dirty="0">
                <a:solidFill>
                  <a:schemeClr val="accent2">
                    <a:lumMod val="75000"/>
                  </a:schemeClr>
                </a:solidFill>
                <a:latin typeface="思源黑體 TW Light" panose="020B0300000000000000" pitchFamily="34" charset="-120"/>
                <a:ea typeface="思源黑體 TW Light" panose="020B0300000000000000" pitchFamily="34" charset="-120"/>
              </a:rPr>
              <a:t>顏色</a:t>
            </a:r>
            <a:r>
              <a:rPr lang="zh-TW" altLang="en-US" sz="2000" dirty="0">
                <a:solidFill>
                  <a:schemeClr val="accent6">
                    <a:lumMod val="50000"/>
                    <a:lumOff val="50000"/>
                  </a:schemeClr>
                </a:solidFill>
                <a:latin typeface="思源黑體 TW Light" panose="020B0300000000000000" pitchFamily="34" charset="-120"/>
                <a:ea typeface="思源黑體 TW Light" panose="020B0300000000000000" pitchFamily="34" charset="-120"/>
              </a:rPr>
              <a:t>不宜</a:t>
            </a:r>
            <a:r>
              <a:rPr lang="zh-TW" altLang="en-US" sz="2000" dirty="0">
                <a:solidFill>
                  <a:schemeClr val="accent4">
                    <a:lumMod val="75000"/>
                  </a:schemeClr>
                </a:solidFill>
                <a:latin typeface="思源黑體 TW Light" panose="020B0300000000000000" pitchFamily="34" charset="-120"/>
                <a:ea typeface="思源黑體 TW Light" panose="020B0300000000000000" pitchFamily="34" charset="-120"/>
              </a:rPr>
              <a:t>過多</a:t>
            </a:r>
            <a:endParaRPr lang="en-US" altLang="zh-TW" sz="2000" dirty="0">
              <a:solidFill>
                <a:schemeClr val="accent4">
                  <a:lumMod val="75000"/>
                </a:schemeClr>
              </a:solidFill>
              <a:latin typeface="思源黑體 TW Light" panose="020B0300000000000000" pitchFamily="34" charset="-120"/>
              <a:ea typeface="思源黑體 TW Light" panose="020B0300000000000000" pitchFamily="34" charset="-120"/>
            </a:endParaRPr>
          </a:p>
          <a:p>
            <a:pPr marL="342900" indent="-342900">
              <a:lnSpc>
                <a:spcPct val="150000"/>
              </a:lnSpc>
              <a:buClr>
                <a:schemeClr val="hlink"/>
              </a:buClr>
              <a:buSzPct val="82000"/>
              <a:buFont typeface="Wingdings" panose="05000000000000000000" pitchFamily="2" charset="2"/>
              <a:buChar char="§"/>
            </a:pPr>
            <a:r>
              <a:rPr lang="zh-TW" altLang="en-US" sz="2000" b="1" dirty="0">
                <a:latin typeface="思源黑體 TW Medium" panose="020B0600000000000000" pitchFamily="34" charset="-120"/>
                <a:ea typeface="思源黑體 TW Medium" panose="020B0600000000000000" pitchFamily="34" charset="-120"/>
              </a:rPr>
              <a:t>語言類別</a:t>
            </a:r>
            <a:r>
              <a:rPr lang="en-US" altLang="zh-TW" sz="2000" b="1" dirty="0">
                <a:latin typeface="思源黑體 TW Medium" panose="020B0600000000000000" pitchFamily="34" charset="-120"/>
                <a:ea typeface="思源黑體 TW Medium" panose="020B0600000000000000" pitchFamily="34" charset="-120"/>
              </a:rPr>
              <a:t>:</a:t>
            </a:r>
            <a:r>
              <a:rPr lang="zh-TW" altLang="en-US" sz="2000" b="1" dirty="0">
                <a:latin typeface="思源黑體 TW Medium" panose="020B0600000000000000" pitchFamily="34" charset="-120"/>
                <a:ea typeface="思源黑體 TW Medium" panose="020B0600000000000000" pitchFamily="34" charset="-120"/>
              </a:rPr>
              <a:t> </a:t>
            </a:r>
            <a:r>
              <a:rPr lang="zh-TW" altLang="en-US" sz="2000" dirty="0">
                <a:latin typeface="思源黑體 TW Light" panose="020B0300000000000000" pitchFamily="34" charset="-120"/>
                <a:ea typeface="思源黑體 TW Light" panose="020B0300000000000000" pitchFamily="34" charset="-120"/>
              </a:rPr>
              <a:t>不要中英夾雜</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nSpc>
                <a:spcPct val="150000"/>
              </a:lnSpc>
              <a:buClr>
                <a:schemeClr val="hlink"/>
              </a:buClr>
              <a:buSzPct val="82000"/>
              <a:buFont typeface="Wingdings" panose="05000000000000000000" pitchFamily="2" charset="2"/>
              <a:buChar char="§"/>
            </a:pPr>
            <a:r>
              <a:rPr lang="zh-TW" altLang="en-US" sz="2000" b="1" dirty="0">
                <a:latin typeface="思源黑體 TW Medium" panose="020B0600000000000000" pitchFamily="34" charset="-120"/>
                <a:ea typeface="思源黑體 TW Medium" panose="020B0600000000000000" pitchFamily="34" charset="-120"/>
              </a:rPr>
              <a:t>重點標示</a:t>
            </a:r>
            <a:r>
              <a:rPr lang="en-US" altLang="zh-TW" sz="2000" b="1" dirty="0">
                <a:latin typeface="思源黑體 TW Medium" panose="020B0600000000000000" pitchFamily="34" charset="-120"/>
                <a:ea typeface="思源黑體 TW Medium" panose="020B0600000000000000" pitchFamily="34" charset="-120"/>
              </a:rPr>
              <a:t>:</a:t>
            </a:r>
            <a:r>
              <a:rPr lang="zh-TW" altLang="en-US" sz="2000" b="1" dirty="0">
                <a:latin typeface="思源黑體 TW Medium" panose="020B0600000000000000" pitchFamily="34" charset="-120"/>
                <a:ea typeface="思源黑體 TW Medium" panose="020B0600000000000000" pitchFamily="34" charset="-120"/>
              </a:rPr>
              <a:t> </a:t>
            </a:r>
            <a:r>
              <a:rPr lang="zh-TW" altLang="en-US" sz="2000" dirty="0">
                <a:latin typeface="思源黑體 TW Light" panose="020B0300000000000000" pitchFamily="34" charset="-120"/>
                <a:ea typeface="思源黑體 TW Light" panose="020B0300000000000000" pitchFamily="34" charset="-120"/>
              </a:rPr>
              <a:t>三行以上的文字請使用不同</a:t>
            </a:r>
            <a:r>
              <a:rPr lang="zh-TW" altLang="en-US" sz="2000" b="1" dirty="0">
                <a:solidFill>
                  <a:srgbClr val="D5815F"/>
                </a:solidFill>
                <a:latin typeface="思源黑體 TW Light" panose="020B0300000000000000" pitchFamily="34" charset="-120"/>
                <a:ea typeface="思源黑體 TW Light" panose="020B0300000000000000" pitchFamily="34" charset="-120"/>
              </a:rPr>
              <a:t>顏色</a:t>
            </a:r>
            <a:r>
              <a:rPr lang="zh-TW" altLang="en-US" sz="2000" dirty="0">
                <a:latin typeface="思源黑體 TW Light" panose="020B0300000000000000" pitchFamily="34" charset="-120"/>
                <a:ea typeface="思源黑體 TW Light" panose="020B0300000000000000" pitchFamily="34" charset="-120"/>
              </a:rPr>
              <a:t>標示重點，也可使用</a:t>
            </a:r>
            <a:r>
              <a:rPr lang="zh-TW" altLang="en-US" sz="2000" b="1" dirty="0">
                <a:solidFill>
                  <a:srgbClr val="D5815F"/>
                </a:solidFill>
                <a:latin typeface="思源黑體 TW Medium" panose="020B0600000000000000" pitchFamily="34" charset="-120"/>
                <a:ea typeface="思源黑體 TW Medium" panose="020B0600000000000000" pitchFamily="34" charset="-120"/>
              </a:rPr>
              <a:t>粗體</a:t>
            </a:r>
            <a:r>
              <a:rPr lang="en-US" altLang="zh-TW" sz="2000" b="1" dirty="0">
                <a:solidFill>
                  <a:srgbClr val="D5815F"/>
                </a:solidFill>
                <a:latin typeface="思源黑體 TW Medium" panose="020B0600000000000000" pitchFamily="34" charset="-120"/>
                <a:ea typeface="思源黑體 TW Medium" panose="020B0600000000000000" pitchFamily="34" charset="-120"/>
              </a:rPr>
              <a:t>	</a:t>
            </a:r>
            <a:r>
              <a:rPr lang="zh-TW" altLang="en-US" sz="2000" b="1" dirty="0">
                <a:solidFill>
                  <a:srgbClr val="D5815F"/>
                </a:solidFill>
                <a:latin typeface="思源黑體 TW Medium" panose="020B0600000000000000" pitchFamily="34" charset="-120"/>
                <a:ea typeface="思源黑體 TW Medium" panose="020B0600000000000000" pitchFamily="34" charset="-120"/>
              </a:rPr>
              <a:t>         字</a:t>
            </a:r>
            <a:r>
              <a:rPr lang="zh-TW" altLang="en-US" sz="2000" dirty="0">
                <a:latin typeface="思源黑體 TW Light" panose="020B0300000000000000" pitchFamily="34" charset="-120"/>
                <a:ea typeface="思源黑體 TW Light" panose="020B0300000000000000" pitchFamily="34" charset="-120"/>
              </a:rPr>
              <a:t>加以強調</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b="1" dirty="0">
                <a:latin typeface="思源黑體 TW Medium" panose="020B0600000000000000" pitchFamily="34" charset="-120"/>
                <a:ea typeface="思源黑體 TW Medium" panose="020B0600000000000000" pitchFamily="34" charset="-120"/>
              </a:rPr>
              <a:t>善用條列式</a:t>
            </a:r>
            <a:r>
              <a:rPr lang="en-US" altLang="zh-TW" sz="2000" b="1" dirty="0">
                <a:latin typeface="思源黑體 TW Medium" panose="020B0600000000000000" pitchFamily="34" charset="-120"/>
                <a:ea typeface="思源黑體 TW Medium" panose="020B0600000000000000" pitchFamily="34" charset="-120"/>
              </a:rPr>
              <a:t>:</a:t>
            </a:r>
            <a:r>
              <a:rPr lang="zh-TW" altLang="en-US" sz="2000" b="1" dirty="0">
                <a:latin typeface="思源黑體 TW Medium" panose="020B0600000000000000" pitchFamily="34" charset="-120"/>
                <a:ea typeface="思源黑體 TW Medium" panose="020B0600000000000000" pitchFamily="34" charset="-120"/>
              </a:rPr>
              <a:t> </a:t>
            </a:r>
            <a:r>
              <a:rPr lang="zh-TW" altLang="en-US" sz="2000" dirty="0">
                <a:latin typeface="思源黑體 TW Light" panose="020B0300000000000000" pitchFamily="34" charset="-120"/>
                <a:ea typeface="思源黑體 TW Light" panose="020B0300000000000000" pitchFamily="34" charset="-120"/>
              </a:rPr>
              <a:t>使用條列式描述</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zh-TW" altLang="en-US" sz="2000" dirty="0">
              <a:latin typeface="思源黑體 TW Light" panose="020B0300000000000000" pitchFamily="34" charset="-120"/>
              <a:ea typeface="思源黑體 TW Light" panose="020B0300000000000000" pitchFamily="34" charset="-120"/>
            </a:endParaRPr>
          </a:p>
        </p:txBody>
      </p:sp>
      <p:sp>
        <p:nvSpPr>
          <p:cNvPr id="9" name="文字方塊 8">
            <a:extLst>
              <a:ext uri="{FF2B5EF4-FFF2-40B4-BE49-F238E27FC236}">
                <a16:creationId xmlns:a16="http://schemas.microsoft.com/office/drawing/2014/main" id="{D10F29A0-6119-4DD5-9429-7F6322258FB3}"/>
              </a:ext>
            </a:extLst>
          </p:cNvPr>
          <p:cNvSpPr txBox="1"/>
          <p:nvPr/>
        </p:nvSpPr>
        <p:spPr>
          <a:xfrm>
            <a:off x="8813586" y="4798458"/>
            <a:ext cx="2612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9</a:t>
            </a:r>
            <a:endParaRPr lang="zh-TW" altLang="en-US" dirty="0"/>
          </a:p>
        </p:txBody>
      </p:sp>
    </p:spTree>
    <p:extLst>
      <p:ext uri="{BB962C8B-B14F-4D97-AF65-F5344CB8AC3E}">
        <p14:creationId xmlns:p14="http://schemas.microsoft.com/office/powerpoint/2010/main" val="39470152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80"/>
        <p:cNvGrpSpPr/>
        <p:nvPr/>
      </p:nvGrpSpPr>
      <p:grpSpPr>
        <a:xfrm>
          <a:off x="0" y="0"/>
          <a:ext cx="0" cy="0"/>
          <a:chOff x="0" y="0"/>
          <a:chExt cx="0" cy="0"/>
        </a:xfrm>
      </p:grpSpPr>
      <p:sp>
        <p:nvSpPr>
          <p:cNvPr id="8781" name="Google Shape;8781;p3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運用圖表</a:t>
            </a:r>
            <a:endParaRPr>
              <a:latin typeface="思源黑體 TW Medium" panose="020B0600000000000000" pitchFamily="34" charset="-120"/>
              <a:ea typeface="思源黑體 TW Medium" panose="020B0600000000000000" pitchFamily="34" charset="-120"/>
            </a:endParaRPr>
          </a:p>
        </p:txBody>
      </p:sp>
      <p:sp>
        <p:nvSpPr>
          <p:cNvPr id="8782" name="Google Shape;8782;p30"/>
          <p:cNvSpPr txBox="1">
            <a:spLocks noGrp="1"/>
          </p:cNvSpPr>
          <p:nvPr>
            <p:ph type="body" idx="1"/>
          </p:nvPr>
        </p:nvSpPr>
        <p:spPr>
          <a:xfrm>
            <a:off x="713226" y="1432559"/>
            <a:ext cx="3020072" cy="3520441"/>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hlink"/>
              </a:buClr>
              <a:buSzPct val="82000"/>
              <a:buNone/>
            </a:pPr>
            <a:r>
              <a:rPr lang="zh-TW" altLang="en-US" sz="2000" dirty="0">
                <a:latin typeface="思源黑體 TW Light" panose="020B0300000000000000" pitchFamily="34" charset="-120"/>
                <a:ea typeface="思源黑體 TW Light" panose="020B0300000000000000" pitchFamily="34" charset="-120"/>
              </a:rPr>
              <a:t>資訊管理學系教授</a:t>
            </a:r>
            <a:r>
              <a:rPr lang="en-US" altLang="zh-TW" sz="2000" dirty="0">
                <a:latin typeface="思源黑體 TW Light" panose="020B0300000000000000" pitchFamily="34" charset="-120"/>
                <a:ea typeface="思源黑體 TW Light" panose="020B0300000000000000" pitchFamily="34" charset="-120"/>
              </a:rPr>
              <a:t>15</a:t>
            </a:r>
            <a:r>
              <a:rPr lang="zh-TW" altLang="en-US" sz="2000" dirty="0">
                <a:latin typeface="思源黑體 TW Light" panose="020B0300000000000000" pitchFamily="34" charset="-120"/>
                <a:ea typeface="思源黑體 TW Light" panose="020B0300000000000000" pitchFamily="34" charset="-120"/>
              </a:rPr>
              <a:t>位，副教授</a:t>
            </a:r>
            <a:r>
              <a:rPr lang="en-US" altLang="zh-TW" sz="2000" dirty="0">
                <a:latin typeface="思源黑體 TW Light" panose="020B0300000000000000" pitchFamily="34" charset="-120"/>
                <a:ea typeface="思源黑體 TW Light" panose="020B0300000000000000" pitchFamily="34" charset="-120"/>
              </a:rPr>
              <a:t>5</a:t>
            </a:r>
            <a:r>
              <a:rPr lang="zh-TW" altLang="en-US" sz="2000" dirty="0">
                <a:latin typeface="思源黑體 TW Light" panose="020B0300000000000000" pitchFamily="34" charset="-120"/>
                <a:ea typeface="思源黑體 TW Light" panose="020B0300000000000000" pitchFamily="34" charset="-120"/>
              </a:rPr>
              <a:t>位，助理教授</a:t>
            </a:r>
            <a:r>
              <a:rPr lang="en-US" altLang="zh-TW" sz="2000" dirty="0">
                <a:latin typeface="思源黑體 TW Light" panose="020B0300000000000000" pitchFamily="34" charset="-120"/>
                <a:ea typeface="思源黑體 TW Light" panose="020B0300000000000000" pitchFamily="34" charset="-120"/>
              </a:rPr>
              <a:t>3</a:t>
            </a:r>
            <a:r>
              <a:rPr lang="zh-TW" altLang="en-US" sz="2000" dirty="0">
                <a:latin typeface="思源黑體 TW Light" panose="020B0300000000000000" pitchFamily="34" charset="-120"/>
                <a:ea typeface="思源黑體 TW Light" panose="020B0300000000000000" pitchFamily="34" charset="-120"/>
              </a:rPr>
              <a:t>位</a:t>
            </a:r>
            <a:endParaRPr lang="en-US" altLang="zh-TW" sz="2000" dirty="0">
              <a:latin typeface="思源黑體 TW Light" panose="020B0300000000000000" pitchFamily="34" charset="-120"/>
              <a:ea typeface="思源黑體 TW Light" panose="020B0300000000000000" pitchFamily="34" charset="-120"/>
            </a:endParaRPr>
          </a:p>
          <a:p>
            <a:pPr marL="0" lvl="0" indent="0" algn="just" rtl="0">
              <a:lnSpc>
                <a:spcPct val="150000"/>
              </a:lnSpc>
              <a:spcBef>
                <a:spcPts val="0"/>
              </a:spcBef>
              <a:spcAft>
                <a:spcPts val="0"/>
              </a:spcAft>
              <a:buClr>
                <a:schemeClr val="hlink"/>
              </a:buClr>
              <a:buSzPct val="82000"/>
              <a:buNone/>
            </a:pPr>
            <a:r>
              <a:rPr lang="zh-TW" altLang="en-US" sz="2000" dirty="0">
                <a:latin typeface="思源黑體 TW Light" panose="020B0300000000000000" pitchFamily="34" charset="-120"/>
                <a:ea typeface="思源黑體 TW Light" panose="020B0300000000000000" pitchFamily="34" charset="-120"/>
              </a:rPr>
              <a:t>，講師</a:t>
            </a:r>
            <a:r>
              <a:rPr lang="en-US" altLang="zh-TW" sz="2000" dirty="0">
                <a:latin typeface="思源黑體 TW Light" panose="020B0300000000000000" pitchFamily="34" charset="-120"/>
                <a:ea typeface="思源黑體 TW Light" panose="020B0300000000000000" pitchFamily="34" charset="-120"/>
              </a:rPr>
              <a:t>5</a:t>
            </a:r>
            <a:r>
              <a:rPr lang="zh-TW" altLang="en-US" sz="2000" dirty="0">
                <a:latin typeface="思源黑體 TW Light" panose="020B0300000000000000" pitchFamily="34" charset="-120"/>
                <a:ea typeface="思源黑體 TW Light" panose="020B0300000000000000" pitchFamily="34" charset="-120"/>
              </a:rPr>
              <a:t>位，共</a:t>
            </a:r>
            <a:r>
              <a:rPr lang="en-US" altLang="zh-TW" sz="2000" dirty="0">
                <a:latin typeface="思源黑體 TW Light" panose="020B0300000000000000" pitchFamily="34" charset="-120"/>
                <a:ea typeface="思源黑體 TW Light" panose="020B0300000000000000" pitchFamily="34" charset="-120"/>
              </a:rPr>
              <a:t>28</a:t>
            </a:r>
            <a:r>
              <a:rPr lang="zh-TW" altLang="en-US" sz="2000" dirty="0">
                <a:latin typeface="思源黑體 TW Light" panose="020B0300000000000000" pitchFamily="34" charset="-120"/>
                <a:ea typeface="思源黑體 TW Light" panose="020B0300000000000000" pitchFamily="34" charset="-120"/>
              </a:rPr>
              <a:t>位；資訊工程學系教授</a:t>
            </a:r>
            <a:r>
              <a:rPr lang="en-US" altLang="zh-TW" sz="2000" dirty="0">
                <a:latin typeface="思源黑體 TW Light" panose="020B0300000000000000" pitchFamily="34" charset="-120"/>
                <a:ea typeface="思源黑體 TW Light" panose="020B0300000000000000" pitchFamily="34" charset="-120"/>
              </a:rPr>
              <a:t>20</a:t>
            </a:r>
            <a:r>
              <a:rPr lang="zh-TW" altLang="en-US" sz="2000" dirty="0">
                <a:latin typeface="思源黑體 TW Light" panose="020B0300000000000000" pitchFamily="34" charset="-120"/>
                <a:ea typeface="思源黑體 TW Light" panose="020B0300000000000000" pitchFamily="34" charset="-120"/>
              </a:rPr>
              <a:t>位，副教授</a:t>
            </a:r>
            <a:r>
              <a:rPr lang="en-US" altLang="zh-TW" sz="2000" dirty="0">
                <a:latin typeface="思源黑體 TW Light" panose="020B0300000000000000" pitchFamily="34" charset="-120"/>
                <a:ea typeface="思源黑體 TW Light" panose="020B0300000000000000" pitchFamily="34" charset="-120"/>
              </a:rPr>
              <a:t>1</a:t>
            </a:r>
            <a:r>
              <a:rPr lang="zh-TW" altLang="en-US" sz="2000" dirty="0">
                <a:latin typeface="思源黑體 TW Light" panose="020B0300000000000000" pitchFamily="34" charset="-120"/>
                <a:ea typeface="思源黑體 TW Light" panose="020B0300000000000000" pitchFamily="34" charset="-120"/>
              </a:rPr>
              <a:t>位，助理教授</a:t>
            </a:r>
            <a:r>
              <a:rPr lang="en-US" altLang="zh-TW" sz="2000" dirty="0">
                <a:latin typeface="思源黑體 TW Light" panose="020B0300000000000000" pitchFamily="34" charset="-120"/>
                <a:ea typeface="思源黑體 TW Light" panose="020B0300000000000000" pitchFamily="34" charset="-120"/>
              </a:rPr>
              <a:t>3</a:t>
            </a:r>
            <a:r>
              <a:rPr lang="zh-TW" altLang="en-US" sz="2000" dirty="0">
                <a:latin typeface="思源黑體 TW Light" panose="020B0300000000000000" pitchFamily="34" charset="-120"/>
                <a:ea typeface="思源黑體 TW Light" panose="020B0300000000000000" pitchFamily="34" charset="-120"/>
              </a:rPr>
              <a:t>位，講師</a:t>
            </a:r>
            <a:r>
              <a:rPr lang="en-US" altLang="zh-TW" sz="2000" dirty="0">
                <a:latin typeface="思源黑體 TW Light" panose="020B0300000000000000" pitchFamily="34" charset="-120"/>
                <a:ea typeface="思源黑體 TW Light" panose="020B0300000000000000" pitchFamily="34" charset="-120"/>
              </a:rPr>
              <a:t>6</a:t>
            </a:r>
            <a:r>
              <a:rPr lang="zh-TW" altLang="en-US" sz="2000" dirty="0">
                <a:latin typeface="思源黑體 TW Light" panose="020B0300000000000000" pitchFamily="34" charset="-120"/>
                <a:ea typeface="思源黑體 TW Light" panose="020B0300000000000000" pitchFamily="34" charset="-120"/>
              </a:rPr>
              <a:t>位，相較資訊管理學系多，共</a:t>
            </a:r>
            <a:r>
              <a:rPr lang="en-US" altLang="zh-TW" sz="2000" dirty="0">
                <a:latin typeface="思源黑體 TW Light" panose="020B0300000000000000" pitchFamily="34" charset="-120"/>
                <a:ea typeface="思源黑體 TW Light" panose="020B0300000000000000" pitchFamily="34" charset="-120"/>
              </a:rPr>
              <a:t>30</a:t>
            </a:r>
            <a:r>
              <a:rPr lang="zh-TW" altLang="en-US" sz="2000" dirty="0">
                <a:latin typeface="思源黑體 TW Light" panose="020B0300000000000000" pitchFamily="34" charset="-120"/>
                <a:ea typeface="思源黑體 TW Light" panose="020B0300000000000000" pitchFamily="34" charset="-120"/>
              </a:rPr>
              <a:t>位。</a:t>
            </a:r>
          </a:p>
        </p:txBody>
      </p:sp>
      <p:cxnSp>
        <p:nvCxnSpPr>
          <p:cNvPr id="4" name="Google Shape;9817;p40">
            <a:extLst>
              <a:ext uri="{FF2B5EF4-FFF2-40B4-BE49-F238E27FC236}">
                <a16:creationId xmlns:a16="http://schemas.microsoft.com/office/drawing/2014/main" id="{5EBB8EF3-396C-4C44-A35C-F299EA95AF10}"/>
              </a:ext>
            </a:extLst>
          </p:cNvPr>
          <p:cNvCxnSpPr/>
          <p:nvPr/>
        </p:nvCxnSpPr>
        <p:spPr>
          <a:xfrm rot="10800000">
            <a:off x="4419114" y="2546926"/>
            <a:ext cx="0" cy="1783800"/>
          </a:xfrm>
          <a:prstGeom prst="straightConnector1">
            <a:avLst/>
          </a:prstGeom>
          <a:noFill/>
          <a:ln w="19050" cap="flat" cmpd="sng">
            <a:solidFill>
              <a:schemeClr val="accent1"/>
            </a:solidFill>
            <a:prstDash val="dot"/>
            <a:round/>
            <a:headEnd type="none" w="med" len="med"/>
            <a:tailEnd type="oval" w="med" len="med"/>
          </a:ln>
        </p:spPr>
      </p:cxnSp>
      <p:cxnSp>
        <p:nvCxnSpPr>
          <p:cNvPr id="5" name="Google Shape;9818;p40">
            <a:extLst>
              <a:ext uri="{FF2B5EF4-FFF2-40B4-BE49-F238E27FC236}">
                <a16:creationId xmlns:a16="http://schemas.microsoft.com/office/drawing/2014/main" id="{FD100B81-657F-4C6A-B4FA-D63644D1FD0B}"/>
              </a:ext>
            </a:extLst>
          </p:cNvPr>
          <p:cNvCxnSpPr>
            <a:cxnSpLocks/>
          </p:cNvCxnSpPr>
          <p:nvPr/>
        </p:nvCxnSpPr>
        <p:spPr>
          <a:xfrm rot="10800000">
            <a:off x="4821023" y="2584289"/>
            <a:ext cx="0" cy="1783800"/>
          </a:xfrm>
          <a:prstGeom prst="straightConnector1">
            <a:avLst/>
          </a:prstGeom>
          <a:noFill/>
          <a:ln w="19050" cap="flat" cmpd="sng">
            <a:solidFill>
              <a:schemeClr val="accent2"/>
            </a:solidFill>
            <a:prstDash val="dot"/>
            <a:round/>
            <a:headEnd type="none" w="med" len="med"/>
            <a:tailEnd type="oval" w="med" len="med"/>
          </a:ln>
        </p:spPr>
      </p:cxnSp>
      <p:cxnSp>
        <p:nvCxnSpPr>
          <p:cNvPr id="6" name="Google Shape;9819;p40">
            <a:extLst>
              <a:ext uri="{FF2B5EF4-FFF2-40B4-BE49-F238E27FC236}">
                <a16:creationId xmlns:a16="http://schemas.microsoft.com/office/drawing/2014/main" id="{3EFA5AB7-8DAD-4B90-91F0-90E8B17806D8}"/>
              </a:ext>
            </a:extLst>
          </p:cNvPr>
          <p:cNvCxnSpPr/>
          <p:nvPr/>
        </p:nvCxnSpPr>
        <p:spPr>
          <a:xfrm rot="10800000">
            <a:off x="5262038" y="2546926"/>
            <a:ext cx="0" cy="1783800"/>
          </a:xfrm>
          <a:prstGeom prst="straightConnector1">
            <a:avLst/>
          </a:prstGeom>
          <a:noFill/>
          <a:ln w="19050" cap="flat" cmpd="sng">
            <a:solidFill>
              <a:schemeClr val="accent4"/>
            </a:solidFill>
            <a:prstDash val="dot"/>
            <a:round/>
            <a:headEnd type="none" w="med" len="med"/>
            <a:tailEnd type="oval" w="med" len="med"/>
          </a:ln>
        </p:spPr>
      </p:cxnSp>
      <p:cxnSp>
        <p:nvCxnSpPr>
          <p:cNvPr id="7" name="Google Shape;9820;p40">
            <a:extLst>
              <a:ext uri="{FF2B5EF4-FFF2-40B4-BE49-F238E27FC236}">
                <a16:creationId xmlns:a16="http://schemas.microsoft.com/office/drawing/2014/main" id="{694D4BB7-B49F-465B-BF4D-6A039B20F13E}"/>
              </a:ext>
            </a:extLst>
          </p:cNvPr>
          <p:cNvCxnSpPr/>
          <p:nvPr/>
        </p:nvCxnSpPr>
        <p:spPr>
          <a:xfrm rot="10800000">
            <a:off x="5718816" y="2546926"/>
            <a:ext cx="0" cy="1783800"/>
          </a:xfrm>
          <a:prstGeom prst="straightConnector1">
            <a:avLst/>
          </a:prstGeom>
          <a:noFill/>
          <a:ln w="19050" cap="flat" cmpd="sng">
            <a:solidFill>
              <a:schemeClr val="accent3"/>
            </a:solidFill>
            <a:prstDash val="dot"/>
            <a:round/>
            <a:headEnd type="none" w="med" len="med"/>
            <a:tailEnd type="oval" w="med" len="med"/>
          </a:ln>
        </p:spPr>
      </p:cxnSp>
      <p:grpSp>
        <p:nvGrpSpPr>
          <p:cNvPr id="8" name="Google Shape;9823;p40">
            <a:extLst>
              <a:ext uri="{FF2B5EF4-FFF2-40B4-BE49-F238E27FC236}">
                <a16:creationId xmlns:a16="http://schemas.microsoft.com/office/drawing/2014/main" id="{5E45E694-6759-4E63-ADD1-40EC75F11061}"/>
              </a:ext>
            </a:extLst>
          </p:cNvPr>
          <p:cNvGrpSpPr/>
          <p:nvPr/>
        </p:nvGrpSpPr>
        <p:grpSpPr>
          <a:xfrm>
            <a:off x="4266209" y="3030719"/>
            <a:ext cx="278575" cy="1292420"/>
            <a:chOff x="1691650" y="2286000"/>
            <a:chExt cx="278575" cy="1508700"/>
          </a:xfrm>
        </p:grpSpPr>
        <p:sp>
          <p:nvSpPr>
            <p:cNvPr id="9" name="Google Shape;9824;p40">
              <a:extLst>
                <a:ext uri="{FF2B5EF4-FFF2-40B4-BE49-F238E27FC236}">
                  <a16:creationId xmlns:a16="http://schemas.microsoft.com/office/drawing/2014/main" id="{B7621FF0-A51E-4348-A7F5-39962A2E846E}"/>
                </a:ext>
              </a:extLst>
            </p:cNvPr>
            <p:cNvSpPr/>
            <p:nvPr/>
          </p:nvSpPr>
          <p:spPr>
            <a:xfrm>
              <a:off x="1691650" y="2286000"/>
              <a:ext cx="240000" cy="150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825;p40">
              <a:extLst>
                <a:ext uri="{FF2B5EF4-FFF2-40B4-BE49-F238E27FC236}">
                  <a16:creationId xmlns:a16="http://schemas.microsoft.com/office/drawing/2014/main" id="{619F8FFF-F974-484B-9ECE-60B4C31C8ECD}"/>
                </a:ext>
              </a:extLst>
            </p:cNvPr>
            <p:cNvSpPr/>
            <p:nvPr/>
          </p:nvSpPr>
          <p:spPr>
            <a:xfrm>
              <a:off x="1730225" y="2286000"/>
              <a:ext cx="240000" cy="1508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9826;p40">
            <a:extLst>
              <a:ext uri="{FF2B5EF4-FFF2-40B4-BE49-F238E27FC236}">
                <a16:creationId xmlns:a16="http://schemas.microsoft.com/office/drawing/2014/main" id="{B0730227-E495-4465-B6FE-0BCA84CEC034}"/>
              </a:ext>
            </a:extLst>
          </p:cNvPr>
          <p:cNvGrpSpPr/>
          <p:nvPr/>
        </p:nvGrpSpPr>
        <p:grpSpPr>
          <a:xfrm>
            <a:off x="4685156" y="3984872"/>
            <a:ext cx="278550" cy="339000"/>
            <a:chOff x="2160275" y="2286000"/>
            <a:chExt cx="278550" cy="1508700"/>
          </a:xfrm>
        </p:grpSpPr>
        <p:sp>
          <p:nvSpPr>
            <p:cNvPr id="12" name="Google Shape;9827;p40">
              <a:extLst>
                <a:ext uri="{FF2B5EF4-FFF2-40B4-BE49-F238E27FC236}">
                  <a16:creationId xmlns:a16="http://schemas.microsoft.com/office/drawing/2014/main" id="{D83E5E86-95BF-4BA7-9A03-82AE8CE3A989}"/>
                </a:ext>
              </a:extLst>
            </p:cNvPr>
            <p:cNvSpPr/>
            <p:nvPr/>
          </p:nvSpPr>
          <p:spPr>
            <a:xfrm>
              <a:off x="2160275" y="2286000"/>
              <a:ext cx="240000" cy="1508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828;p40">
              <a:extLst>
                <a:ext uri="{FF2B5EF4-FFF2-40B4-BE49-F238E27FC236}">
                  <a16:creationId xmlns:a16="http://schemas.microsoft.com/office/drawing/2014/main" id="{50617A7D-6A78-4285-941C-6F7340C96526}"/>
                </a:ext>
              </a:extLst>
            </p:cNvPr>
            <p:cNvSpPr/>
            <p:nvPr/>
          </p:nvSpPr>
          <p:spPr>
            <a:xfrm>
              <a:off x="2198825" y="2286000"/>
              <a:ext cx="240000" cy="1508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9829;p40">
            <a:extLst>
              <a:ext uri="{FF2B5EF4-FFF2-40B4-BE49-F238E27FC236}">
                <a16:creationId xmlns:a16="http://schemas.microsoft.com/office/drawing/2014/main" id="{198E0EA9-1105-41B4-BD55-A7F9BC6F3EF3}"/>
              </a:ext>
            </a:extLst>
          </p:cNvPr>
          <p:cNvGrpSpPr/>
          <p:nvPr/>
        </p:nvGrpSpPr>
        <p:grpSpPr>
          <a:xfrm>
            <a:off x="5111305" y="4097518"/>
            <a:ext cx="297163" cy="231881"/>
            <a:chOff x="2468875" y="2286000"/>
            <a:chExt cx="297163" cy="1508700"/>
          </a:xfrm>
        </p:grpSpPr>
        <p:sp>
          <p:nvSpPr>
            <p:cNvPr id="15" name="Google Shape;9830;p40">
              <a:extLst>
                <a:ext uri="{FF2B5EF4-FFF2-40B4-BE49-F238E27FC236}">
                  <a16:creationId xmlns:a16="http://schemas.microsoft.com/office/drawing/2014/main" id="{EB8558DD-EB68-4916-89DB-9ED89075B9E5}"/>
                </a:ext>
              </a:extLst>
            </p:cNvPr>
            <p:cNvSpPr/>
            <p:nvPr/>
          </p:nvSpPr>
          <p:spPr>
            <a:xfrm>
              <a:off x="2468875" y="2286000"/>
              <a:ext cx="240000" cy="1508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831;p40">
              <a:extLst>
                <a:ext uri="{FF2B5EF4-FFF2-40B4-BE49-F238E27FC236}">
                  <a16:creationId xmlns:a16="http://schemas.microsoft.com/office/drawing/2014/main" id="{84D4E4BB-7209-425D-A077-FAB62EC889B1}"/>
                </a:ext>
              </a:extLst>
            </p:cNvPr>
            <p:cNvSpPr/>
            <p:nvPr/>
          </p:nvSpPr>
          <p:spPr>
            <a:xfrm>
              <a:off x="2526038" y="2286000"/>
              <a:ext cx="240000" cy="1508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9832;p40">
            <a:extLst>
              <a:ext uri="{FF2B5EF4-FFF2-40B4-BE49-F238E27FC236}">
                <a16:creationId xmlns:a16="http://schemas.microsoft.com/office/drawing/2014/main" id="{90FC976B-E445-4224-B7ED-57FBBBAEF2BC}"/>
              </a:ext>
            </a:extLst>
          </p:cNvPr>
          <p:cNvGrpSpPr/>
          <p:nvPr/>
        </p:nvGrpSpPr>
        <p:grpSpPr>
          <a:xfrm>
            <a:off x="5569499" y="3984872"/>
            <a:ext cx="273800" cy="347326"/>
            <a:chOff x="2891800" y="2286000"/>
            <a:chExt cx="273800" cy="1508700"/>
          </a:xfrm>
        </p:grpSpPr>
        <p:sp>
          <p:nvSpPr>
            <p:cNvPr id="18" name="Google Shape;9833;p40">
              <a:extLst>
                <a:ext uri="{FF2B5EF4-FFF2-40B4-BE49-F238E27FC236}">
                  <a16:creationId xmlns:a16="http://schemas.microsoft.com/office/drawing/2014/main" id="{3EFDEF58-E98B-420A-97BC-FE4C70A2300B}"/>
                </a:ext>
              </a:extLst>
            </p:cNvPr>
            <p:cNvSpPr/>
            <p:nvPr/>
          </p:nvSpPr>
          <p:spPr>
            <a:xfrm>
              <a:off x="2891800" y="2286000"/>
              <a:ext cx="240000" cy="1508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834;p40">
              <a:extLst>
                <a:ext uri="{FF2B5EF4-FFF2-40B4-BE49-F238E27FC236}">
                  <a16:creationId xmlns:a16="http://schemas.microsoft.com/office/drawing/2014/main" id="{689F7895-2BA6-482F-BF4E-2667E3EA751C}"/>
                </a:ext>
              </a:extLst>
            </p:cNvPr>
            <p:cNvSpPr/>
            <p:nvPr/>
          </p:nvSpPr>
          <p:spPr>
            <a:xfrm>
              <a:off x="2925600" y="2286000"/>
              <a:ext cx="240000" cy="1508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9838;p40">
            <a:extLst>
              <a:ext uri="{FF2B5EF4-FFF2-40B4-BE49-F238E27FC236}">
                <a16:creationId xmlns:a16="http://schemas.microsoft.com/office/drawing/2014/main" id="{2031796E-7873-4D5E-8210-7044D4A1FB82}"/>
              </a:ext>
            </a:extLst>
          </p:cNvPr>
          <p:cNvSpPr txBox="1"/>
          <p:nvPr/>
        </p:nvSpPr>
        <p:spPr>
          <a:xfrm>
            <a:off x="4904407" y="1899344"/>
            <a:ext cx="711000" cy="33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accent4"/>
                </a:solidFill>
                <a:latin typeface="Rajdhani"/>
                <a:ea typeface="Rajdhani"/>
                <a:cs typeface="Rajdhani"/>
                <a:sym typeface="Rajdhani"/>
              </a:rPr>
              <a:t>3</a:t>
            </a:r>
            <a:endParaRPr sz="2500" b="1">
              <a:solidFill>
                <a:schemeClr val="accent4"/>
              </a:solidFill>
              <a:latin typeface="Rajdhani"/>
              <a:ea typeface="Rajdhani"/>
              <a:cs typeface="Rajdhani"/>
              <a:sym typeface="Rajdhani"/>
            </a:endParaRPr>
          </a:p>
        </p:txBody>
      </p:sp>
      <p:sp>
        <p:nvSpPr>
          <p:cNvPr id="21" name="Google Shape;9848;p40">
            <a:extLst>
              <a:ext uri="{FF2B5EF4-FFF2-40B4-BE49-F238E27FC236}">
                <a16:creationId xmlns:a16="http://schemas.microsoft.com/office/drawing/2014/main" id="{768AEC88-12D9-45CD-9FD7-22E0868EDCD1}"/>
              </a:ext>
            </a:extLst>
          </p:cNvPr>
          <p:cNvSpPr txBox="1"/>
          <p:nvPr/>
        </p:nvSpPr>
        <p:spPr>
          <a:xfrm>
            <a:off x="4468939" y="1915506"/>
            <a:ext cx="711000" cy="33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accent2"/>
                </a:solidFill>
                <a:latin typeface="Rajdhani"/>
                <a:ea typeface="Rajdhani"/>
                <a:cs typeface="Rajdhani"/>
                <a:sym typeface="Rajdhani"/>
              </a:rPr>
              <a:t>5</a:t>
            </a:r>
            <a:endParaRPr sz="2500" b="1">
              <a:solidFill>
                <a:schemeClr val="accent2"/>
              </a:solidFill>
              <a:latin typeface="Rajdhani"/>
              <a:ea typeface="Rajdhani"/>
              <a:cs typeface="Rajdhani"/>
              <a:sym typeface="Rajdhani"/>
            </a:endParaRPr>
          </a:p>
        </p:txBody>
      </p:sp>
      <p:sp>
        <p:nvSpPr>
          <p:cNvPr id="22" name="Google Shape;9849;p40">
            <a:extLst>
              <a:ext uri="{FF2B5EF4-FFF2-40B4-BE49-F238E27FC236}">
                <a16:creationId xmlns:a16="http://schemas.microsoft.com/office/drawing/2014/main" id="{25882A4D-AA7D-4F63-9099-4F81FFB8792E}"/>
              </a:ext>
            </a:extLst>
          </p:cNvPr>
          <p:cNvSpPr txBox="1"/>
          <p:nvPr/>
        </p:nvSpPr>
        <p:spPr>
          <a:xfrm>
            <a:off x="4049989" y="1899301"/>
            <a:ext cx="711000" cy="33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accent1"/>
                </a:solidFill>
                <a:latin typeface="Rajdhani"/>
                <a:ea typeface="Rajdhani"/>
                <a:cs typeface="Rajdhani"/>
                <a:sym typeface="Rajdhani"/>
              </a:rPr>
              <a:t>15</a:t>
            </a:r>
            <a:endParaRPr sz="2500" b="1">
              <a:solidFill>
                <a:schemeClr val="accent1"/>
              </a:solidFill>
              <a:latin typeface="Rajdhani"/>
              <a:ea typeface="Rajdhani"/>
              <a:cs typeface="Rajdhani"/>
              <a:sym typeface="Rajdhani"/>
            </a:endParaRPr>
          </a:p>
        </p:txBody>
      </p:sp>
      <p:sp>
        <p:nvSpPr>
          <p:cNvPr id="23" name="Google Shape;9850;p40">
            <a:extLst>
              <a:ext uri="{FF2B5EF4-FFF2-40B4-BE49-F238E27FC236}">
                <a16:creationId xmlns:a16="http://schemas.microsoft.com/office/drawing/2014/main" id="{6E3F2244-6B40-4EFA-A922-5B32C4D9D6CC}"/>
              </a:ext>
            </a:extLst>
          </p:cNvPr>
          <p:cNvSpPr txBox="1"/>
          <p:nvPr/>
        </p:nvSpPr>
        <p:spPr>
          <a:xfrm>
            <a:off x="5355638" y="1899452"/>
            <a:ext cx="711000" cy="33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accent3"/>
                </a:solidFill>
                <a:latin typeface="Rajdhani"/>
                <a:ea typeface="Rajdhani"/>
                <a:cs typeface="Rajdhani"/>
                <a:sym typeface="Rajdhani"/>
              </a:rPr>
              <a:t>5</a:t>
            </a:r>
            <a:endParaRPr sz="2500" b="1">
              <a:solidFill>
                <a:schemeClr val="accent3"/>
              </a:solidFill>
              <a:latin typeface="Rajdhani"/>
              <a:ea typeface="Rajdhani"/>
              <a:cs typeface="Rajdhani"/>
              <a:sym typeface="Rajdhani"/>
            </a:endParaRPr>
          </a:p>
        </p:txBody>
      </p:sp>
      <p:cxnSp>
        <p:nvCxnSpPr>
          <p:cNvPr id="24" name="Google Shape;9851;p40">
            <a:extLst>
              <a:ext uri="{FF2B5EF4-FFF2-40B4-BE49-F238E27FC236}">
                <a16:creationId xmlns:a16="http://schemas.microsoft.com/office/drawing/2014/main" id="{AD1594E1-9833-4AE9-968E-F246E50CA07C}"/>
              </a:ext>
            </a:extLst>
          </p:cNvPr>
          <p:cNvCxnSpPr>
            <a:cxnSpLocks/>
          </p:cNvCxnSpPr>
          <p:nvPr/>
        </p:nvCxnSpPr>
        <p:spPr>
          <a:xfrm>
            <a:off x="4085064" y="4332201"/>
            <a:ext cx="1981574" cy="0"/>
          </a:xfrm>
          <a:prstGeom prst="straightConnector1">
            <a:avLst/>
          </a:prstGeom>
          <a:noFill/>
          <a:ln w="19050" cap="flat" cmpd="sng">
            <a:solidFill>
              <a:schemeClr val="dk2"/>
            </a:solidFill>
            <a:prstDash val="solid"/>
            <a:round/>
            <a:headEnd type="none" w="med" len="med"/>
            <a:tailEnd type="none" w="med" len="med"/>
          </a:ln>
        </p:spPr>
      </p:cxnSp>
      <p:cxnSp>
        <p:nvCxnSpPr>
          <p:cNvPr id="643" name="Google Shape;9817;p40">
            <a:extLst>
              <a:ext uri="{FF2B5EF4-FFF2-40B4-BE49-F238E27FC236}">
                <a16:creationId xmlns:a16="http://schemas.microsoft.com/office/drawing/2014/main" id="{2EF1571F-3113-446F-8009-9D3E79B49DE7}"/>
              </a:ext>
            </a:extLst>
          </p:cNvPr>
          <p:cNvCxnSpPr/>
          <p:nvPr/>
        </p:nvCxnSpPr>
        <p:spPr>
          <a:xfrm rot="10800000">
            <a:off x="7063718" y="2546926"/>
            <a:ext cx="0" cy="1783800"/>
          </a:xfrm>
          <a:prstGeom prst="straightConnector1">
            <a:avLst/>
          </a:prstGeom>
          <a:noFill/>
          <a:ln w="19050" cap="flat" cmpd="sng">
            <a:solidFill>
              <a:schemeClr val="accent1"/>
            </a:solidFill>
            <a:prstDash val="dot"/>
            <a:round/>
            <a:headEnd type="none" w="med" len="med"/>
            <a:tailEnd type="oval" w="med" len="med"/>
          </a:ln>
        </p:spPr>
      </p:cxnSp>
      <p:cxnSp>
        <p:nvCxnSpPr>
          <p:cNvPr id="644" name="Google Shape;9818;p40">
            <a:extLst>
              <a:ext uri="{FF2B5EF4-FFF2-40B4-BE49-F238E27FC236}">
                <a16:creationId xmlns:a16="http://schemas.microsoft.com/office/drawing/2014/main" id="{B28FD364-D1C8-403F-94BA-E91EC202AF22}"/>
              </a:ext>
            </a:extLst>
          </p:cNvPr>
          <p:cNvCxnSpPr>
            <a:cxnSpLocks/>
          </p:cNvCxnSpPr>
          <p:nvPr/>
        </p:nvCxnSpPr>
        <p:spPr>
          <a:xfrm rot="10800000">
            <a:off x="7465627" y="2584289"/>
            <a:ext cx="0" cy="1783800"/>
          </a:xfrm>
          <a:prstGeom prst="straightConnector1">
            <a:avLst/>
          </a:prstGeom>
          <a:noFill/>
          <a:ln w="19050" cap="flat" cmpd="sng">
            <a:solidFill>
              <a:schemeClr val="accent2"/>
            </a:solidFill>
            <a:prstDash val="dot"/>
            <a:round/>
            <a:headEnd type="none" w="med" len="med"/>
            <a:tailEnd type="oval" w="med" len="med"/>
          </a:ln>
        </p:spPr>
      </p:cxnSp>
      <p:cxnSp>
        <p:nvCxnSpPr>
          <p:cNvPr id="645" name="Google Shape;9819;p40">
            <a:extLst>
              <a:ext uri="{FF2B5EF4-FFF2-40B4-BE49-F238E27FC236}">
                <a16:creationId xmlns:a16="http://schemas.microsoft.com/office/drawing/2014/main" id="{F960ACD3-66DF-440B-B0C6-98C28E9F5543}"/>
              </a:ext>
            </a:extLst>
          </p:cNvPr>
          <p:cNvCxnSpPr/>
          <p:nvPr/>
        </p:nvCxnSpPr>
        <p:spPr>
          <a:xfrm rot="10800000">
            <a:off x="7906642" y="2546926"/>
            <a:ext cx="0" cy="1783800"/>
          </a:xfrm>
          <a:prstGeom prst="straightConnector1">
            <a:avLst/>
          </a:prstGeom>
          <a:noFill/>
          <a:ln w="19050" cap="flat" cmpd="sng">
            <a:solidFill>
              <a:schemeClr val="accent4"/>
            </a:solidFill>
            <a:prstDash val="dot"/>
            <a:round/>
            <a:headEnd type="none" w="med" len="med"/>
            <a:tailEnd type="oval" w="med" len="med"/>
          </a:ln>
        </p:spPr>
      </p:cxnSp>
      <p:cxnSp>
        <p:nvCxnSpPr>
          <p:cNvPr id="646" name="Google Shape;9820;p40">
            <a:extLst>
              <a:ext uri="{FF2B5EF4-FFF2-40B4-BE49-F238E27FC236}">
                <a16:creationId xmlns:a16="http://schemas.microsoft.com/office/drawing/2014/main" id="{A0B76753-1467-4027-A03D-48BC3CC98C90}"/>
              </a:ext>
            </a:extLst>
          </p:cNvPr>
          <p:cNvCxnSpPr/>
          <p:nvPr/>
        </p:nvCxnSpPr>
        <p:spPr>
          <a:xfrm rot="10800000">
            <a:off x="8363420" y="2546926"/>
            <a:ext cx="0" cy="1783800"/>
          </a:xfrm>
          <a:prstGeom prst="straightConnector1">
            <a:avLst/>
          </a:prstGeom>
          <a:noFill/>
          <a:ln w="19050" cap="flat" cmpd="sng">
            <a:solidFill>
              <a:schemeClr val="accent3"/>
            </a:solidFill>
            <a:prstDash val="dot"/>
            <a:round/>
            <a:headEnd type="none" w="med" len="med"/>
            <a:tailEnd type="oval" w="med" len="med"/>
          </a:ln>
        </p:spPr>
      </p:cxnSp>
      <p:grpSp>
        <p:nvGrpSpPr>
          <p:cNvPr id="647" name="Google Shape;9823;p40">
            <a:extLst>
              <a:ext uri="{FF2B5EF4-FFF2-40B4-BE49-F238E27FC236}">
                <a16:creationId xmlns:a16="http://schemas.microsoft.com/office/drawing/2014/main" id="{A680E2CB-89CF-4726-8740-016E1E337D23}"/>
              </a:ext>
            </a:extLst>
          </p:cNvPr>
          <p:cNvGrpSpPr/>
          <p:nvPr/>
        </p:nvGrpSpPr>
        <p:grpSpPr>
          <a:xfrm>
            <a:off x="6910813" y="2657339"/>
            <a:ext cx="278575" cy="1665800"/>
            <a:chOff x="1691650" y="2286000"/>
            <a:chExt cx="278575" cy="1508700"/>
          </a:xfrm>
        </p:grpSpPr>
        <p:sp>
          <p:nvSpPr>
            <p:cNvPr id="648" name="Google Shape;9824;p40">
              <a:extLst>
                <a:ext uri="{FF2B5EF4-FFF2-40B4-BE49-F238E27FC236}">
                  <a16:creationId xmlns:a16="http://schemas.microsoft.com/office/drawing/2014/main" id="{87D0B31C-DD2D-4EFE-AB6E-46A8FBD81F17}"/>
                </a:ext>
              </a:extLst>
            </p:cNvPr>
            <p:cNvSpPr/>
            <p:nvPr/>
          </p:nvSpPr>
          <p:spPr>
            <a:xfrm>
              <a:off x="1691650" y="2286000"/>
              <a:ext cx="240000" cy="150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9825;p40">
              <a:extLst>
                <a:ext uri="{FF2B5EF4-FFF2-40B4-BE49-F238E27FC236}">
                  <a16:creationId xmlns:a16="http://schemas.microsoft.com/office/drawing/2014/main" id="{667FE881-9026-4367-BA10-38C506707CC5}"/>
                </a:ext>
              </a:extLst>
            </p:cNvPr>
            <p:cNvSpPr/>
            <p:nvPr/>
          </p:nvSpPr>
          <p:spPr>
            <a:xfrm>
              <a:off x="1730225" y="2286000"/>
              <a:ext cx="240000" cy="1508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9826;p40">
            <a:extLst>
              <a:ext uri="{FF2B5EF4-FFF2-40B4-BE49-F238E27FC236}">
                <a16:creationId xmlns:a16="http://schemas.microsoft.com/office/drawing/2014/main" id="{81327651-A4F2-459A-ABEF-9E062AB3F6FB}"/>
              </a:ext>
            </a:extLst>
          </p:cNvPr>
          <p:cNvGrpSpPr/>
          <p:nvPr/>
        </p:nvGrpSpPr>
        <p:grpSpPr>
          <a:xfrm>
            <a:off x="7329760" y="4272890"/>
            <a:ext cx="278550" cy="50982"/>
            <a:chOff x="2160275" y="2286000"/>
            <a:chExt cx="278550" cy="1508700"/>
          </a:xfrm>
        </p:grpSpPr>
        <p:sp>
          <p:nvSpPr>
            <p:cNvPr id="651" name="Google Shape;9827;p40">
              <a:extLst>
                <a:ext uri="{FF2B5EF4-FFF2-40B4-BE49-F238E27FC236}">
                  <a16:creationId xmlns:a16="http://schemas.microsoft.com/office/drawing/2014/main" id="{5BC02E1C-C0F3-47F1-B073-F6594F1F4F5B}"/>
                </a:ext>
              </a:extLst>
            </p:cNvPr>
            <p:cNvSpPr/>
            <p:nvPr/>
          </p:nvSpPr>
          <p:spPr>
            <a:xfrm>
              <a:off x="2160275" y="2286000"/>
              <a:ext cx="240000" cy="1508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9828;p40">
              <a:extLst>
                <a:ext uri="{FF2B5EF4-FFF2-40B4-BE49-F238E27FC236}">
                  <a16:creationId xmlns:a16="http://schemas.microsoft.com/office/drawing/2014/main" id="{864741DC-E436-4E58-9405-A9650253BF8C}"/>
                </a:ext>
              </a:extLst>
            </p:cNvPr>
            <p:cNvSpPr/>
            <p:nvPr/>
          </p:nvSpPr>
          <p:spPr>
            <a:xfrm>
              <a:off x="2198825" y="2286000"/>
              <a:ext cx="240000" cy="1508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9829;p40">
            <a:extLst>
              <a:ext uri="{FF2B5EF4-FFF2-40B4-BE49-F238E27FC236}">
                <a16:creationId xmlns:a16="http://schemas.microsoft.com/office/drawing/2014/main" id="{B70C5F25-84A3-404B-A570-0D3138CBBB83}"/>
              </a:ext>
            </a:extLst>
          </p:cNvPr>
          <p:cNvGrpSpPr/>
          <p:nvPr/>
        </p:nvGrpSpPr>
        <p:grpSpPr>
          <a:xfrm>
            <a:off x="7755909" y="4097518"/>
            <a:ext cx="297163" cy="231882"/>
            <a:chOff x="2468875" y="2286000"/>
            <a:chExt cx="297163" cy="1508700"/>
          </a:xfrm>
        </p:grpSpPr>
        <p:sp>
          <p:nvSpPr>
            <p:cNvPr id="654" name="Google Shape;9830;p40">
              <a:extLst>
                <a:ext uri="{FF2B5EF4-FFF2-40B4-BE49-F238E27FC236}">
                  <a16:creationId xmlns:a16="http://schemas.microsoft.com/office/drawing/2014/main" id="{41B08D97-FB71-4D1F-91B7-A2AE3B803774}"/>
                </a:ext>
              </a:extLst>
            </p:cNvPr>
            <p:cNvSpPr/>
            <p:nvPr/>
          </p:nvSpPr>
          <p:spPr>
            <a:xfrm>
              <a:off x="2468875" y="2286000"/>
              <a:ext cx="240000" cy="15087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9831;p40">
              <a:extLst>
                <a:ext uri="{FF2B5EF4-FFF2-40B4-BE49-F238E27FC236}">
                  <a16:creationId xmlns:a16="http://schemas.microsoft.com/office/drawing/2014/main" id="{22DACA80-4366-427A-8563-EB3061088188}"/>
                </a:ext>
              </a:extLst>
            </p:cNvPr>
            <p:cNvSpPr/>
            <p:nvPr/>
          </p:nvSpPr>
          <p:spPr>
            <a:xfrm>
              <a:off x="2526038" y="2286000"/>
              <a:ext cx="240000" cy="1508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9832;p40">
            <a:extLst>
              <a:ext uri="{FF2B5EF4-FFF2-40B4-BE49-F238E27FC236}">
                <a16:creationId xmlns:a16="http://schemas.microsoft.com/office/drawing/2014/main" id="{36BC568D-ED15-494B-AD4A-12C572B73B7C}"/>
              </a:ext>
            </a:extLst>
          </p:cNvPr>
          <p:cNvGrpSpPr/>
          <p:nvPr/>
        </p:nvGrpSpPr>
        <p:grpSpPr>
          <a:xfrm>
            <a:off x="8214103" y="3792719"/>
            <a:ext cx="273800" cy="539479"/>
            <a:chOff x="2891800" y="2286000"/>
            <a:chExt cx="273800" cy="1508700"/>
          </a:xfrm>
        </p:grpSpPr>
        <p:sp>
          <p:nvSpPr>
            <p:cNvPr id="657" name="Google Shape;9833;p40">
              <a:extLst>
                <a:ext uri="{FF2B5EF4-FFF2-40B4-BE49-F238E27FC236}">
                  <a16:creationId xmlns:a16="http://schemas.microsoft.com/office/drawing/2014/main" id="{90610DA1-6E6A-4D17-A4BD-F6458E0719CA}"/>
                </a:ext>
              </a:extLst>
            </p:cNvPr>
            <p:cNvSpPr/>
            <p:nvPr/>
          </p:nvSpPr>
          <p:spPr>
            <a:xfrm>
              <a:off x="2891800" y="2286000"/>
              <a:ext cx="240000" cy="1508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9834;p40">
              <a:extLst>
                <a:ext uri="{FF2B5EF4-FFF2-40B4-BE49-F238E27FC236}">
                  <a16:creationId xmlns:a16="http://schemas.microsoft.com/office/drawing/2014/main" id="{796AE241-20EA-4EF4-B0B8-FEEE2007718E}"/>
                </a:ext>
              </a:extLst>
            </p:cNvPr>
            <p:cNvSpPr/>
            <p:nvPr/>
          </p:nvSpPr>
          <p:spPr>
            <a:xfrm>
              <a:off x="2925600" y="2286000"/>
              <a:ext cx="240000" cy="1508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 name="Google Shape;9838;p40">
            <a:extLst>
              <a:ext uri="{FF2B5EF4-FFF2-40B4-BE49-F238E27FC236}">
                <a16:creationId xmlns:a16="http://schemas.microsoft.com/office/drawing/2014/main" id="{BEE8B162-E4A6-4580-83F0-5B92649F8313}"/>
              </a:ext>
            </a:extLst>
          </p:cNvPr>
          <p:cNvSpPr txBox="1"/>
          <p:nvPr/>
        </p:nvSpPr>
        <p:spPr>
          <a:xfrm>
            <a:off x="7549011" y="1899344"/>
            <a:ext cx="711000" cy="33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accent4"/>
                </a:solidFill>
                <a:latin typeface="Rajdhani"/>
                <a:ea typeface="Rajdhani"/>
                <a:cs typeface="Rajdhani"/>
                <a:sym typeface="Rajdhani"/>
              </a:rPr>
              <a:t>3</a:t>
            </a:r>
            <a:endParaRPr sz="2500" b="1">
              <a:solidFill>
                <a:schemeClr val="accent4"/>
              </a:solidFill>
              <a:latin typeface="Rajdhani"/>
              <a:ea typeface="Rajdhani"/>
              <a:cs typeface="Rajdhani"/>
              <a:sym typeface="Rajdhani"/>
            </a:endParaRPr>
          </a:p>
        </p:txBody>
      </p:sp>
      <p:sp>
        <p:nvSpPr>
          <p:cNvPr id="660" name="Google Shape;9848;p40">
            <a:extLst>
              <a:ext uri="{FF2B5EF4-FFF2-40B4-BE49-F238E27FC236}">
                <a16:creationId xmlns:a16="http://schemas.microsoft.com/office/drawing/2014/main" id="{87640A22-88E9-4A91-B3FF-8B15EC07F298}"/>
              </a:ext>
            </a:extLst>
          </p:cNvPr>
          <p:cNvSpPr txBox="1"/>
          <p:nvPr/>
        </p:nvSpPr>
        <p:spPr>
          <a:xfrm>
            <a:off x="7113543" y="1915506"/>
            <a:ext cx="711000" cy="33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accent2"/>
                </a:solidFill>
                <a:latin typeface="Rajdhani"/>
                <a:ea typeface="Rajdhani"/>
                <a:cs typeface="Rajdhani"/>
                <a:sym typeface="Rajdhani"/>
              </a:rPr>
              <a:t>1</a:t>
            </a:r>
            <a:endParaRPr sz="2500" b="1">
              <a:solidFill>
                <a:schemeClr val="accent2"/>
              </a:solidFill>
              <a:latin typeface="Rajdhani"/>
              <a:ea typeface="Rajdhani"/>
              <a:cs typeface="Rajdhani"/>
              <a:sym typeface="Rajdhani"/>
            </a:endParaRPr>
          </a:p>
        </p:txBody>
      </p:sp>
      <p:sp>
        <p:nvSpPr>
          <p:cNvPr id="661" name="Google Shape;9849;p40">
            <a:extLst>
              <a:ext uri="{FF2B5EF4-FFF2-40B4-BE49-F238E27FC236}">
                <a16:creationId xmlns:a16="http://schemas.microsoft.com/office/drawing/2014/main" id="{EDD7BB42-6D40-4404-873B-4EBE461CC403}"/>
              </a:ext>
            </a:extLst>
          </p:cNvPr>
          <p:cNvSpPr txBox="1"/>
          <p:nvPr/>
        </p:nvSpPr>
        <p:spPr>
          <a:xfrm>
            <a:off x="6694593" y="1899301"/>
            <a:ext cx="711000" cy="33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accent1"/>
                </a:solidFill>
                <a:latin typeface="Rajdhani"/>
                <a:ea typeface="Rajdhani"/>
                <a:cs typeface="Rajdhani"/>
                <a:sym typeface="Rajdhani"/>
              </a:rPr>
              <a:t>20</a:t>
            </a:r>
            <a:endParaRPr sz="2500" b="1">
              <a:solidFill>
                <a:schemeClr val="accent1"/>
              </a:solidFill>
              <a:latin typeface="Rajdhani"/>
              <a:ea typeface="Rajdhani"/>
              <a:cs typeface="Rajdhani"/>
              <a:sym typeface="Rajdhani"/>
            </a:endParaRPr>
          </a:p>
        </p:txBody>
      </p:sp>
      <p:sp>
        <p:nvSpPr>
          <p:cNvPr id="662" name="Google Shape;9850;p40">
            <a:extLst>
              <a:ext uri="{FF2B5EF4-FFF2-40B4-BE49-F238E27FC236}">
                <a16:creationId xmlns:a16="http://schemas.microsoft.com/office/drawing/2014/main" id="{0629BD98-2DD0-4D0A-9B92-43F98A02C376}"/>
              </a:ext>
            </a:extLst>
          </p:cNvPr>
          <p:cNvSpPr txBox="1"/>
          <p:nvPr/>
        </p:nvSpPr>
        <p:spPr>
          <a:xfrm>
            <a:off x="8000242" y="1899452"/>
            <a:ext cx="711000" cy="33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accent3"/>
                </a:solidFill>
                <a:latin typeface="Rajdhani"/>
                <a:ea typeface="Rajdhani"/>
                <a:cs typeface="Rajdhani"/>
                <a:sym typeface="Rajdhani"/>
              </a:rPr>
              <a:t>6</a:t>
            </a:r>
            <a:endParaRPr sz="2500" b="1">
              <a:solidFill>
                <a:schemeClr val="accent3"/>
              </a:solidFill>
              <a:latin typeface="Rajdhani"/>
              <a:ea typeface="Rajdhani"/>
              <a:cs typeface="Rajdhani"/>
              <a:sym typeface="Rajdhani"/>
            </a:endParaRPr>
          </a:p>
        </p:txBody>
      </p:sp>
      <p:cxnSp>
        <p:nvCxnSpPr>
          <p:cNvPr id="663" name="Google Shape;9851;p40">
            <a:extLst>
              <a:ext uri="{FF2B5EF4-FFF2-40B4-BE49-F238E27FC236}">
                <a16:creationId xmlns:a16="http://schemas.microsoft.com/office/drawing/2014/main" id="{8E5D2DB3-DC03-490D-BADB-9DEFAE14EA7D}"/>
              </a:ext>
            </a:extLst>
          </p:cNvPr>
          <p:cNvCxnSpPr>
            <a:cxnSpLocks/>
          </p:cNvCxnSpPr>
          <p:nvPr/>
        </p:nvCxnSpPr>
        <p:spPr>
          <a:xfrm>
            <a:off x="6729668" y="4332201"/>
            <a:ext cx="1981574" cy="0"/>
          </a:xfrm>
          <a:prstGeom prst="straightConnector1">
            <a:avLst/>
          </a:prstGeom>
          <a:noFill/>
          <a:ln w="19050" cap="flat" cmpd="sng">
            <a:solidFill>
              <a:schemeClr val="dk2"/>
            </a:solidFill>
            <a:prstDash val="solid"/>
            <a:round/>
            <a:headEnd type="none" w="med" len="med"/>
            <a:tailEnd type="none" w="med" len="med"/>
          </a:ln>
        </p:spPr>
      </p:cxnSp>
      <p:sp>
        <p:nvSpPr>
          <p:cNvPr id="664" name="Google Shape;12490;p49">
            <a:extLst>
              <a:ext uri="{FF2B5EF4-FFF2-40B4-BE49-F238E27FC236}">
                <a16:creationId xmlns:a16="http://schemas.microsoft.com/office/drawing/2014/main" id="{757F3B96-106C-450A-B89C-08AE28B72155}"/>
              </a:ext>
            </a:extLst>
          </p:cNvPr>
          <p:cNvSpPr txBox="1"/>
          <p:nvPr/>
        </p:nvSpPr>
        <p:spPr>
          <a:xfrm>
            <a:off x="4220191" y="4392200"/>
            <a:ext cx="1846441" cy="42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sz="2000" b="1" dirty="0">
                <a:solidFill>
                  <a:srgbClr val="000A39"/>
                </a:solidFill>
                <a:latin typeface="思源黑體 TW Medium" panose="020B0600000000000000" pitchFamily="34" charset="-120"/>
                <a:ea typeface="思源黑體 TW Medium" panose="020B0600000000000000" pitchFamily="34" charset="-120"/>
                <a:cs typeface="Rajdhani"/>
                <a:sym typeface="Rajdhani"/>
              </a:rPr>
              <a:t>資訊管理學系</a:t>
            </a:r>
            <a:endParaRPr sz="2000" b="1" dirty="0">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sp>
        <p:nvSpPr>
          <p:cNvPr id="665" name="Google Shape;12490;p49">
            <a:extLst>
              <a:ext uri="{FF2B5EF4-FFF2-40B4-BE49-F238E27FC236}">
                <a16:creationId xmlns:a16="http://schemas.microsoft.com/office/drawing/2014/main" id="{8EF57638-48E8-49D3-B76B-1293763A8467}"/>
              </a:ext>
            </a:extLst>
          </p:cNvPr>
          <p:cNvSpPr txBox="1"/>
          <p:nvPr/>
        </p:nvSpPr>
        <p:spPr>
          <a:xfrm>
            <a:off x="6761574" y="4392200"/>
            <a:ext cx="1942532" cy="42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sz="2000" b="1" dirty="0">
                <a:solidFill>
                  <a:srgbClr val="000A39"/>
                </a:solidFill>
                <a:latin typeface="思源黑體 TW Medium" panose="020B0600000000000000" pitchFamily="34" charset="-120"/>
                <a:ea typeface="思源黑體 TW Medium" panose="020B0600000000000000" pitchFamily="34" charset="-120"/>
                <a:cs typeface="Rajdhani"/>
                <a:sym typeface="Rajdhani"/>
              </a:rPr>
              <a:t>資訊工程學系</a:t>
            </a:r>
            <a:endParaRPr sz="2000" b="1" dirty="0">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sp>
        <p:nvSpPr>
          <p:cNvPr id="667" name="Google Shape;9824;p40">
            <a:extLst>
              <a:ext uri="{FF2B5EF4-FFF2-40B4-BE49-F238E27FC236}">
                <a16:creationId xmlns:a16="http://schemas.microsoft.com/office/drawing/2014/main" id="{EC12046B-F07D-4EDD-BE30-8659362543A6}"/>
              </a:ext>
            </a:extLst>
          </p:cNvPr>
          <p:cNvSpPr/>
          <p:nvPr/>
        </p:nvSpPr>
        <p:spPr>
          <a:xfrm rot="16200000" flipH="1">
            <a:off x="4281429" y="1505643"/>
            <a:ext cx="99589" cy="16151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12490;p49">
            <a:extLst>
              <a:ext uri="{FF2B5EF4-FFF2-40B4-BE49-F238E27FC236}">
                <a16:creationId xmlns:a16="http://schemas.microsoft.com/office/drawing/2014/main" id="{BABB9892-E776-4D7A-8754-38DA34E65C00}"/>
              </a:ext>
            </a:extLst>
          </p:cNvPr>
          <p:cNvSpPr txBox="1"/>
          <p:nvPr/>
        </p:nvSpPr>
        <p:spPr>
          <a:xfrm>
            <a:off x="4379075" y="1406589"/>
            <a:ext cx="537273" cy="26002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sz="1100">
                <a:solidFill>
                  <a:srgbClr val="000A39"/>
                </a:solidFill>
                <a:latin typeface="思源黑體 TW Medium" panose="020B0600000000000000" pitchFamily="34" charset="-120"/>
                <a:ea typeface="思源黑體 TW Medium" panose="020B0600000000000000" pitchFamily="34" charset="-120"/>
                <a:cs typeface="Rajdhani"/>
                <a:sym typeface="Rajdhani"/>
              </a:rPr>
              <a:t>教授</a:t>
            </a:r>
            <a:endParaRPr sz="1100">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sp>
        <p:nvSpPr>
          <p:cNvPr id="670" name="Google Shape;9824;p40">
            <a:extLst>
              <a:ext uri="{FF2B5EF4-FFF2-40B4-BE49-F238E27FC236}">
                <a16:creationId xmlns:a16="http://schemas.microsoft.com/office/drawing/2014/main" id="{3746AE0D-A034-41DF-8BE6-192940090DA4}"/>
              </a:ext>
            </a:extLst>
          </p:cNvPr>
          <p:cNvSpPr/>
          <p:nvPr/>
        </p:nvSpPr>
        <p:spPr>
          <a:xfrm rot="16200000" flipH="1">
            <a:off x="4999446" y="1505643"/>
            <a:ext cx="99589" cy="161511"/>
          </a:xfrm>
          <a:prstGeom prst="rect">
            <a:avLst/>
          </a:prstGeom>
          <a:solidFill>
            <a:srgbClr val="69B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12490;p49">
            <a:extLst>
              <a:ext uri="{FF2B5EF4-FFF2-40B4-BE49-F238E27FC236}">
                <a16:creationId xmlns:a16="http://schemas.microsoft.com/office/drawing/2014/main" id="{8A18A59B-93AE-453F-8DCE-083B0FC94BDA}"/>
              </a:ext>
            </a:extLst>
          </p:cNvPr>
          <p:cNvSpPr txBox="1"/>
          <p:nvPr/>
        </p:nvSpPr>
        <p:spPr>
          <a:xfrm>
            <a:off x="5097092" y="1406589"/>
            <a:ext cx="610241" cy="26002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sz="1100">
                <a:solidFill>
                  <a:srgbClr val="000A39"/>
                </a:solidFill>
                <a:latin typeface="思源黑體 TW Medium" panose="020B0600000000000000" pitchFamily="34" charset="-120"/>
                <a:ea typeface="思源黑體 TW Medium" panose="020B0600000000000000" pitchFamily="34" charset="-120"/>
                <a:cs typeface="Rajdhani"/>
                <a:sym typeface="Rajdhani"/>
              </a:rPr>
              <a:t>副教授</a:t>
            </a:r>
            <a:endParaRPr sz="1100">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sp>
        <p:nvSpPr>
          <p:cNvPr id="672" name="Google Shape;9824;p40">
            <a:extLst>
              <a:ext uri="{FF2B5EF4-FFF2-40B4-BE49-F238E27FC236}">
                <a16:creationId xmlns:a16="http://schemas.microsoft.com/office/drawing/2014/main" id="{E3198E1C-6383-4066-A8EC-4B433376A1AA}"/>
              </a:ext>
            </a:extLst>
          </p:cNvPr>
          <p:cNvSpPr/>
          <p:nvPr/>
        </p:nvSpPr>
        <p:spPr>
          <a:xfrm rot="16200000" flipH="1">
            <a:off x="5808046" y="1505643"/>
            <a:ext cx="99589" cy="161511"/>
          </a:xfrm>
          <a:prstGeom prst="rect">
            <a:avLst/>
          </a:pr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12490;p49">
            <a:extLst>
              <a:ext uri="{FF2B5EF4-FFF2-40B4-BE49-F238E27FC236}">
                <a16:creationId xmlns:a16="http://schemas.microsoft.com/office/drawing/2014/main" id="{D181D993-1C80-4C7E-864F-65693CF95AC3}"/>
              </a:ext>
            </a:extLst>
          </p:cNvPr>
          <p:cNvSpPr txBox="1"/>
          <p:nvPr/>
        </p:nvSpPr>
        <p:spPr>
          <a:xfrm>
            <a:off x="5875212" y="1406589"/>
            <a:ext cx="812247" cy="26002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sz="1100">
                <a:solidFill>
                  <a:srgbClr val="000A39"/>
                </a:solidFill>
                <a:latin typeface="思源黑體 TW Medium" panose="020B0600000000000000" pitchFamily="34" charset="-120"/>
                <a:ea typeface="思源黑體 TW Medium" panose="020B0600000000000000" pitchFamily="34" charset="-120"/>
                <a:cs typeface="Rajdhani"/>
                <a:sym typeface="Rajdhani"/>
              </a:rPr>
              <a:t>助理教授</a:t>
            </a:r>
            <a:endParaRPr sz="1100">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sp>
        <p:nvSpPr>
          <p:cNvPr id="674" name="Google Shape;9824;p40">
            <a:extLst>
              <a:ext uri="{FF2B5EF4-FFF2-40B4-BE49-F238E27FC236}">
                <a16:creationId xmlns:a16="http://schemas.microsoft.com/office/drawing/2014/main" id="{E1C57FBC-DEDF-49C4-AC68-C935801CB21C}"/>
              </a:ext>
            </a:extLst>
          </p:cNvPr>
          <p:cNvSpPr/>
          <p:nvPr/>
        </p:nvSpPr>
        <p:spPr>
          <a:xfrm rot="16200000" flipH="1">
            <a:off x="6755708" y="1505643"/>
            <a:ext cx="99589" cy="161511"/>
          </a:xfrm>
          <a:prstGeom prst="rect">
            <a:avLst/>
          </a:prstGeom>
          <a:solidFill>
            <a:srgbClr val="D78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12490;p49">
            <a:extLst>
              <a:ext uri="{FF2B5EF4-FFF2-40B4-BE49-F238E27FC236}">
                <a16:creationId xmlns:a16="http://schemas.microsoft.com/office/drawing/2014/main" id="{8188E9A4-F58B-4492-9840-CAFC17EFA3C8}"/>
              </a:ext>
            </a:extLst>
          </p:cNvPr>
          <p:cNvSpPr txBox="1"/>
          <p:nvPr/>
        </p:nvSpPr>
        <p:spPr>
          <a:xfrm>
            <a:off x="6820334" y="1406589"/>
            <a:ext cx="555707" cy="26002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sz="1100">
                <a:solidFill>
                  <a:srgbClr val="000A39"/>
                </a:solidFill>
                <a:latin typeface="思源黑體 TW Medium" panose="020B0600000000000000" pitchFamily="34" charset="-120"/>
                <a:ea typeface="思源黑體 TW Medium" panose="020B0600000000000000" pitchFamily="34" charset="-120"/>
                <a:cs typeface="Rajdhani"/>
                <a:sym typeface="Rajdhani"/>
              </a:rPr>
              <a:t>講師</a:t>
            </a:r>
            <a:endParaRPr sz="1100">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sp>
        <p:nvSpPr>
          <p:cNvPr id="56" name="文字方塊 55">
            <a:extLst>
              <a:ext uri="{FF2B5EF4-FFF2-40B4-BE49-F238E27FC236}">
                <a16:creationId xmlns:a16="http://schemas.microsoft.com/office/drawing/2014/main" id="{CF9F6DAD-3625-4AC1-929F-CAD88E89EB0B}"/>
              </a:ext>
            </a:extLst>
          </p:cNvPr>
          <p:cNvSpPr txBox="1"/>
          <p:nvPr/>
        </p:nvSpPr>
        <p:spPr>
          <a:xfrm>
            <a:off x="8711242" y="4799111"/>
            <a:ext cx="4533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10</a:t>
            </a:r>
            <a:endParaRPr lang="zh-TW" altLang="en-US" dirty="0"/>
          </a:p>
        </p:txBody>
      </p:sp>
    </p:spTree>
    <p:extLst>
      <p:ext uri="{BB962C8B-B14F-4D97-AF65-F5344CB8AC3E}">
        <p14:creationId xmlns:p14="http://schemas.microsoft.com/office/powerpoint/2010/main" val="1294565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80"/>
        <p:cNvGrpSpPr/>
        <p:nvPr/>
      </p:nvGrpSpPr>
      <p:grpSpPr>
        <a:xfrm>
          <a:off x="0" y="0"/>
          <a:ext cx="0" cy="0"/>
          <a:chOff x="0" y="0"/>
          <a:chExt cx="0" cy="0"/>
        </a:xfrm>
      </p:grpSpPr>
      <p:sp>
        <p:nvSpPr>
          <p:cNvPr id="4" name="矩形 3">
            <a:extLst>
              <a:ext uri="{FF2B5EF4-FFF2-40B4-BE49-F238E27FC236}">
                <a16:creationId xmlns:a16="http://schemas.microsoft.com/office/drawing/2014/main" id="{EFB752DE-F994-4A90-AFC3-21EE9BB3BFA7}"/>
              </a:ext>
            </a:extLst>
          </p:cNvPr>
          <p:cNvSpPr/>
          <p:nvPr/>
        </p:nvSpPr>
        <p:spPr>
          <a:xfrm>
            <a:off x="4853940" y="2767580"/>
            <a:ext cx="1912620" cy="18364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781" name="Google Shape;8781;p3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latin typeface="思源黑體 TW Medium" panose="020B0600000000000000" pitchFamily="34" charset="-120"/>
                <a:ea typeface="思源黑體 TW Medium" panose="020B0600000000000000" pitchFamily="34" charset="-120"/>
              </a:rPr>
              <a:t>選擇圖片</a:t>
            </a:r>
            <a:endParaRPr dirty="0">
              <a:latin typeface="思源黑體 TW Medium" panose="020B0600000000000000" pitchFamily="34" charset="-120"/>
              <a:ea typeface="思源黑體 TW Medium" panose="020B0600000000000000" pitchFamily="34" charset="-120"/>
            </a:endParaRPr>
          </a:p>
        </p:txBody>
      </p:sp>
      <p:sp>
        <p:nvSpPr>
          <p:cNvPr id="8782" name="Google Shape;8782;p30"/>
          <p:cNvSpPr txBox="1">
            <a:spLocks noGrp="1"/>
          </p:cNvSpPr>
          <p:nvPr>
            <p:ph type="body" idx="1"/>
          </p:nvPr>
        </p:nvSpPr>
        <p:spPr>
          <a:xfrm>
            <a:off x="713225" y="1432559"/>
            <a:ext cx="7717500" cy="3520441"/>
          </a:xfrm>
          <a:prstGeom prst="rect">
            <a:avLst/>
          </a:prstGeom>
        </p:spPr>
        <p:txBody>
          <a:bodyPr spcFirstLastPara="1" wrap="square" lIns="91425" tIns="91425" rIns="91425" bIns="91425" anchor="t" anchorCtr="0">
            <a:noAutofit/>
          </a:bodyPr>
          <a:lstStyle/>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dirty="0">
                <a:latin typeface="思源黑體 TW Light" panose="020B0300000000000000" pitchFamily="34" charset="-120"/>
                <a:ea typeface="思源黑體 TW Light" panose="020B0300000000000000" pitchFamily="34" charset="-120"/>
              </a:rPr>
              <a:t>清晰的圖片</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dirty="0">
                <a:latin typeface="思源黑體 TW Light" panose="020B0300000000000000" pitchFamily="34" charset="-120"/>
                <a:ea typeface="思源黑體 TW Light" panose="020B0300000000000000" pitchFamily="34" charset="-120"/>
              </a:rPr>
              <a:t>使用透明背景，</a:t>
            </a:r>
            <a:r>
              <a:rPr lang="en-US" altLang="zh-TW" sz="2000" dirty="0">
                <a:latin typeface="思源黑體 TW Light" panose="020B0300000000000000" pitchFamily="34" charset="-120"/>
                <a:ea typeface="思源黑體 TW Light" panose="020B0300000000000000" pitchFamily="34" charset="-120"/>
              </a:rPr>
              <a:t>ex. </a:t>
            </a:r>
            <a:r>
              <a:rPr lang="en-US" altLang="zh-TW" sz="2000" dirty="0" err="1">
                <a:latin typeface="思源黑體 TW Light" panose="020B0300000000000000" pitchFamily="34" charset="-120"/>
                <a:ea typeface="思源黑體 TW Light" panose="020B0300000000000000" pitchFamily="34" charset="-120"/>
              </a:rPr>
              <a:t>png</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zh-TW" altLang="en-US" sz="2000" dirty="0">
              <a:latin typeface="思源黑體 TW Light" panose="020B0300000000000000" pitchFamily="34" charset="-120"/>
              <a:ea typeface="思源黑體 TW Light" panose="020B0300000000000000" pitchFamily="34" charset="-120"/>
            </a:endParaRPr>
          </a:p>
        </p:txBody>
      </p:sp>
      <p:pic>
        <p:nvPicPr>
          <p:cNvPr id="3" name="圖片 2">
            <a:extLst>
              <a:ext uri="{FF2B5EF4-FFF2-40B4-BE49-F238E27FC236}">
                <a16:creationId xmlns:a16="http://schemas.microsoft.com/office/drawing/2014/main" id="{5B471927-2858-45B1-99A1-6B20E327E098}"/>
              </a:ext>
            </a:extLst>
          </p:cNvPr>
          <p:cNvPicPr>
            <a:picLocks noChangeAspect="1"/>
          </p:cNvPicPr>
          <p:nvPr/>
        </p:nvPicPr>
        <p:blipFill>
          <a:blip r:embed="rId3"/>
          <a:stretch>
            <a:fillRect/>
          </a:stretch>
        </p:blipFill>
        <p:spPr>
          <a:xfrm>
            <a:off x="7227570" y="3002280"/>
            <a:ext cx="1402080" cy="1402080"/>
          </a:xfrm>
          <a:prstGeom prst="rect">
            <a:avLst/>
          </a:prstGeom>
        </p:spPr>
      </p:pic>
      <p:pic>
        <p:nvPicPr>
          <p:cNvPr id="6" name="圖片 5">
            <a:extLst>
              <a:ext uri="{FF2B5EF4-FFF2-40B4-BE49-F238E27FC236}">
                <a16:creationId xmlns:a16="http://schemas.microsoft.com/office/drawing/2014/main" id="{40D8310F-C275-4243-959C-F1D07642355F}"/>
              </a:ext>
            </a:extLst>
          </p:cNvPr>
          <p:cNvPicPr>
            <a:picLocks noChangeAspect="1"/>
          </p:cNvPicPr>
          <p:nvPr/>
        </p:nvPicPr>
        <p:blipFill>
          <a:blip r:embed="rId3"/>
          <a:stretch>
            <a:fillRect/>
          </a:stretch>
        </p:blipFill>
        <p:spPr>
          <a:xfrm>
            <a:off x="5177790" y="3002280"/>
            <a:ext cx="1402080" cy="1402080"/>
          </a:xfrm>
          <a:prstGeom prst="rect">
            <a:avLst/>
          </a:prstGeom>
        </p:spPr>
      </p:pic>
      <p:pic>
        <p:nvPicPr>
          <p:cNvPr id="8" name="圖形 7" descr="Add 以實心填滿">
            <a:extLst>
              <a:ext uri="{FF2B5EF4-FFF2-40B4-BE49-F238E27FC236}">
                <a16:creationId xmlns:a16="http://schemas.microsoft.com/office/drawing/2014/main" id="{BDEE1627-D0E6-41F2-A7A3-4128D4C4EF8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563049">
            <a:off x="4311773" y="2260173"/>
            <a:ext cx="1673051" cy="1673051"/>
          </a:xfrm>
          <a:prstGeom prst="rect">
            <a:avLst/>
          </a:prstGeom>
        </p:spPr>
      </p:pic>
      <p:pic>
        <p:nvPicPr>
          <p:cNvPr id="7" name="圖片 6">
            <a:extLst>
              <a:ext uri="{FF2B5EF4-FFF2-40B4-BE49-F238E27FC236}">
                <a16:creationId xmlns:a16="http://schemas.microsoft.com/office/drawing/2014/main" id="{FCE1941E-E742-41AE-9F5B-8EE05323C182}"/>
              </a:ext>
            </a:extLst>
          </p:cNvPr>
          <p:cNvPicPr>
            <a:picLocks noChangeAspect="1"/>
          </p:cNvPicPr>
          <p:nvPr/>
        </p:nvPicPr>
        <p:blipFill>
          <a:blip r:embed="rId6"/>
          <a:stretch>
            <a:fillRect/>
          </a:stretch>
        </p:blipFill>
        <p:spPr>
          <a:xfrm>
            <a:off x="829201" y="2767580"/>
            <a:ext cx="3460860" cy="1988820"/>
          </a:xfrm>
          <a:prstGeom prst="rect">
            <a:avLst/>
          </a:prstGeom>
        </p:spPr>
      </p:pic>
      <p:sp>
        <p:nvSpPr>
          <p:cNvPr id="11" name="矩形 10">
            <a:extLst>
              <a:ext uri="{FF2B5EF4-FFF2-40B4-BE49-F238E27FC236}">
                <a16:creationId xmlns:a16="http://schemas.microsoft.com/office/drawing/2014/main" id="{4D3EB7DC-7F43-4567-BE9E-FFCCD88B296A}"/>
              </a:ext>
            </a:extLst>
          </p:cNvPr>
          <p:cNvSpPr/>
          <p:nvPr/>
        </p:nvSpPr>
        <p:spPr>
          <a:xfrm>
            <a:off x="1089661" y="3761991"/>
            <a:ext cx="640079" cy="192790"/>
          </a:xfrm>
          <a:prstGeom prst="rect">
            <a:avLst/>
          </a:prstGeom>
          <a:solidFill>
            <a:srgbClr val="D5815F">
              <a:alpha val="21961"/>
            </a:srgbClr>
          </a:solidFill>
          <a:ln>
            <a:solidFill>
              <a:srgbClr val="D581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如何製作像素畫#8:Aseprite像素畫導出格式詳細介紹- 每日頭條">
            <a:extLst>
              <a:ext uri="{FF2B5EF4-FFF2-40B4-BE49-F238E27FC236}">
                <a16:creationId xmlns:a16="http://schemas.microsoft.com/office/drawing/2014/main" id="{0FB8F116-12C1-40D1-AF2C-FAC4C31CE18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24282" y="1160620"/>
            <a:ext cx="2689188" cy="1387690"/>
          </a:xfrm>
          <a:prstGeom prst="rect">
            <a:avLst/>
          </a:prstGeom>
          <a:noFill/>
          <a:extLst>
            <a:ext uri="{909E8E84-426E-40DD-AFC4-6F175D3DCCD1}">
              <a14:hiddenFill xmlns:a14="http://schemas.microsoft.com/office/drawing/2010/main">
                <a:solidFill>
                  <a:srgbClr val="FFFFFF"/>
                </a:solidFill>
              </a14:hiddenFill>
            </a:ext>
          </a:extLst>
        </p:spPr>
      </p:pic>
      <p:pic>
        <p:nvPicPr>
          <p:cNvPr id="12" name="圖形 11" descr="Add 以實心填滿">
            <a:extLst>
              <a:ext uri="{FF2B5EF4-FFF2-40B4-BE49-F238E27FC236}">
                <a16:creationId xmlns:a16="http://schemas.microsoft.com/office/drawing/2014/main" id="{56FA4695-7E36-43B4-A781-0D6807799C7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563049">
            <a:off x="5448112" y="631617"/>
            <a:ext cx="1673051" cy="1673051"/>
          </a:xfrm>
          <a:prstGeom prst="rect">
            <a:avLst/>
          </a:prstGeom>
        </p:spPr>
      </p:pic>
      <p:sp>
        <p:nvSpPr>
          <p:cNvPr id="13" name="文字方塊 12">
            <a:extLst>
              <a:ext uri="{FF2B5EF4-FFF2-40B4-BE49-F238E27FC236}">
                <a16:creationId xmlns:a16="http://schemas.microsoft.com/office/drawing/2014/main" id="{2D2661EC-BBBC-476E-82C7-E6FBBBF3104F}"/>
              </a:ext>
            </a:extLst>
          </p:cNvPr>
          <p:cNvSpPr txBox="1"/>
          <p:nvPr/>
        </p:nvSpPr>
        <p:spPr>
          <a:xfrm>
            <a:off x="8711242" y="4799111"/>
            <a:ext cx="4533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11</a:t>
            </a:r>
            <a:endParaRPr lang="zh-TW" altLang="en-US" dirty="0"/>
          </a:p>
        </p:txBody>
      </p:sp>
    </p:spTree>
    <p:extLst>
      <p:ext uri="{BB962C8B-B14F-4D97-AF65-F5344CB8AC3E}">
        <p14:creationId xmlns:p14="http://schemas.microsoft.com/office/powerpoint/2010/main" val="1967661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80"/>
        <p:cNvGrpSpPr/>
        <p:nvPr/>
      </p:nvGrpSpPr>
      <p:grpSpPr>
        <a:xfrm>
          <a:off x="0" y="0"/>
          <a:ext cx="0" cy="0"/>
          <a:chOff x="0" y="0"/>
          <a:chExt cx="0" cy="0"/>
        </a:xfrm>
      </p:grpSpPr>
      <p:sp>
        <p:nvSpPr>
          <p:cNvPr id="8781" name="Google Shape;8781;p3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加入頁碼</a:t>
            </a:r>
            <a:endParaRPr>
              <a:latin typeface="思源黑體 TW Medium" panose="020B0600000000000000" pitchFamily="34" charset="-120"/>
              <a:ea typeface="思源黑體 TW Medium" panose="020B0600000000000000" pitchFamily="34" charset="-120"/>
            </a:endParaRPr>
          </a:p>
        </p:txBody>
      </p:sp>
      <p:sp>
        <p:nvSpPr>
          <p:cNvPr id="8782" name="Google Shape;8782;p30"/>
          <p:cNvSpPr txBox="1">
            <a:spLocks noGrp="1"/>
          </p:cNvSpPr>
          <p:nvPr>
            <p:ph type="body" idx="1"/>
          </p:nvPr>
        </p:nvSpPr>
        <p:spPr>
          <a:xfrm>
            <a:off x="713225" y="1432559"/>
            <a:ext cx="7717500" cy="3520441"/>
          </a:xfrm>
          <a:prstGeom prst="rect">
            <a:avLst/>
          </a:prstGeom>
        </p:spPr>
        <p:txBody>
          <a:bodyPr spcFirstLastPara="1" wrap="square" lIns="91425" tIns="91425" rIns="91425" bIns="91425" anchor="t" anchorCtr="0">
            <a:noAutofit/>
          </a:bodyPr>
          <a:lstStyle/>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dirty="0">
                <a:latin typeface="思源黑體 TW Light" panose="020B0300000000000000" pitchFamily="34" charset="-120"/>
                <a:ea typeface="思源黑體 TW Light" panose="020B0300000000000000" pitchFamily="34" charset="-120"/>
              </a:rPr>
              <a:t>方便閱聽人提問時，點出疑問所在的頁面</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dirty="0">
                <a:latin typeface="思源黑體 TW Light" panose="020B0300000000000000" pitchFamily="34" charset="-120"/>
                <a:ea typeface="思源黑體 TW Light" panose="020B0300000000000000" pitchFamily="34" charset="-120"/>
              </a:rPr>
              <a:t>演講者易於索引</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dirty="0">
                <a:latin typeface="思源黑體 TW Light" panose="020B0300000000000000" pitchFamily="34" charset="-120"/>
                <a:ea typeface="思源黑體 TW Light" panose="020B0300000000000000" pitchFamily="34" charset="-120"/>
              </a:rPr>
              <a:t>插入 </a:t>
            </a:r>
            <a:r>
              <a:rPr lang="en-US" altLang="zh-TW" sz="2000" dirty="0">
                <a:latin typeface="思源黑體 TW Light" panose="020B0300000000000000" pitchFamily="34" charset="-120"/>
                <a:ea typeface="思源黑體 TW Light" panose="020B0300000000000000" pitchFamily="34" charset="-120"/>
              </a:rPr>
              <a:t>&gt;</a:t>
            </a:r>
            <a:r>
              <a:rPr lang="zh-TW" altLang="en-US" sz="2000" dirty="0">
                <a:latin typeface="思源黑體 TW Light" panose="020B0300000000000000" pitchFamily="34" charset="-120"/>
                <a:ea typeface="思源黑體 TW Light" panose="020B0300000000000000" pitchFamily="34" charset="-120"/>
              </a:rPr>
              <a:t> 頁首及頁尾</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zh-TW" altLang="en-US" sz="2000" dirty="0">
              <a:latin typeface="思源黑體 TW Light" panose="020B0300000000000000" pitchFamily="34" charset="-120"/>
              <a:ea typeface="思源黑體 TW Light" panose="020B0300000000000000" pitchFamily="34" charset="-120"/>
            </a:endParaRPr>
          </a:p>
        </p:txBody>
      </p:sp>
      <p:pic>
        <p:nvPicPr>
          <p:cNvPr id="3" name="圖片 2">
            <a:extLst>
              <a:ext uri="{FF2B5EF4-FFF2-40B4-BE49-F238E27FC236}">
                <a16:creationId xmlns:a16="http://schemas.microsoft.com/office/drawing/2014/main" id="{262E9DF3-2F7A-4A04-AA07-E370D2D1CA86}"/>
              </a:ext>
            </a:extLst>
          </p:cNvPr>
          <p:cNvPicPr>
            <a:picLocks noChangeAspect="1"/>
          </p:cNvPicPr>
          <p:nvPr/>
        </p:nvPicPr>
        <p:blipFill>
          <a:blip r:embed="rId3"/>
          <a:stretch>
            <a:fillRect/>
          </a:stretch>
        </p:blipFill>
        <p:spPr>
          <a:xfrm>
            <a:off x="4056226" y="2183129"/>
            <a:ext cx="4112413" cy="2772071"/>
          </a:xfrm>
          <a:prstGeom prst="rect">
            <a:avLst/>
          </a:prstGeom>
        </p:spPr>
      </p:pic>
      <p:sp>
        <p:nvSpPr>
          <p:cNvPr id="6" name="矩形 5">
            <a:extLst>
              <a:ext uri="{FF2B5EF4-FFF2-40B4-BE49-F238E27FC236}">
                <a16:creationId xmlns:a16="http://schemas.microsoft.com/office/drawing/2014/main" id="{7701D0DB-002B-4DD3-9EDB-DDD8EE6809CD}"/>
              </a:ext>
            </a:extLst>
          </p:cNvPr>
          <p:cNvSpPr/>
          <p:nvPr/>
        </p:nvSpPr>
        <p:spPr>
          <a:xfrm>
            <a:off x="4160521" y="3777230"/>
            <a:ext cx="815339" cy="230889"/>
          </a:xfrm>
          <a:prstGeom prst="rect">
            <a:avLst/>
          </a:prstGeom>
          <a:solidFill>
            <a:srgbClr val="D5815F">
              <a:alpha val="21961"/>
            </a:srgbClr>
          </a:solidFill>
          <a:ln>
            <a:solidFill>
              <a:srgbClr val="D581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矩形 6">
            <a:extLst>
              <a:ext uri="{FF2B5EF4-FFF2-40B4-BE49-F238E27FC236}">
                <a16:creationId xmlns:a16="http://schemas.microsoft.com/office/drawing/2014/main" id="{FB94301D-CCAE-4CB7-800B-5A9AE6735076}"/>
              </a:ext>
            </a:extLst>
          </p:cNvPr>
          <p:cNvSpPr/>
          <p:nvPr/>
        </p:nvSpPr>
        <p:spPr>
          <a:xfrm>
            <a:off x="6858001" y="4722111"/>
            <a:ext cx="815339" cy="230889"/>
          </a:xfrm>
          <a:prstGeom prst="rect">
            <a:avLst/>
          </a:prstGeom>
          <a:solidFill>
            <a:srgbClr val="D5815F">
              <a:alpha val="21961"/>
            </a:srgbClr>
          </a:solidFill>
          <a:ln>
            <a:solidFill>
              <a:srgbClr val="D581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文字方塊 7">
            <a:extLst>
              <a:ext uri="{FF2B5EF4-FFF2-40B4-BE49-F238E27FC236}">
                <a16:creationId xmlns:a16="http://schemas.microsoft.com/office/drawing/2014/main" id="{F643AC6D-40FB-4595-8583-C90B6AA8CD45}"/>
              </a:ext>
            </a:extLst>
          </p:cNvPr>
          <p:cNvSpPr txBox="1"/>
          <p:nvPr/>
        </p:nvSpPr>
        <p:spPr>
          <a:xfrm>
            <a:off x="8711242" y="4799111"/>
            <a:ext cx="4533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12</a:t>
            </a:r>
            <a:endParaRPr lang="zh-TW" altLang="en-US" dirty="0"/>
          </a:p>
        </p:txBody>
      </p:sp>
    </p:spTree>
    <p:extLst>
      <p:ext uri="{BB962C8B-B14F-4D97-AF65-F5344CB8AC3E}">
        <p14:creationId xmlns:p14="http://schemas.microsoft.com/office/powerpoint/2010/main" val="2730026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082"/>
        <p:cNvGrpSpPr/>
        <p:nvPr/>
      </p:nvGrpSpPr>
      <p:grpSpPr>
        <a:xfrm>
          <a:off x="0" y="0"/>
          <a:ext cx="0" cy="0"/>
          <a:chOff x="0" y="0"/>
          <a:chExt cx="0" cy="0"/>
        </a:xfrm>
      </p:grpSpPr>
      <p:sp>
        <p:nvSpPr>
          <p:cNvPr id="9083" name="Google Shape;9083;p34"/>
          <p:cNvSpPr txBox="1">
            <a:spLocks noGrp="1"/>
          </p:cNvSpPr>
          <p:nvPr>
            <p:ph type="title"/>
          </p:nvPr>
        </p:nvSpPr>
        <p:spPr>
          <a:xfrm>
            <a:off x="713250" y="2430100"/>
            <a:ext cx="7717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補充技巧</a:t>
            </a:r>
            <a:endParaRPr>
              <a:latin typeface="思源黑體 TW Medium" panose="020B0600000000000000" pitchFamily="34" charset="-120"/>
              <a:ea typeface="思源黑體 TW Medium" panose="020B0600000000000000" pitchFamily="34" charset="-120"/>
            </a:endParaRPr>
          </a:p>
        </p:txBody>
      </p:sp>
      <p:sp>
        <p:nvSpPr>
          <p:cNvPr id="9084" name="Google Shape;9084;p34"/>
          <p:cNvSpPr txBox="1">
            <a:spLocks noGrp="1"/>
          </p:cNvSpPr>
          <p:nvPr>
            <p:ph type="title" idx="2"/>
          </p:nvPr>
        </p:nvSpPr>
        <p:spPr>
          <a:xfrm>
            <a:off x="3704100" y="1666675"/>
            <a:ext cx="1735800" cy="66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extLst>
      <p:ext uri="{BB962C8B-B14F-4D97-AF65-F5344CB8AC3E}">
        <p14:creationId xmlns:p14="http://schemas.microsoft.com/office/powerpoint/2010/main" val="5282806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780"/>
        <p:cNvGrpSpPr/>
        <p:nvPr/>
      </p:nvGrpSpPr>
      <p:grpSpPr>
        <a:xfrm>
          <a:off x="0" y="0"/>
          <a:ext cx="0" cy="0"/>
          <a:chOff x="0" y="0"/>
          <a:chExt cx="0" cy="0"/>
        </a:xfrm>
      </p:grpSpPr>
      <p:sp>
        <p:nvSpPr>
          <p:cNvPr id="8781" name="Google Shape;8781;p3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字體選擇</a:t>
            </a:r>
            <a:endParaRPr>
              <a:latin typeface="思源黑體 TW Medium" panose="020B0600000000000000" pitchFamily="34" charset="-120"/>
              <a:ea typeface="思源黑體 TW Medium" panose="020B0600000000000000" pitchFamily="34" charset="-120"/>
            </a:endParaRPr>
          </a:p>
        </p:txBody>
      </p:sp>
      <p:sp>
        <p:nvSpPr>
          <p:cNvPr id="8782" name="Google Shape;8782;p30"/>
          <p:cNvSpPr txBox="1">
            <a:spLocks noGrp="1"/>
          </p:cNvSpPr>
          <p:nvPr>
            <p:ph type="body" idx="1"/>
          </p:nvPr>
        </p:nvSpPr>
        <p:spPr>
          <a:xfrm>
            <a:off x="713225" y="1432559"/>
            <a:ext cx="7717500" cy="3520441"/>
          </a:xfrm>
          <a:prstGeom prst="rect">
            <a:avLst/>
          </a:prstGeom>
        </p:spPr>
        <p:txBody>
          <a:bodyPr spcFirstLastPara="1" wrap="square" lIns="91425" tIns="91425" rIns="91425" bIns="91425" anchor="t" anchorCtr="0">
            <a:noAutofit/>
          </a:bodyPr>
          <a:lstStyle/>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b="1">
                <a:solidFill>
                  <a:srgbClr val="D5815F"/>
                </a:solidFill>
                <a:latin typeface="思源黑體 TW Light" panose="020B0300000000000000" pitchFamily="34" charset="-120"/>
                <a:ea typeface="思源黑體 TW Light" panose="020B0300000000000000" pitchFamily="34" charset="-120"/>
              </a:rPr>
              <a:t>襯線體</a:t>
            </a:r>
            <a:r>
              <a:rPr lang="zh-TW" altLang="en-US" sz="2000">
                <a:latin typeface="思源黑體 TW Light" panose="020B0300000000000000" pitchFamily="34" charset="-120"/>
                <a:ea typeface="思源黑體 TW Light" panose="020B0300000000000000" pitchFamily="34" charset="-120"/>
              </a:rPr>
              <a:t>適合閱讀，適合</a:t>
            </a:r>
            <a:r>
              <a:rPr lang="zh-TW" altLang="en-US" sz="2000" b="1">
                <a:solidFill>
                  <a:srgbClr val="D5815F"/>
                </a:solidFill>
                <a:latin typeface="思源黑體 TW Light" panose="020B0300000000000000" pitchFamily="34" charset="-120"/>
                <a:ea typeface="思源黑體 TW Light" panose="020B0300000000000000" pitchFamily="34" charset="-120"/>
              </a:rPr>
              <a:t>印刷文書</a:t>
            </a:r>
            <a:endParaRPr lang="en-US" altLang="zh-TW" sz="2000" b="1">
              <a:solidFill>
                <a:srgbClr val="D5815F"/>
              </a:solidFill>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b="1">
                <a:solidFill>
                  <a:srgbClr val="D5815F"/>
                </a:solidFill>
                <a:latin typeface="思源黑體 TW Light" panose="020B0300000000000000" pitchFamily="34" charset="-120"/>
                <a:ea typeface="思源黑體 TW Light" panose="020B0300000000000000" pitchFamily="34" charset="-120"/>
              </a:rPr>
              <a:t>無襯線體</a:t>
            </a:r>
            <a:r>
              <a:rPr lang="zh-TW" altLang="en-US" sz="2000">
                <a:latin typeface="思源黑體 TW Light" panose="020B0300000000000000" pitchFamily="34" charset="-120"/>
                <a:ea typeface="思源黑體 TW Light" panose="020B0300000000000000" pitchFamily="34" charset="-120"/>
              </a:rPr>
              <a:t>，適合</a:t>
            </a:r>
            <a:r>
              <a:rPr lang="zh-TW" altLang="en-US" sz="2000" b="1">
                <a:solidFill>
                  <a:srgbClr val="D5815F"/>
                </a:solidFill>
                <a:latin typeface="思源黑體 TW Light" panose="020B0300000000000000" pitchFamily="34" charset="-120"/>
                <a:ea typeface="思源黑體 TW Light" panose="020B0300000000000000" pitchFamily="34" charset="-120"/>
              </a:rPr>
              <a:t>螢幕閱讀</a:t>
            </a:r>
            <a:r>
              <a:rPr lang="zh-TW" altLang="en-US" sz="2000">
                <a:latin typeface="思源黑體 TW Light" panose="020B0300000000000000" pitchFamily="34" charset="-120"/>
                <a:ea typeface="思源黑體 TW Light" panose="020B0300000000000000" pitchFamily="34" charset="-120"/>
              </a:rPr>
              <a:t>，建議簡報使用此類字體</a:t>
            </a:r>
            <a:endParaRPr lang="en-US" altLang="zh-TW" sz="200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a:latin typeface="思源黑體 TW Light" panose="020B0300000000000000" pitchFamily="34" charset="-120"/>
                <a:ea typeface="思源黑體 TW Light" panose="020B0300000000000000" pitchFamily="34" charset="-120"/>
              </a:rPr>
              <a:t>若希望帶有</a:t>
            </a:r>
            <a:r>
              <a:rPr lang="zh-TW" altLang="en-US" sz="2000" b="1">
                <a:solidFill>
                  <a:srgbClr val="D5815F"/>
                </a:solidFill>
                <a:latin typeface="思源黑體 TW Light" panose="020B0300000000000000" pitchFamily="34" charset="-120"/>
                <a:ea typeface="思源黑體 TW Light" panose="020B0300000000000000" pitchFamily="34" charset="-120"/>
              </a:rPr>
              <a:t>東方美感</a:t>
            </a:r>
            <a:r>
              <a:rPr lang="zh-TW" altLang="en-US" sz="2000">
                <a:latin typeface="思源黑體 TW Light" panose="020B0300000000000000" pitchFamily="34" charset="-120"/>
                <a:ea typeface="思源黑體 TW Light" panose="020B0300000000000000" pitchFamily="34" charset="-120"/>
              </a:rPr>
              <a:t>或是</a:t>
            </a:r>
            <a:r>
              <a:rPr lang="zh-TW" altLang="en-US" sz="2000" b="1">
                <a:solidFill>
                  <a:srgbClr val="D5815F"/>
                </a:solidFill>
                <a:latin typeface="思源黑體 TW Light" panose="020B0300000000000000" pitchFamily="34" charset="-120"/>
                <a:ea typeface="思源黑體 TW Light" panose="020B0300000000000000" pitchFamily="34" charset="-120"/>
              </a:rPr>
              <a:t>文藝氣息</a:t>
            </a:r>
            <a:r>
              <a:rPr lang="zh-TW" altLang="en-US" sz="2000">
                <a:latin typeface="思源黑體 TW Light" panose="020B0300000000000000" pitchFamily="34" charset="-120"/>
                <a:ea typeface="思源黑體 TW Light" panose="020B0300000000000000" pitchFamily="34" charset="-120"/>
              </a:rPr>
              <a:t>的風格，則適合使用襯線體</a:t>
            </a:r>
          </a:p>
        </p:txBody>
      </p:sp>
      <p:grpSp>
        <p:nvGrpSpPr>
          <p:cNvPr id="6" name="群組 5">
            <a:extLst>
              <a:ext uri="{FF2B5EF4-FFF2-40B4-BE49-F238E27FC236}">
                <a16:creationId xmlns:a16="http://schemas.microsoft.com/office/drawing/2014/main" id="{6A2B6A0F-69F0-434E-9040-ADFCFEF90642}"/>
              </a:ext>
            </a:extLst>
          </p:cNvPr>
          <p:cNvGrpSpPr/>
          <p:nvPr/>
        </p:nvGrpSpPr>
        <p:grpSpPr>
          <a:xfrm>
            <a:off x="2895600" y="3034340"/>
            <a:ext cx="3252985" cy="1889700"/>
            <a:chOff x="2895600" y="3034340"/>
            <a:chExt cx="3252985" cy="1889700"/>
          </a:xfrm>
        </p:grpSpPr>
        <p:sp>
          <p:nvSpPr>
            <p:cNvPr id="2" name="文字方塊 1">
              <a:extLst>
                <a:ext uri="{FF2B5EF4-FFF2-40B4-BE49-F238E27FC236}">
                  <a16:creationId xmlns:a16="http://schemas.microsoft.com/office/drawing/2014/main" id="{37BE49CB-2FE2-4BFA-BB15-3857A99AE33E}"/>
                </a:ext>
              </a:extLst>
            </p:cNvPr>
            <p:cNvSpPr txBox="1"/>
            <p:nvPr/>
          </p:nvSpPr>
          <p:spPr>
            <a:xfrm>
              <a:off x="2895600" y="3034340"/>
              <a:ext cx="1242060" cy="1569660"/>
            </a:xfrm>
            <a:prstGeom prst="rect">
              <a:avLst/>
            </a:prstGeom>
            <a:noFill/>
          </p:spPr>
          <p:txBody>
            <a:bodyPr wrap="square" rtlCol="0">
              <a:spAutoFit/>
            </a:bodyPr>
            <a:lstStyle/>
            <a:p>
              <a:r>
                <a:rPr lang="zh-TW" altLang="en-US" sz="9600">
                  <a:latin typeface="細明體" panose="02020509000000000000" pitchFamily="49" charset="-120"/>
                  <a:ea typeface="細明體" panose="02020509000000000000" pitchFamily="49" charset="-120"/>
                </a:rPr>
                <a:t>字</a:t>
              </a:r>
              <a:endParaRPr lang="en-US" sz="9600">
                <a:latin typeface="細明體" panose="02020509000000000000" pitchFamily="49" charset="-120"/>
                <a:ea typeface="細明體" panose="02020509000000000000" pitchFamily="49" charset="-120"/>
              </a:endParaRPr>
            </a:p>
          </p:txBody>
        </p:sp>
        <p:sp>
          <p:nvSpPr>
            <p:cNvPr id="5" name="文字方塊 4">
              <a:extLst>
                <a:ext uri="{FF2B5EF4-FFF2-40B4-BE49-F238E27FC236}">
                  <a16:creationId xmlns:a16="http://schemas.microsoft.com/office/drawing/2014/main" id="{8037DC06-EE4B-4656-8448-626E8D1ECBE9}"/>
                </a:ext>
              </a:extLst>
            </p:cNvPr>
            <p:cNvSpPr txBox="1"/>
            <p:nvPr/>
          </p:nvSpPr>
          <p:spPr>
            <a:xfrm>
              <a:off x="4906525" y="3125779"/>
              <a:ext cx="1242060" cy="1569660"/>
            </a:xfrm>
            <a:prstGeom prst="rect">
              <a:avLst/>
            </a:prstGeom>
            <a:noFill/>
          </p:spPr>
          <p:txBody>
            <a:bodyPr wrap="square" rtlCol="0">
              <a:spAutoFit/>
            </a:bodyPr>
            <a:lstStyle/>
            <a:p>
              <a:r>
                <a:rPr lang="zh-TW" altLang="en-US" sz="9600"/>
                <a:t>字</a:t>
              </a:r>
              <a:endParaRPr lang="en-US" sz="9600"/>
            </a:p>
          </p:txBody>
        </p:sp>
        <p:sp>
          <p:nvSpPr>
            <p:cNvPr id="3" name="橢圓 2">
              <a:extLst>
                <a:ext uri="{FF2B5EF4-FFF2-40B4-BE49-F238E27FC236}">
                  <a16:creationId xmlns:a16="http://schemas.microsoft.com/office/drawing/2014/main" id="{293CCD2C-6854-4F3D-B854-958DD5158D12}"/>
                </a:ext>
              </a:extLst>
            </p:cNvPr>
            <p:cNvSpPr/>
            <p:nvPr/>
          </p:nvSpPr>
          <p:spPr>
            <a:xfrm>
              <a:off x="3954780" y="3362000"/>
              <a:ext cx="243840" cy="243840"/>
            </a:xfrm>
            <a:prstGeom prst="ellipse">
              <a:avLst/>
            </a:prstGeom>
            <a:solidFill>
              <a:srgbClr val="D5815F">
                <a:alpha val="4392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橢圓 7">
              <a:extLst>
                <a:ext uri="{FF2B5EF4-FFF2-40B4-BE49-F238E27FC236}">
                  <a16:creationId xmlns:a16="http://schemas.microsoft.com/office/drawing/2014/main" id="{46A1A2A9-9AAA-4500-9971-2C1514D09B65}"/>
                </a:ext>
              </a:extLst>
            </p:cNvPr>
            <p:cNvSpPr/>
            <p:nvPr/>
          </p:nvSpPr>
          <p:spPr>
            <a:xfrm>
              <a:off x="3394710" y="4262680"/>
              <a:ext cx="243840" cy="243840"/>
            </a:xfrm>
            <a:prstGeom prst="ellipse">
              <a:avLst/>
            </a:prstGeom>
            <a:solidFill>
              <a:srgbClr val="D5815F">
                <a:alpha val="4392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橢圓 8">
              <a:extLst>
                <a:ext uri="{FF2B5EF4-FFF2-40B4-BE49-F238E27FC236}">
                  <a16:creationId xmlns:a16="http://schemas.microsoft.com/office/drawing/2014/main" id="{9405A476-402C-4A8D-B426-E9C0A78BC1DA}"/>
                </a:ext>
              </a:extLst>
            </p:cNvPr>
            <p:cNvSpPr/>
            <p:nvPr/>
          </p:nvSpPr>
          <p:spPr>
            <a:xfrm>
              <a:off x="2992755" y="3362000"/>
              <a:ext cx="243840" cy="243840"/>
            </a:xfrm>
            <a:prstGeom prst="ellipse">
              <a:avLst/>
            </a:prstGeom>
            <a:solidFill>
              <a:srgbClr val="D5815F">
                <a:alpha val="4392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文字方塊 3">
              <a:extLst>
                <a:ext uri="{FF2B5EF4-FFF2-40B4-BE49-F238E27FC236}">
                  <a16:creationId xmlns:a16="http://schemas.microsoft.com/office/drawing/2014/main" id="{ED45B5EE-9D95-4F95-A2C4-72BECBA20550}"/>
                </a:ext>
              </a:extLst>
            </p:cNvPr>
            <p:cNvSpPr txBox="1"/>
            <p:nvPr/>
          </p:nvSpPr>
          <p:spPr>
            <a:xfrm>
              <a:off x="3204835" y="4616263"/>
              <a:ext cx="723275" cy="307777"/>
            </a:xfrm>
            <a:prstGeom prst="rect">
              <a:avLst/>
            </a:prstGeom>
            <a:noFill/>
          </p:spPr>
          <p:txBody>
            <a:bodyPr wrap="none" rtlCol="0">
              <a:spAutoFit/>
            </a:bodyPr>
            <a:lstStyle/>
            <a:p>
              <a:r>
                <a:rPr lang="zh-TW" altLang="en-US"/>
                <a:t>襯線體</a:t>
              </a:r>
              <a:endParaRPr lang="en-US"/>
            </a:p>
          </p:txBody>
        </p:sp>
        <p:sp>
          <p:nvSpPr>
            <p:cNvPr id="11" name="文字方塊 10">
              <a:extLst>
                <a:ext uri="{FF2B5EF4-FFF2-40B4-BE49-F238E27FC236}">
                  <a16:creationId xmlns:a16="http://schemas.microsoft.com/office/drawing/2014/main" id="{082060D6-70F7-4676-A9B0-E2D86876AB3A}"/>
                </a:ext>
              </a:extLst>
            </p:cNvPr>
            <p:cNvSpPr txBox="1"/>
            <p:nvPr/>
          </p:nvSpPr>
          <p:spPr>
            <a:xfrm>
              <a:off x="5221892" y="4604000"/>
              <a:ext cx="902811" cy="307777"/>
            </a:xfrm>
            <a:prstGeom prst="rect">
              <a:avLst/>
            </a:prstGeom>
            <a:noFill/>
          </p:spPr>
          <p:txBody>
            <a:bodyPr wrap="none" rtlCol="0">
              <a:spAutoFit/>
            </a:bodyPr>
            <a:lstStyle/>
            <a:p>
              <a:r>
                <a:rPr lang="zh-TW" altLang="en-US"/>
                <a:t>無襯線體</a:t>
              </a:r>
              <a:endParaRPr lang="en-US"/>
            </a:p>
          </p:txBody>
        </p:sp>
      </p:grpSp>
      <p:sp>
        <p:nvSpPr>
          <p:cNvPr id="12" name="文字方塊 11">
            <a:extLst>
              <a:ext uri="{FF2B5EF4-FFF2-40B4-BE49-F238E27FC236}">
                <a16:creationId xmlns:a16="http://schemas.microsoft.com/office/drawing/2014/main" id="{B2BCB55E-377F-46B0-9798-D5347C98AF58}"/>
              </a:ext>
            </a:extLst>
          </p:cNvPr>
          <p:cNvSpPr txBox="1"/>
          <p:nvPr/>
        </p:nvSpPr>
        <p:spPr>
          <a:xfrm>
            <a:off x="8711242" y="4799111"/>
            <a:ext cx="4533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14</a:t>
            </a:r>
            <a:endParaRPr lang="zh-TW" altLang="en-US" dirty="0"/>
          </a:p>
        </p:txBody>
      </p:sp>
    </p:spTree>
    <p:extLst>
      <p:ext uri="{BB962C8B-B14F-4D97-AF65-F5344CB8AC3E}">
        <p14:creationId xmlns:p14="http://schemas.microsoft.com/office/powerpoint/2010/main" val="9676301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780"/>
        <p:cNvGrpSpPr/>
        <p:nvPr/>
      </p:nvGrpSpPr>
      <p:grpSpPr>
        <a:xfrm>
          <a:off x="0" y="0"/>
          <a:ext cx="0" cy="0"/>
          <a:chOff x="0" y="0"/>
          <a:chExt cx="0" cy="0"/>
        </a:xfrm>
      </p:grpSpPr>
      <p:sp>
        <p:nvSpPr>
          <p:cNvPr id="8781" name="Google Shape;8781;p3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latin typeface="思源黑體 TW Medium" panose="020B0600000000000000" pitchFamily="34" charset="-120"/>
                <a:ea typeface="思源黑體 TW Medium" panose="020B0600000000000000" pitchFamily="34" charset="-120"/>
              </a:rPr>
              <a:t>內嵌字體</a:t>
            </a:r>
            <a:endParaRPr dirty="0">
              <a:latin typeface="思源黑體 TW Medium" panose="020B0600000000000000" pitchFamily="34" charset="-120"/>
              <a:ea typeface="思源黑體 TW Medium" panose="020B0600000000000000" pitchFamily="34" charset="-120"/>
            </a:endParaRPr>
          </a:p>
        </p:txBody>
      </p:sp>
      <p:sp>
        <p:nvSpPr>
          <p:cNvPr id="8782" name="Google Shape;8782;p30"/>
          <p:cNvSpPr txBox="1">
            <a:spLocks noGrp="1"/>
          </p:cNvSpPr>
          <p:nvPr>
            <p:ph type="body" idx="1"/>
          </p:nvPr>
        </p:nvSpPr>
        <p:spPr>
          <a:xfrm>
            <a:off x="713225" y="1432559"/>
            <a:ext cx="7717500" cy="3520441"/>
          </a:xfrm>
          <a:prstGeom prst="rect">
            <a:avLst/>
          </a:prstGeom>
        </p:spPr>
        <p:txBody>
          <a:bodyPr spcFirstLastPara="1" wrap="square" lIns="91425" tIns="91425" rIns="91425" bIns="91425" anchor="t" anchorCtr="0">
            <a:noAutofit/>
          </a:bodyPr>
          <a:lstStyle/>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dirty="0">
                <a:latin typeface="思源黑體 TW Light" panose="020B0300000000000000" pitchFamily="34" charset="-120"/>
                <a:ea typeface="思源黑體 TW Light" panose="020B0300000000000000" pitchFamily="34" charset="-120"/>
              </a:rPr>
              <a:t>將字體帶著走</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dirty="0">
                <a:latin typeface="思源黑體 TW Light" panose="020B0300000000000000" pitchFamily="34" charset="-120"/>
                <a:ea typeface="思源黑體 TW Light" panose="020B0300000000000000" pitchFamily="34" charset="-120"/>
              </a:rPr>
              <a:t>檔案 </a:t>
            </a:r>
            <a:r>
              <a:rPr lang="en-US" altLang="zh-TW" sz="2000" dirty="0">
                <a:latin typeface="思源黑體 TW Light" panose="020B0300000000000000" pitchFamily="34" charset="-120"/>
                <a:ea typeface="思源黑體 TW Light" panose="020B0300000000000000" pitchFamily="34" charset="-120"/>
              </a:rPr>
              <a:t>&gt;</a:t>
            </a:r>
            <a:r>
              <a:rPr lang="zh-TW" altLang="en-US" sz="2000" dirty="0">
                <a:latin typeface="思源黑體 TW Light" panose="020B0300000000000000" pitchFamily="34" charset="-120"/>
                <a:ea typeface="思源黑體 TW Light" panose="020B0300000000000000" pitchFamily="34" charset="-120"/>
              </a:rPr>
              <a:t> 選項 </a:t>
            </a:r>
            <a:r>
              <a:rPr lang="en-US" altLang="zh-TW" sz="2000" dirty="0">
                <a:latin typeface="思源黑體 TW Light" panose="020B0300000000000000" pitchFamily="34" charset="-120"/>
                <a:ea typeface="思源黑體 TW Light" panose="020B0300000000000000" pitchFamily="34" charset="-120"/>
              </a:rPr>
              <a:t>&gt;</a:t>
            </a:r>
            <a:r>
              <a:rPr lang="zh-TW" altLang="en-US" sz="2000" dirty="0">
                <a:latin typeface="思源黑體 TW Light" panose="020B0300000000000000" pitchFamily="34" charset="-120"/>
                <a:ea typeface="思源黑體 TW Light" panose="020B0300000000000000" pitchFamily="34" charset="-120"/>
              </a:rPr>
              <a:t> 儲存 </a:t>
            </a:r>
            <a:r>
              <a:rPr lang="en-US" altLang="zh-TW" sz="2000" dirty="0">
                <a:latin typeface="思源黑體 TW Light" panose="020B0300000000000000" pitchFamily="34" charset="-120"/>
                <a:ea typeface="思源黑體 TW Light" panose="020B0300000000000000" pitchFamily="34" charset="-120"/>
              </a:rPr>
              <a:t>&gt;</a:t>
            </a:r>
            <a:r>
              <a:rPr lang="zh-TW" altLang="en-US" sz="2000" dirty="0">
                <a:latin typeface="思源黑體 TW Light" panose="020B0300000000000000" pitchFamily="34" charset="-120"/>
                <a:ea typeface="思源黑體 TW Light" panose="020B0300000000000000" pitchFamily="34" charset="-120"/>
              </a:rPr>
              <a:t> 內嵌字體</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zh-TW" altLang="en-US" sz="2000" dirty="0">
              <a:latin typeface="思源黑體 TW Light" panose="020B0300000000000000" pitchFamily="34" charset="-120"/>
              <a:ea typeface="思源黑體 TW Light" panose="020B0300000000000000" pitchFamily="34" charset="-120"/>
            </a:endParaRPr>
          </a:p>
        </p:txBody>
      </p:sp>
      <p:grpSp>
        <p:nvGrpSpPr>
          <p:cNvPr id="5" name="群組 4">
            <a:extLst>
              <a:ext uri="{FF2B5EF4-FFF2-40B4-BE49-F238E27FC236}">
                <a16:creationId xmlns:a16="http://schemas.microsoft.com/office/drawing/2014/main" id="{C5C8BEC6-EBA8-4630-9D50-32C44E582385}"/>
              </a:ext>
            </a:extLst>
          </p:cNvPr>
          <p:cNvGrpSpPr/>
          <p:nvPr/>
        </p:nvGrpSpPr>
        <p:grpSpPr>
          <a:xfrm>
            <a:off x="2121192" y="2552527"/>
            <a:ext cx="4901565" cy="2400473"/>
            <a:chOff x="3899535" y="1739091"/>
            <a:chExt cx="4901565" cy="2400473"/>
          </a:xfrm>
        </p:grpSpPr>
        <p:pic>
          <p:nvPicPr>
            <p:cNvPr id="3" name="圖片 2">
              <a:extLst>
                <a:ext uri="{FF2B5EF4-FFF2-40B4-BE49-F238E27FC236}">
                  <a16:creationId xmlns:a16="http://schemas.microsoft.com/office/drawing/2014/main" id="{53E6D2EA-81CF-4B83-A30B-3E87C962EECF}"/>
                </a:ext>
              </a:extLst>
            </p:cNvPr>
            <p:cNvPicPr>
              <a:picLocks noChangeAspect="1"/>
            </p:cNvPicPr>
            <p:nvPr/>
          </p:nvPicPr>
          <p:blipFill>
            <a:blip r:embed="rId3"/>
            <a:stretch>
              <a:fillRect/>
            </a:stretch>
          </p:blipFill>
          <p:spPr>
            <a:xfrm>
              <a:off x="3899535" y="1739091"/>
              <a:ext cx="4901565" cy="2400473"/>
            </a:xfrm>
            <a:prstGeom prst="rect">
              <a:avLst/>
            </a:prstGeom>
          </p:spPr>
        </p:pic>
        <p:sp>
          <p:nvSpPr>
            <p:cNvPr id="4" name="矩形 3">
              <a:extLst>
                <a:ext uri="{FF2B5EF4-FFF2-40B4-BE49-F238E27FC236}">
                  <a16:creationId xmlns:a16="http://schemas.microsoft.com/office/drawing/2014/main" id="{0B3A24B4-A023-48CC-B209-16FF660B203A}"/>
                </a:ext>
              </a:extLst>
            </p:cNvPr>
            <p:cNvSpPr/>
            <p:nvPr/>
          </p:nvSpPr>
          <p:spPr>
            <a:xfrm>
              <a:off x="3977640" y="2571750"/>
              <a:ext cx="1089660" cy="255270"/>
            </a:xfrm>
            <a:prstGeom prst="rect">
              <a:avLst/>
            </a:prstGeom>
            <a:solidFill>
              <a:srgbClr val="D5815F">
                <a:alpha val="21961"/>
              </a:srgbClr>
            </a:solidFill>
            <a:ln>
              <a:solidFill>
                <a:srgbClr val="D581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矩形 6">
              <a:extLst>
                <a:ext uri="{FF2B5EF4-FFF2-40B4-BE49-F238E27FC236}">
                  <a16:creationId xmlns:a16="http://schemas.microsoft.com/office/drawing/2014/main" id="{831C984E-30B7-4839-BCB6-A038E11D2F45}"/>
                </a:ext>
              </a:extLst>
            </p:cNvPr>
            <p:cNvSpPr/>
            <p:nvPr/>
          </p:nvSpPr>
          <p:spPr>
            <a:xfrm>
              <a:off x="5425440" y="2684056"/>
              <a:ext cx="3200400" cy="920203"/>
            </a:xfrm>
            <a:prstGeom prst="rect">
              <a:avLst/>
            </a:prstGeom>
            <a:solidFill>
              <a:srgbClr val="D5815F">
                <a:alpha val="21961"/>
              </a:srgbClr>
            </a:solidFill>
            <a:ln>
              <a:solidFill>
                <a:srgbClr val="D581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文字方塊 9">
            <a:extLst>
              <a:ext uri="{FF2B5EF4-FFF2-40B4-BE49-F238E27FC236}">
                <a16:creationId xmlns:a16="http://schemas.microsoft.com/office/drawing/2014/main" id="{A69BB69B-E8A7-443D-8147-7192E6775A44}"/>
              </a:ext>
            </a:extLst>
          </p:cNvPr>
          <p:cNvSpPr txBox="1"/>
          <p:nvPr/>
        </p:nvSpPr>
        <p:spPr>
          <a:xfrm>
            <a:off x="8711242" y="4799111"/>
            <a:ext cx="4533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15</a:t>
            </a:r>
            <a:endParaRPr lang="zh-TW" altLang="en-US" dirty="0"/>
          </a:p>
        </p:txBody>
      </p:sp>
    </p:spTree>
    <p:extLst>
      <p:ext uri="{BB962C8B-B14F-4D97-AF65-F5344CB8AC3E}">
        <p14:creationId xmlns:p14="http://schemas.microsoft.com/office/powerpoint/2010/main" val="31150403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780"/>
        <p:cNvGrpSpPr/>
        <p:nvPr/>
      </p:nvGrpSpPr>
      <p:grpSpPr>
        <a:xfrm>
          <a:off x="0" y="0"/>
          <a:ext cx="0" cy="0"/>
          <a:chOff x="0" y="0"/>
          <a:chExt cx="0" cy="0"/>
        </a:xfrm>
      </p:grpSpPr>
      <p:sp>
        <p:nvSpPr>
          <p:cNvPr id="8781" name="Google Shape;8781;p3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投影片母片</a:t>
            </a:r>
            <a:endParaRPr>
              <a:latin typeface="思源黑體 TW Medium" panose="020B0600000000000000" pitchFamily="34" charset="-120"/>
              <a:ea typeface="思源黑體 TW Medium" panose="020B0600000000000000" pitchFamily="34" charset="-120"/>
            </a:endParaRPr>
          </a:p>
        </p:txBody>
      </p:sp>
      <p:sp>
        <p:nvSpPr>
          <p:cNvPr id="8782" name="Google Shape;8782;p30"/>
          <p:cNvSpPr txBox="1">
            <a:spLocks noGrp="1"/>
          </p:cNvSpPr>
          <p:nvPr>
            <p:ph type="body" idx="1"/>
          </p:nvPr>
        </p:nvSpPr>
        <p:spPr>
          <a:xfrm>
            <a:off x="713225" y="1432559"/>
            <a:ext cx="7717500" cy="3520441"/>
          </a:xfrm>
          <a:prstGeom prst="rect">
            <a:avLst/>
          </a:prstGeom>
        </p:spPr>
        <p:txBody>
          <a:bodyPr spcFirstLastPara="1" wrap="square" lIns="91425" tIns="91425" rIns="91425" bIns="91425" anchor="t" anchorCtr="0">
            <a:noAutofit/>
          </a:bodyPr>
          <a:lstStyle/>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dirty="0">
                <a:latin typeface="思源黑體 TW Light" panose="020B0300000000000000" pitchFamily="34" charset="-120"/>
                <a:ea typeface="思源黑體 TW Light" panose="020B0300000000000000" pitchFamily="34" charset="-120"/>
              </a:rPr>
              <a:t>使用投影片母片編輯模板</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r>
              <a:rPr lang="zh-TW" altLang="en-US" sz="2000" dirty="0">
                <a:latin typeface="思源黑體 TW Light" panose="020B0300000000000000" pitchFamily="34" charset="-120"/>
                <a:ea typeface="思源黑體 TW Light" panose="020B0300000000000000" pitchFamily="34" charset="-120"/>
              </a:rPr>
              <a:t>檢視 </a:t>
            </a:r>
            <a:r>
              <a:rPr lang="en-US" altLang="zh-TW" sz="2000" dirty="0">
                <a:latin typeface="思源黑體 TW Light" panose="020B0300000000000000" pitchFamily="34" charset="-120"/>
                <a:ea typeface="思源黑體 TW Light" panose="020B0300000000000000" pitchFamily="34" charset="-120"/>
              </a:rPr>
              <a:t>&gt;</a:t>
            </a:r>
            <a:r>
              <a:rPr lang="zh-TW" altLang="en-US" sz="2000" dirty="0">
                <a:latin typeface="思源黑體 TW Light" panose="020B0300000000000000" pitchFamily="34" charset="-120"/>
                <a:ea typeface="思源黑體 TW Light" panose="020B0300000000000000" pitchFamily="34" charset="-120"/>
              </a:rPr>
              <a:t> 投影片母片</a:t>
            </a: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en-US" altLang="zh-TW" sz="2000" dirty="0">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zh-TW" altLang="en-US" sz="2000" dirty="0">
              <a:latin typeface="思源黑體 TW Light" panose="020B0300000000000000" pitchFamily="34" charset="-120"/>
              <a:ea typeface="思源黑體 TW Light" panose="020B0300000000000000" pitchFamily="34" charset="-120"/>
            </a:endParaRPr>
          </a:p>
        </p:txBody>
      </p:sp>
      <p:grpSp>
        <p:nvGrpSpPr>
          <p:cNvPr id="11" name="群組 10">
            <a:extLst>
              <a:ext uri="{FF2B5EF4-FFF2-40B4-BE49-F238E27FC236}">
                <a16:creationId xmlns:a16="http://schemas.microsoft.com/office/drawing/2014/main" id="{55B42F21-D746-4D28-B40E-506AB2E45CFC}"/>
              </a:ext>
            </a:extLst>
          </p:cNvPr>
          <p:cNvGrpSpPr/>
          <p:nvPr/>
        </p:nvGrpSpPr>
        <p:grpSpPr>
          <a:xfrm>
            <a:off x="481160" y="2953378"/>
            <a:ext cx="3667125" cy="1647825"/>
            <a:chOff x="4763600" y="1945957"/>
            <a:chExt cx="3667125" cy="1647825"/>
          </a:xfrm>
        </p:grpSpPr>
        <p:pic>
          <p:nvPicPr>
            <p:cNvPr id="6" name="圖片 5">
              <a:extLst>
                <a:ext uri="{FF2B5EF4-FFF2-40B4-BE49-F238E27FC236}">
                  <a16:creationId xmlns:a16="http://schemas.microsoft.com/office/drawing/2014/main" id="{FBFB243A-ED35-4AD9-B07F-1E60585364DB}"/>
                </a:ext>
              </a:extLst>
            </p:cNvPr>
            <p:cNvPicPr>
              <a:picLocks noChangeAspect="1"/>
            </p:cNvPicPr>
            <p:nvPr/>
          </p:nvPicPr>
          <p:blipFill>
            <a:blip r:embed="rId3"/>
            <a:stretch>
              <a:fillRect/>
            </a:stretch>
          </p:blipFill>
          <p:spPr>
            <a:xfrm>
              <a:off x="4763600" y="1945957"/>
              <a:ext cx="3667125" cy="1647825"/>
            </a:xfrm>
            <a:prstGeom prst="rect">
              <a:avLst/>
            </a:prstGeom>
          </p:spPr>
        </p:pic>
        <p:sp>
          <p:nvSpPr>
            <p:cNvPr id="10" name="矩形 9">
              <a:extLst>
                <a:ext uri="{FF2B5EF4-FFF2-40B4-BE49-F238E27FC236}">
                  <a16:creationId xmlns:a16="http://schemas.microsoft.com/office/drawing/2014/main" id="{19C23333-0579-4124-97D1-BA7118281294}"/>
                </a:ext>
              </a:extLst>
            </p:cNvPr>
            <p:cNvSpPr/>
            <p:nvPr/>
          </p:nvSpPr>
          <p:spPr>
            <a:xfrm>
              <a:off x="4763600" y="2290262"/>
              <a:ext cx="943780" cy="959213"/>
            </a:xfrm>
            <a:prstGeom prst="rect">
              <a:avLst/>
            </a:prstGeom>
            <a:solidFill>
              <a:srgbClr val="D5815F">
                <a:alpha val="21961"/>
              </a:srgbClr>
            </a:solidFill>
            <a:ln>
              <a:solidFill>
                <a:srgbClr val="D581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圖片 8">
            <a:extLst>
              <a:ext uri="{FF2B5EF4-FFF2-40B4-BE49-F238E27FC236}">
                <a16:creationId xmlns:a16="http://schemas.microsoft.com/office/drawing/2014/main" id="{F5FD96E5-F84C-4263-98A0-EA04184E1EC4}"/>
              </a:ext>
            </a:extLst>
          </p:cNvPr>
          <p:cNvPicPr>
            <a:picLocks noChangeAspect="1"/>
          </p:cNvPicPr>
          <p:nvPr/>
        </p:nvPicPr>
        <p:blipFill>
          <a:blip r:embed="rId4"/>
          <a:stretch>
            <a:fillRect/>
          </a:stretch>
        </p:blipFill>
        <p:spPr>
          <a:xfrm>
            <a:off x="5178596" y="2713288"/>
            <a:ext cx="3667073" cy="2128006"/>
          </a:xfrm>
          <a:prstGeom prst="rect">
            <a:avLst/>
          </a:prstGeom>
        </p:spPr>
      </p:pic>
      <p:sp>
        <p:nvSpPr>
          <p:cNvPr id="12" name="箭號: 向右 11">
            <a:extLst>
              <a:ext uri="{FF2B5EF4-FFF2-40B4-BE49-F238E27FC236}">
                <a16:creationId xmlns:a16="http://schemas.microsoft.com/office/drawing/2014/main" id="{BF558193-ACF7-4020-A75F-D0E9069DDAAD}"/>
              </a:ext>
            </a:extLst>
          </p:cNvPr>
          <p:cNvSpPr/>
          <p:nvPr/>
        </p:nvSpPr>
        <p:spPr>
          <a:xfrm>
            <a:off x="4297680" y="3581400"/>
            <a:ext cx="769620" cy="342900"/>
          </a:xfrm>
          <a:prstGeom prst="rightArrow">
            <a:avLst/>
          </a:prstGeom>
          <a:solidFill>
            <a:schemeClr val="accent1">
              <a:alpha val="6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文字方塊 12">
            <a:extLst>
              <a:ext uri="{FF2B5EF4-FFF2-40B4-BE49-F238E27FC236}">
                <a16:creationId xmlns:a16="http://schemas.microsoft.com/office/drawing/2014/main" id="{BFA8F00E-C0F6-48ED-9DD2-5F6074CE92AD}"/>
              </a:ext>
            </a:extLst>
          </p:cNvPr>
          <p:cNvSpPr txBox="1"/>
          <p:nvPr/>
        </p:nvSpPr>
        <p:spPr>
          <a:xfrm>
            <a:off x="8711242" y="4799111"/>
            <a:ext cx="4533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16</a:t>
            </a:r>
            <a:endParaRPr lang="zh-TW" altLang="en-US" dirty="0"/>
          </a:p>
        </p:txBody>
      </p:sp>
    </p:spTree>
    <p:extLst>
      <p:ext uri="{BB962C8B-B14F-4D97-AF65-F5344CB8AC3E}">
        <p14:creationId xmlns:p14="http://schemas.microsoft.com/office/powerpoint/2010/main" val="3449920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07"/>
        <p:cNvGrpSpPr/>
        <p:nvPr/>
      </p:nvGrpSpPr>
      <p:grpSpPr>
        <a:xfrm>
          <a:off x="0" y="0"/>
          <a:ext cx="0" cy="0"/>
          <a:chOff x="0" y="0"/>
          <a:chExt cx="0" cy="0"/>
        </a:xfrm>
      </p:grpSpPr>
      <p:sp>
        <p:nvSpPr>
          <p:cNvPr id="19108" name="Google Shape;19108;p6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latin typeface="思源黑體 TW Medium" panose="020B0600000000000000" pitchFamily="34" charset="-120"/>
                <a:ea typeface="思源黑體 TW Medium" panose="020B0600000000000000" pitchFamily="34" charset="-120"/>
              </a:rPr>
              <a:t>其他簡報軟體</a:t>
            </a:r>
            <a:endParaRPr dirty="0">
              <a:latin typeface="思源黑體 TW Medium" panose="020B0600000000000000" pitchFamily="34" charset="-120"/>
              <a:ea typeface="思源黑體 TW Medium" panose="020B0600000000000000" pitchFamily="34" charset="-120"/>
            </a:endParaRPr>
          </a:p>
        </p:txBody>
      </p:sp>
      <p:sp>
        <p:nvSpPr>
          <p:cNvPr id="19109" name="Google Shape;19109;p67"/>
          <p:cNvSpPr txBox="1">
            <a:spLocks noGrp="1"/>
          </p:cNvSpPr>
          <p:nvPr>
            <p:ph type="body" idx="1"/>
          </p:nvPr>
        </p:nvSpPr>
        <p:spPr>
          <a:xfrm>
            <a:off x="714749" y="2025100"/>
            <a:ext cx="5440161" cy="413840"/>
          </a:xfrm>
          <a:prstGeom prst="rect">
            <a:avLst/>
          </a:prstGeom>
        </p:spPr>
        <p:txBody>
          <a:bodyPr spcFirstLastPara="1" wrap="square" lIns="91425" tIns="91425" rIns="91425" bIns="91425" anchor="t" anchorCtr="0">
            <a:noAutofit/>
          </a:bodyPr>
          <a:lstStyle/>
          <a:p>
            <a:pPr marL="228600" lvl="0" indent="-203200" algn="l" rtl="0">
              <a:spcBef>
                <a:spcPts val="0"/>
              </a:spcBef>
              <a:spcAft>
                <a:spcPts val="0"/>
              </a:spcAft>
              <a:buSzPts val="1400"/>
              <a:buChar char="●"/>
            </a:pPr>
            <a:r>
              <a:rPr lang="en-US" dirty="0">
                <a:uFill>
                  <a:noFill/>
                </a:uFill>
                <a:latin typeface="思源黑體 TW Light" panose="020B0300000000000000" pitchFamily="34" charset="-120"/>
                <a:ea typeface="思源黑體 TW Light" panose="020B0300000000000000" pitchFamily="34" charset="-120"/>
              </a:rPr>
              <a:t>https://www.youtube.com/watch?v=7bHyW6un-Kc</a:t>
            </a:r>
          </a:p>
          <a:p>
            <a:pPr marL="228600" lvl="0" indent="-203200" algn="l" rtl="0">
              <a:spcBef>
                <a:spcPts val="0"/>
              </a:spcBef>
              <a:spcAft>
                <a:spcPts val="0"/>
              </a:spcAft>
              <a:buSzPts val="1400"/>
              <a:buChar char="●"/>
            </a:pPr>
            <a:endParaRPr dirty="0">
              <a:latin typeface="思源黑體 TW Light" panose="020B0300000000000000" pitchFamily="34" charset="-120"/>
              <a:ea typeface="思源黑體 TW Light" panose="020B0300000000000000" pitchFamily="34" charset="-120"/>
            </a:endParaRPr>
          </a:p>
        </p:txBody>
      </p:sp>
      <p:sp>
        <p:nvSpPr>
          <p:cNvPr id="19111" name="Google Shape;19111;p67"/>
          <p:cNvSpPr txBox="1">
            <a:spLocks noGrp="1"/>
          </p:cNvSpPr>
          <p:nvPr>
            <p:ph type="subTitle" idx="3"/>
          </p:nvPr>
        </p:nvSpPr>
        <p:spPr>
          <a:xfrm>
            <a:off x="714750" y="1604700"/>
            <a:ext cx="3642600" cy="34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hlink"/>
              </a:buClr>
              <a:buSzPts val="1100"/>
              <a:buFont typeface="Arial"/>
              <a:buNone/>
            </a:pPr>
            <a:r>
              <a:rPr lang="en-US" altLang="zh-TW" dirty="0">
                <a:latin typeface="思源黑體 TW Medium" panose="020B0600000000000000" pitchFamily="34" charset="-120"/>
                <a:ea typeface="思源黑體 TW Medium" panose="020B0600000000000000" pitchFamily="34" charset="-120"/>
              </a:rPr>
              <a:t>Prezi</a:t>
            </a:r>
            <a:endParaRPr dirty="0">
              <a:latin typeface="思源黑體 TW Medium" panose="020B0600000000000000" pitchFamily="34" charset="-120"/>
              <a:ea typeface="思源黑體 TW Medium" panose="020B0600000000000000" pitchFamily="34" charset="-120"/>
            </a:endParaRPr>
          </a:p>
        </p:txBody>
      </p:sp>
      <p:sp>
        <p:nvSpPr>
          <p:cNvPr id="13" name="Google Shape;19111;p67">
            <a:extLst>
              <a:ext uri="{FF2B5EF4-FFF2-40B4-BE49-F238E27FC236}">
                <a16:creationId xmlns:a16="http://schemas.microsoft.com/office/drawing/2014/main" id="{098CA388-32CA-4C92-AC17-BE88BBDB453E}"/>
              </a:ext>
            </a:extLst>
          </p:cNvPr>
          <p:cNvSpPr txBox="1">
            <a:spLocks/>
          </p:cNvSpPr>
          <p:nvPr/>
        </p:nvSpPr>
        <p:spPr>
          <a:xfrm>
            <a:off x="714750" y="2566730"/>
            <a:ext cx="3642600" cy="345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1pPr>
            <a:lvl2pPr marL="914400" marR="0" lvl="1"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2pPr>
            <a:lvl3pPr marL="1371600" marR="0" lvl="2"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3pPr>
            <a:lvl4pPr marL="1828800" marR="0" lvl="3"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4pPr>
            <a:lvl5pPr marL="2286000" marR="0" lvl="4"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5pPr>
            <a:lvl6pPr marL="2743200" marR="0" lvl="5"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6pPr>
            <a:lvl7pPr marL="3200400" marR="0" lvl="6"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7pPr>
            <a:lvl8pPr marL="3657600" marR="0" lvl="7"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8pPr>
            <a:lvl9pPr marL="4114800" marR="0" lvl="8" indent="-330200" algn="l" rtl="0">
              <a:lnSpc>
                <a:spcPct val="100000"/>
              </a:lnSpc>
              <a:spcBef>
                <a:spcPts val="1600"/>
              </a:spcBef>
              <a:spcAft>
                <a:spcPts val="160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9pPr>
          </a:lstStyle>
          <a:p>
            <a:pPr marL="0" indent="0">
              <a:spcAft>
                <a:spcPts val="1600"/>
              </a:spcAft>
              <a:buClr>
                <a:schemeClr val="hlink"/>
              </a:buClr>
              <a:buSzPts val="1100"/>
              <a:buFont typeface="Arial"/>
              <a:buNone/>
            </a:pPr>
            <a:r>
              <a:rPr lang="en-US" altLang="zh-TW" dirty="0">
                <a:latin typeface="思源黑體 TW Medium" panose="020B0600000000000000" pitchFamily="34" charset="-120"/>
                <a:ea typeface="思源黑體 TW Medium" panose="020B0600000000000000" pitchFamily="34" charset="-120"/>
              </a:rPr>
              <a:t>PowToon</a:t>
            </a:r>
            <a:endParaRPr lang="zh-TW" altLang="en-US" dirty="0">
              <a:latin typeface="思源黑體 TW Medium" panose="020B0600000000000000" pitchFamily="34" charset="-120"/>
              <a:ea typeface="思源黑體 TW Medium" panose="020B0600000000000000" pitchFamily="34" charset="-120"/>
            </a:endParaRPr>
          </a:p>
        </p:txBody>
      </p:sp>
      <p:sp>
        <p:nvSpPr>
          <p:cNvPr id="16" name="Google Shape;19109;p67">
            <a:extLst>
              <a:ext uri="{FF2B5EF4-FFF2-40B4-BE49-F238E27FC236}">
                <a16:creationId xmlns:a16="http://schemas.microsoft.com/office/drawing/2014/main" id="{66C32340-CD20-43A6-97A6-CD2A5BBB4368}"/>
              </a:ext>
            </a:extLst>
          </p:cNvPr>
          <p:cNvSpPr txBox="1">
            <a:spLocks/>
          </p:cNvSpPr>
          <p:nvPr/>
        </p:nvSpPr>
        <p:spPr>
          <a:xfrm>
            <a:off x="714749" y="2991760"/>
            <a:ext cx="7184437" cy="41384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Nunito Sans"/>
              <a:buChar char="●"/>
              <a:defRPr sz="1400" b="0" i="0" u="none" strike="noStrike" cap="none">
                <a:solidFill>
                  <a:schemeClr val="dk1"/>
                </a:solidFill>
                <a:latin typeface="Nunito Sans"/>
                <a:ea typeface="Nunito Sans"/>
                <a:cs typeface="Nunito Sans"/>
                <a:sym typeface="Nunito Sans"/>
              </a:defRPr>
            </a:lvl1pPr>
            <a:lvl2pPr marL="914400" marR="0" lvl="1" indent="-330200" algn="l" rtl="0">
              <a:lnSpc>
                <a:spcPct val="100000"/>
              </a:lnSpc>
              <a:spcBef>
                <a:spcPts val="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2pPr>
            <a:lvl3pPr marL="1371600" marR="0" lvl="2"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3pPr>
            <a:lvl4pPr marL="1828800" marR="0" lvl="3"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4pPr>
            <a:lvl5pPr marL="2286000" marR="0" lvl="4"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5pPr>
            <a:lvl6pPr marL="2743200" marR="0" lvl="5"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6pPr>
            <a:lvl7pPr marL="3200400" marR="0" lvl="6"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7pPr>
            <a:lvl8pPr marL="3657600" marR="0" lvl="7"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8pPr>
            <a:lvl9pPr marL="4114800" marR="0" lvl="8" indent="-330200" algn="l" rtl="0">
              <a:lnSpc>
                <a:spcPct val="100000"/>
              </a:lnSpc>
              <a:spcBef>
                <a:spcPts val="1600"/>
              </a:spcBef>
              <a:spcAft>
                <a:spcPts val="160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9pPr>
          </a:lstStyle>
          <a:p>
            <a:pPr marL="228600" indent="-203200">
              <a:buSzPts val="1400"/>
            </a:pPr>
            <a:r>
              <a:rPr lang="en-US" dirty="0">
                <a:uFill>
                  <a:noFill/>
                </a:uFill>
                <a:latin typeface="思源黑體 TW Light" panose="020B0300000000000000" pitchFamily="34" charset="-120"/>
                <a:ea typeface="思源黑體 TW Light" panose="020B0300000000000000" pitchFamily="34" charset="-120"/>
              </a:rPr>
              <a:t>https://www.youtube.com/watch?time_continue=95&amp;v=XokhlijAAI0</a:t>
            </a:r>
          </a:p>
          <a:p>
            <a:pPr marL="228600" indent="-203200">
              <a:buSzPts val="1400"/>
            </a:pPr>
            <a:endParaRPr lang="en-US" dirty="0">
              <a:uFill>
                <a:noFill/>
              </a:uFill>
              <a:latin typeface="思源黑體 TW Light" panose="020B0300000000000000" pitchFamily="34" charset="-120"/>
              <a:ea typeface="思源黑體 TW Light" panose="020B0300000000000000" pitchFamily="34" charset="-120"/>
            </a:endParaRPr>
          </a:p>
        </p:txBody>
      </p:sp>
      <p:sp>
        <p:nvSpPr>
          <p:cNvPr id="17" name="Google Shape;19111;p67">
            <a:extLst>
              <a:ext uri="{FF2B5EF4-FFF2-40B4-BE49-F238E27FC236}">
                <a16:creationId xmlns:a16="http://schemas.microsoft.com/office/drawing/2014/main" id="{1EB87CEC-6CBB-474E-9990-42F87459480C}"/>
              </a:ext>
            </a:extLst>
          </p:cNvPr>
          <p:cNvSpPr txBox="1">
            <a:spLocks/>
          </p:cNvSpPr>
          <p:nvPr/>
        </p:nvSpPr>
        <p:spPr>
          <a:xfrm>
            <a:off x="713225" y="3484730"/>
            <a:ext cx="3642600" cy="345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1pPr>
            <a:lvl2pPr marL="914400" marR="0" lvl="1"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2pPr>
            <a:lvl3pPr marL="1371600" marR="0" lvl="2"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3pPr>
            <a:lvl4pPr marL="1828800" marR="0" lvl="3"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4pPr>
            <a:lvl5pPr marL="2286000" marR="0" lvl="4"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5pPr>
            <a:lvl6pPr marL="2743200" marR="0" lvl="5"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6pPr>
            <a:lvl7pPr marL="3200400" marR="0" lvl="6"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7pPr>
            <a:lvl8pPr marL="3657600" marR="0" lvl="7"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8pPr>
            <a:lvl9pPr marL="4114800" marR="0" lvl="8" indent="-330200" algn="l" rtl="0">
              <a:lnSpc>
                <a:spcPct val="100000"/>
              </a:lnSpc>
              <a:spcBef>
                <a:spcPts val="1600"/>
              </a:spcBef>
              <a:spcAft>
                <a:spcPts val="160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9pPr>
          </a:lstStyle>
          <a:p>
            <a:pPr marL="0" indent="0">
              <a:spcAft>
                <a:spcPts val="1600"/>
              </a:spcAft>
              <a:buClr>
                <a:schemeClr val="hlink"/>
              </a:buClr>
              <a:buSzPts val="1100"/>
              <a:buFont typeface="Arial"/>
              <a:buNone/>
            </a:pPr>
            <a:r>
              <a:rPr lang="en-US" altLang="zh-TW" dirty="0" err="1">
                <a:latin typeface="思源黑體 TW Medium" panose="020B0600000000000000" pitchFamily="34" charset="-120"/>
                <a:ea typeface="思源黑體 TW Medium" panose="020B0600000000000000" pitchFamily="34" charset="-120"/>
              </a:rPr>
              <a:t>Emaze</a:t>
            </a:r>
            <a:endParaRPr lang="zh-TW" altLang="en-US" dirty="0">
              <a:latin typeface="思源黑體 TW Medium" panose="020B0600000000000000" pitchFamily="34" charset="-120"/>
              <a:ea typeface="思源黑體 TW Medium" panose="020B0600000000000000" pitchFamily="34" charset="-120"/>
            </a:endParaRPr>
          </a:p>
        </p:txBody>
      </p:sp>
      <p:sp>
        <p:nvSpPr>
          <p:cNvPr id="18" name="Google Shape;19109;p67">
            <a:extLst>
              <a:ext uri="{FF2B5EF4-FFF2-40B4-BE49-F238E27FC236}">
                <a16:creationId xmlns:a16="http://schemas.microsoft.com/office/drawing/2014/main" id="{7F859C0A-0F2C-41F0-ADA3-82E0E01EF518}"/>
              </a:ext>
            </a:extLst>
          </p:cNvPr>
          <p:cNvSpPr txBox="1">
            <a:spLocks/>
          </p:cNvSpPr>
          <p:nvPr/>
        </p:nvSpPr>
        <p:spPr>
          <a:xfrm>
            <a:off x="713224" y="3932930"/>
            <a:ext cx="6701867" cy="41384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Nunito Sans"/>
              <a:buChar char="●"/>
              <a:defRPr sz="1400" b="0" i="0" u="none" strike="noStrike" cap="none">
                <a:solidFill>
                  <a:schemeClr val="dk1"/>
                </a:solidFill>
                <a:latin typeface="Nunito Sans"/>
                <a:ea typeface="Nunito Sans"/>
                <a:cs typeface="Nunito Sans"/>
                <a:sym typeface="Nunito Sans"/>
              </a:defRPr>
            </a:lvl1pPr>
            <a:lvl2pPr marL="914400" marR="0" lvl="1" indent="-330200" algn="l" rtl="0">
              <a:lnSpc>
                <a:spcPct val="100000"/>
              </a:lnSpc>
              <a:spcBef>
                <a:spcPts val="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2pPr>
            <a:lvl3pPr marL="1371600" marR="0" lvl="2"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3pPr>
            <a:lvl4pPr marL="1828800" marR="0" lvl="3"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4pPr>
            <a:lvl5pPr marL="2286000" marR="0" lvl="4"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5pPr>
            <a:lvl6pPr marL="2743200" marR="0" lvl="5"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6pPr>
            <a:lvl7pPr marL="3200400" marR="0" lvl="6"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7pPr>
            <a:lvl8pPr marL="3657600" marR="0" lvl="7"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8pPr>
            <a:lvl9pPr marL="4114800" marR="0" lvl="8" indent="-330200" algn="l" rtl="0">
              <a:lnSpc>
                <a:spcPct val="100000"/>
              </a:lnSpc>
              <a:spcBef>
                <a:spcPts val="1600"/>
              </a:spcBef>
              <a:spcAft>
                <a:spcPts val="160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9pPr>
          </a:lstStyle>
          <a:p>
            <a:pPr marL="228600" indent="-203200">
              <a:buSzPts val="1400"/>
            </a:pPr>
            <a:r>
              <a:rPr lang="en-US" dirty="0">
                <a:uFill>
                  <a:noFill/>
                </a:uFill>
                <a:latin typeface="思源黑體 TW Light" panose="020B0300000000000000" pitchFamily="34" charset="-120"/>
                <a:ea typeface="思源黑體 TW Light" panose="020B0300000000000000" pitchFamily="34" charset="-120"/>
              </a:rPr>
              <a:t>https://www.youtube.com/watch?time_continue=135&amp;v=I-9nHq9ld6Q</a:t>
            </a:r>
          </a:p>
          <a:p>
            <a:pPr marL="228600" indent="-203200">
              <a:buSzPts val="1400"/>
            </a:pPr>
            <a:endParaRPr lang="en-US" dirty="0">
              <a:uFill>
                <a:noFill/>
              </a:uFill>
              <a:latin typeface="思源黑體 TW Light" panose="020B0300000000000000" pitchFamily="34" charset="-120"/>
              <a:ea typeface="思源黑體 TW Light" panose="020B0300000000000000" pitchFamily="34" charset="-120"/>
            </a:endParaRPr>
          </a:p>
        </p:txBody>
      </p:sp>
      <p:sp>
        <p:nvSpPr>
          <p:cNvPr id="9" name="文字方塊 8">
            <a:extLst>
              <a:ext uri="{FF2B5EF4-FFF2-40B4-BE49-F238E27FC236}">
                <a16:creationId xmlns:a16="http://schemas.microsoft.com/office/drawing/2014/main" id="{C14FEDAD-B6D1-46FB-B6A3-9513F44FF7D5}"/>
              </a:ext>
            </a:extLst>
          </p:cNvPr>
          <p:cNvSpPr txBox="1"/>
          <p:nvPr/>
        </p:nvSpPr>
        <p:spPr>
          <a:xfrm>
            <a:off x="8711242" y="4799111"/>
            <a:ext cx="4533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17</a:t>
            </a:r>
            <a:endParaRPr lang="zh-TW" altLang="en-US" dirty="0"/>
          </a:p>
        </p:txBody>
      </p:sp>
    </p:spTree>
    <p:extLst>
      <p:ext uri="{BB962C8B-B14F-4D97-AF65-F5344CB8AC3E}">
        <p14:creationId xmlns:p14="http://schemas.microsoft.com/office/powerpoint/2010/main" val="21689503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409"/>
        <p:cNvGrpSpPr/>
        <p:nvPr/>
      </p:nvGrpSpPr>
      <p:grpSpPr>
        <a:xfrm>
          <a:off x="0" y="0"/>
          <a:ext cx="0" cy="0"/>
          <a:chOff x="0" y="0"/>
          <a:chExt cx="0" cy="0"/>
        </a:xfrm>
      </p:grpSpPr>
      <p:sp>
        <p:nvSpPr>
          <p:cNvPr id="15410" name="Google Shape;15410;p64"/>
          <p:cNvSpPr txBox="1">
            <a:spLocks noGrp="1"/>
          </p:cNvSpPr>
          <p:nvPr>
            <p:ph type="title"/>
          </p:nvPr>
        </p:nvSpPr>
        <p:spPr>
          <a:xfrm>
            <a:off x="2766150" y="2022815"/>
            <a:ext cx="3611700" cy="68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感謝聆聽</a:t>
            </a:r>
            <a:endParaRPr>
              <a:latin typeface="思源黑體 TW Medium" panose="020B0600000000000000" pitchFamily="34" charset="-120"/>
              <a:ea typeface="思源黑體 TW Medium" panose="020B0600000000000000" pitchFamily="34" charset="-120"/>
            </a:endParaRPr>
          </a:p>
        </p:txBody>
      </p:sp>
      <p:sp>
        <p:nvSpPr>
          <p:cNvPr id="4" name="文字方塊 3">
            <a:extLst>
              <a:ext uri="{FF2B5EF4-FFF2-40B4-BE49-F238E27FC236}">
                <a16:creationId xmlns:a16="http://schemas.microsoft.com/office/drawing/2014/main" id="{02BCE74F-B84A-440F-A7CF-127630D2116F}"/>
              </a:ext>
            </a:extLst>
          </p:cNvPr>
          <p:cNvSpPr txBox="1"/>
          <p:nvPr/>
        </p:nvSpPr>
        <p:spPr>
          <a:xfrm>
            <a:off x="8711242" y="4799111"/>
            <a:ext cx="4533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18</a:t>
            </a:r>
            <a:endParaRPr lang="zh-TW"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86"/>
        <p:cNvGrpSpPr/>
        <p:nvPr/>
      </p:nvGrpSpPr>
      <p:grpSpPr>
        <a:xfrm>
          <a:off x="0" y="0"/>
          <a:ext cx="0" cy="0"/>
          <a:chOff x="0" y="0"/>
          <a:chExt cx="0" cy="0"/>
        </a:xfrm>
      </p:grpSpPr>
      <p:sp>
        <p:nvSpPr>
          <p:cNvPr id="8787" name="Google Shape;8787;p31"/>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目錄</a:t>
            </a:r>
            <a:endParaRPr>
              <a:latin typeface="思源黑體 TW Medium" panose="020B0600000000000000" pitchFamily="34" charset="-120"/>
              <a:ea typeface="思源黑體 TW Medium" panose="020B0600000000000000" pitchFamily="34" charset="-120"/>
            </a:endParaRPr>
          </a:p>
        </p:txBody>
      </p:sp>
      <p:sp>
        <p:nvSpPr>
          <p:cNvPr id="8788" name="Google Shape;8788;p31"/>
          <p:cNvSpPr txBox="1">
            <a:spLocks noGrp="1"/>
          </p:cNvSpPr>
          <p:nvPr>
            <p:ph type="title" idx="2"/>
          </p:nvPr>
        </p:nvSpPr>
        <p:spPr>
          <a:xfrm>
            <a:off x="1178045" y="2721295"/>
            <a:ext cx="2136000" cy="33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01</a:t>
            </a:r>
            <a:endParaRPr sz="6000"/>
          </a:p>
        </p:txBody>
      </p:sp>
      <p:sp>
        <p:nvSpPr>
          <p:cNvPr id="8790" name="Google Shape;8790;p31"/>
          <p:cNvSpPr txBox="1">
            <a:spLocks noGrp="1"/>
          </p:cNvSpPr>
          <p:nvPr>
            <p:ph type="subTitle" idx="3"/>
          </p:nvPr>
        </p:nvSpPr>
        <p:spPr>
          <a:xfrm>
            <a:off x="1178045" y="3084385"/>
            <a:ext cx="21360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簡報概述</a:t>
            </a:r>
            <a:endParaRPr>
              <a:latin typeface="思源黑體 TW Medium" panose="020B0600000000000000" pitchFamily="34" charset="-120"/>
              <a:ea typeface="思源黑體 TW Medium" panose="020B0600000000000000" pitchFamily="34" charset="-120"/>
            </a:endParaRPr>
          </a:p>
        </p:txBody>
      </p:sp>
      <p:sp>
        <p:nvSpPr>
          <p:cNvPr id="8791" name="Google Shape;8791;p31"/>
          <p:cNvSpPr txBox="1">
            <a:spLocks noGrp="1"/>
          </p:cNvSpPr>
          <p:nvPr>
            <p:ph type="title" idx="4"/>
          </p:nvPr>
        </p:nvSpPr>
        <p:spPr>
          <a:xfrm>
            <a:off x="3968832" y="2721260"/>
            <a:ext cx="2136000" cy="33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02</a:t>
            </a:r>
            <a:endParaRPr sz="6000"/>
          </a:p>
        </p:txBody>
      </p:sp>
      <p:sp>
        <p:nvSpPr>
          <p:cNvPr id="8793" name="Google Shape;8793;p31"/>
          <p:cNvSpPr txBox="1">
            <a:spLocks noGrp="1"/>
          </p:cNvSpPr>
          <p:nvPr>
            <p:ph type="subTitle" idx="6"/>
          </p:nvPr>
        </p:nvSpPr>
        <p:spPr>
          <a:xfrm>
            <a:off x="3968812" y="3084385"/>
            <a:ext cx="2136000" cy="410700"/>
          </a:xfrm>
          <a:prstGeom prst="rect">
            <a:avLst/>
          </a:prstGeom>
        </p:spPr>
        <p:txBody>
          <a:bodyPr spcFirstLastPara="1" wrap="square" lIns="91425" tIns="91425" rIns="91425" bIns="91425" anchor="t" anchorCtr="0">
            <a:noAutofit/>
          </a:bodyPr>
          <a:lstStyle/>
          <a:p>
            <a:pPr marL="0" indent="0"/>
            <a:r>
              <a:rPr lang="zh-TW" altLang="en-US">
                <a:latin typeface="思源黑體 TW Medium" panose="020B0600000000000000" pitchFamily="34" charset="-120"/>
                <a:ea typeface="思源黑體 TW Medium" panose="020B0600000000000000" pitchFamily="34" charset="-120"/>
              </a:rPr>
              <a:t>製作要點</a:t>
            </a:r>
            <a:endParaRPr>
              <a:latin typeface="思源黑體 TW Medium" panose="020B0600000000000000" pitchFamily="34" charset="-120"/>
              <a:ea typeface="思源黑體 TW Medium" panose="020B0600000000000000" pitchFamily="34" charset="-120"/>
            </a:endParaRPr>
          </a:p>
        </p:txBody>
      </p:sp>
      <p:sp>
        <p:nvSpPr>
          <p:cNvPr id="8794" name="Google Shape;8794;p31"/>
          <p:cNvSpPr txBox="1">
            <a:spLocks noGrp="1"/>
          </p:cNvSpPr>
          <p:nvPr>
            <p:ph type="title" idx="7"/>
          </p:nvPr>
        </p:nvSpPr>
        <p:spPr>
          <a:xfrm>
            <a:off x="6759568" y="2721260"/>
            <a:ext cx="2136000" cy="33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03</a:t>
            </a:r>
            <a:endParaRPr sz="6000"/>
          </a:p>
        </p:txBody>
      </p:sp>
      <p:sp>
        <p:nvSpPr>
          <p:cNvPr id="8796" name="Google Shape;8796;p31"/>
          <p:cNvSpPr txBox="1">
            <a:spLocks noGrp="1"/>
          </p:cNvSpPr>
          <p:nvPr>
            <p:ph type="subTitle" idx="9"/>
          </p:nvPr>
        </p:nvSpPr>
        <p:spPr>
          <a:xfrm>
            <a:off x="6759545" y="3084385"/>
            <a:ext cx="2136000" cy="410700"/>
          </a:xfrm>
          <a:prstGeom prst="rect">
            <a:avLst/>
          </a:prstGeom>
        </p:spPr>
        <p:txBody>
          <a:bodyPr spcFirstLastPara="1" wrap="square" lIns="91425" tIns="91425" rIns="91425" bIns="91425" anchor="t" anchorCtr="0">
            <a:noAutofit/>
          </a:bodyPr>
          <a:lstStyle/>
          <a:p>
            <a:pPr marL="0" lvl="0" indent="0"/>
            <a:r>
              <a:rPr lang="zh-TW" altLang="en-US">
                <a:latin typeface="思源黑體 TW Medium" panose="020B0600000000000000" pitchFamily="34" charset="-120"/>
                <a:ea typeface="思源黑體 TW Medium" panose="020B0600000000000000" pitchFamily="34" charset="-120"/>
              </a:rPr>
              <a:t>補充技巧</a:t>
            </a:r>
            <a:endParaRPr>
              <a:latin typeface="思源黑體 TW Medium" panose="020B0600000000000000" pitchFamily="34" charset="-120"/>
              <a:ea typeface="思源黑體 TW Medium" panose="020B0600000000000000" pitchFamily="34" charset="-12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07"/>
        <p:cNvGrpSpPr/>
        <p:nvPr/>
      </p:nvGrpSpPr>
      <p:grpSpPr>
        <a:xfrm>
          <a:off x="0" y="0"/>
          <a:ext cx="0" cy="0"/>
          <a:chOff x="0" y="0"/>
          <a:chExt cx="0" cy="0"/>
        </a:xfrm>
      </p:grpSpPr>
      <p:sp>
        <p:nvSpPr>
          <p:cNvPr id="19108" name="Google Shape;19108;p6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參考來源</a:t>
            </a:r>
            <a:endParaRPr>
              <a:latin typeface="思源黑體 TW Medium" panose="020B0600000000000000" pitchFamily="34" charset="-120"/>
              <a:ea typeface="思源黑體 TW Medium" panose="020B0600000000000000" pitchFamily="34" charset="-120"/>
            </a:endParaRPr>
          </a:p>
        </p:txBody>
      </p:sp>
      <p:sp>
        <p:nvSpPr>
          <p:cNvPr id="19109" name="Google Shape;19109;p67"/>
          <p:cNvSpPr txBox="1">
            <a:spLocks noGrp="1"/>
          </p:cNvSpPr>
          <p:nvPr>
            <p:ph type="body" idx="1"/>
          </p:nvPr>
        </p:nvSpPr>
        <p:spPr>
          <a:xfrm>
            <a:off x="714750" y="2025100"/>
            <a:ext cx="3642600" cy="413840"/>
          </a:xfrm>
          <a:prstGeom prst="rect">
            <a:avLst/>
          </a:prstGeom>
        </p:spPr>
        <p:txBody>
          <a:bodyPr spcFirstLastPara="1" wrap="square" lIns="91425" tIns="91425" rIns="91425" bIns="91425" anchor="t" anchorCtr="0">
            <a:noAutofit/>
          </a:bodyPr>
          <a:lstStyle/>
          <a:p>
            <a:pPr marL="228600" lvl="0" indent="-203200" algn="l" rtl="0">
              <a:spcBef>
                <a:spcPts val="0"/>
              </a:spcBef>
              <a:spcAft>
                <a:spcPts val="0"/>
              </a:spcAft>
              <a:buSzPts val="1400"/>
              <a:buChar char="●"/>
            </a:pPr>
            <a:r>
              <a:rPr lang="en-US" dirty="0">
                <a:uFill>
                  <a:noFill/>
                </a:uFill>
                <a:latin typeface="思源黑體 TW Light" panose="020B0300000000000000" pitchFamily="34" charset="-120"/>
                <a:ea typeface="思源黑體 TW Light" panose="020B0300000000000000" pitchFamily="34" charset="-120"/>
              </a:rPr>
              <a:t>https://</a:t>
            </a:r>
            <a:r>
              <a:rPr lang="en-US" dirty="0" err="1">
                <a:uFill>
                  <a:noFill/>
                </a:uFill>
                <a:latin typeface="思源黑體 TW Light" panose="020B0300000000000000" pitchFamily="34" charset="-120"/>
                <a:ea typeface="思源黑體 TW Light" panose="020B0300000000000000" pitchFamily="34" charset="-120"/>
              </a:rPr>
              <a:t>slidesgo.com</a:t>
            </a:r>
            <a:r>
              <a:rPr lang="en-US" dirty="0">
                <a:uFill>
                  <a:noFill/>
                </a:uFill>
                <a:latin typeface="思源黑體 TW Light" panose="020B0300000000000000" pitchFamily="34" charset="-120"/>
                <a:ea typeface="思源黑體 TW Light" panose="020B0300000000000000" pitchFamily="34" charset="-120"/>
              </a:rPr>
              <a:t>/</a:t>
            </a:r>
            <a:endParaRPr dirty="0">
              <a:latin typeface="思源黑體 TW Light" panose="020B0300000000000000" pitchFamily="34" charset="-120"/>
              <a:ea typeface="思源黑體 TW Light" panose="020B0300000000000000" pitchFamily="34" charset="-120"/>
            </a:endParaRPr>
          </a:p>
        </p:txBody>
      </p:sp>
      <p:sp>
        <p:nvSpPr>
          <p:cNvPr id="19111" name="Google Shape;19111;p67"/>
          <p:cNvSpPr txBox="1">
            <a:spLocks noGrp="1"/>
          </p:cNvSpPr>
          <p:nvPr>
            <p:ph type="subTitle" idx="3"/>
          </p:nvPr>
        </p:nvSpPr>
        <p:spPr>
          <a:xfrm>
            <a:off x="714750" y="1604700"/>
            <a:ext cx="3642600" cy="34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hlink"/>
              </a:buClr>
              <a:buSzPts val="1100"/>
              <a:buFont typeface="Arial"/>
              <a:buNone/>
            </a:pPr>
            <a:r>
              <a:rPr lang="zh-TW" altLang="en-US" dirty="0">
                <a:latin typeface="思源黑體 TW Medium" panose="020B0600000000000000" pitchFamily="34" charset="-120"/>
                <a:ea typeface="思源黑體 TW Medium" panose="020B0600000000000000" pitchFamily="34" charset="-120"/>
              </a:rPr>
              <a:t>模板</a:t>
            </a:r>
            <a:endParaRPr dirty="0">
              <a:latin typeface="思源黑體 TW Medium" panose="020B0600000000000000" pitchFamily="34" charset="-120"/>
              <a:ea typeface="思源黑體 TW Medium" panose="020B0600000000000000" pitchFamily="34" charset="-120"/>
            </a:endParaRPr>
          </a:p>
        </p:txBody>
      </p:sp>
      <p:sp>
        <p:nvSpPr>
          <p:cNvPr id="13" name="Google Shape;19111;p67">
            <a:extLst>
              <a:ext uri="{FF2B5EF4-FFF2-40B4-BE49-F238E27FC236}">
                <a16:creationId xmlns:a16="http://schemas.microsoft.com/office/drawing/2014/main" id="{098CA388-32CA-4C92-AC17-BE88BBDB453E}"/>
              </a:ext>
            </a:extLst>
          </p:cNvPr>
          <p:cNvSpPr txBox="1">
            <a:spLocks/>
          </p:cNvSpPr>
          <p:nvPr/>
        </p:nvSpPr>
        <p:spPr>
          <a:xfrm>
            <a:off x="714750" y="2566730"/>
            <a:ext cx="3642600" cy="345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1pPr>
            <a:lvl2pPr marL="914400" marR="0" lvl="1"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2pPr>
            <a:lvl3pPr marL="1371600" marR="0" lvl="2"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3pPr>
            <a:lvl4pPr marL="1828800" marR="0" lvl="3"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4pPr>
            <a:lvl5pPr marL="2286000" marR="0" lvl="4"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5pPr>
            <a:lvl6pPr marL="2743200" marR="0" lvl="5"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6pPr>
            <a:lvl7pPr marL="3200400" marR="0" lvl="6"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7pPr>
            <a:lvl8pPr marL="3657600" marR="0" lvl="7"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8pPr>
            <a:lvl9pPr marL="4114800" marR="0" lvl="8" indent="-330200" algn="l" rtl="0">
              <a:lnSpc>
                <a:spcPct val="100000"/>
              </a:lnSpc>
              <a:spcBef>
                <a:spcPts val="1600"/>
              </a:spcBef>
              <a:spcAft>
                <a:spcPts val="160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9pPr>
          </a:lstStyle>
          <a:p>
            <a:pPr marL="0" indent="0">
              <a:spcAft>
                <a:spcPts val="1600"/>
              </a:spcAft>
              <a:buClr>
                <a:schemeClr val="hlink"/>
              </a:buClr>
              <a:buSzPts val="1100"/>
              <a:buFont typeface="Arial"/>
              <a:buNone/>
            </a:pPr>
            <a:r>
              <a:rPr lang="zh-TW" altLang="en-US">
                <a:latin typeface="思源黑體 TW Medium" panose="020B0600000000000000" pitchFamily="34" charset="-120"/>
                <a:ea typeface="思源黑體 TW Medium" panose="020B0600000000000000" pitchFamily="34" charset="-120"/>
              </a:rPr>
              <a:t>參考資料</a:t>
            </a:r>
          </a:p>
        </p:txBody>
      </p:sp>
      <p:sp>
        <p:nvSpPr>
          <p:cNvPr id="16" name="Google Shape;19109;p67">
            <a:extLst>
              <a:ext uri="{FF2B5EF4-FFF2-40B4-BE49-F238E27FC236}">
                <a16:creationId xmlns:a16="http://schemas.microsoft.com/office/drawing/2014/main" id="{66C32340-CD20-43A6-97A6-CD2A5BBB4368}"/>
              </a:ext>
            </a:extLst>
          </p:cNvPr>
          <p:cNvSpPr txBox="1">
            <a:spLocks/>
          </p:cNvSpPr>
          <p:nvPr/>
        </p:nvSpPr>
        <p:spPr>
          <a:xfrm>
            <a:off x="714749" y="2991760"/>
            <a:ext cx="7184437" cy="41384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Nunito Sans"/>
              <a:buChar char="●"/>
              <a:defRPr sz="1400" b="0" i="0" u="none" strike="noStrike" cap="none">
                <a:solidFill>
                  <a:schemeClr val="dk1"/>
                </a:solidFill>
                <a:latin typeface="Nunito Sans"/>
                <a:ea typeface="Nunito Sans"/>
                <a:cs typeface="Nunito Sans"/>
                <a:sym typeface="Nunito Sans"/>
              </a:defRPr>
            </a:lvl1pPr>
            <a:lvl2pPr marL="914400" marR="0" lvl="1" indent="-330200" algn="l" rtl="0">
              <a:lnSpc>
                <a:spcPct val="100000"/>
              </a:lnSpc>
              <a:spcBef>
                <a:spcPts val="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2pPr>
            <a:lvl3pPr marL="1371600" marR="0" lvl="2"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3pPr>
            <a:lvl4pPr marL="1828800" marR="0" lvl="3"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4pPr>
            <a:lvl5pPr marL="2286000" marR="0" lvl="4"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5pPr>
            <a:lvl6pPr marL="2743200" marR="0" lvl="5"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6pPr>
            <a:lvl7pPr marL="3200400" marR="0" lvl="6"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7pPr>
            <a:lvl8pPr marL="3657600" marR="0" lvl="7"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8pPr>
            <a:lvl9pPr marL="4114800" marR="0" lvl="8" indent="-330200" algn="l" rtl="0">
              <a:lnSpc>
                <a:spcPct val="100000"/>
              </a:lnSpc>
              <a:spcBef>
                <a:spcPts val="1600"/>
              </a:spcBef>
              <a:spcAft>
                <a:spcPts val="160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9pPr>
          </a:lstStyle>
          <a:p>
            <a:pPr marL="228600" indent="-203200">
              <a:buSzPts val="1400"/>
            </a:pPr>
            <a:r>
              <a:rPr lang="en-US" dirty="0">
                <a:uFill>
                  <a:noFill/>
                </a:uFill>
                <a:latin typeface="思源黑體 TW Light" panose="020B0300000000000000" pitchFamily="34" charset="-120"/>
                <a:ea typeface="思源黑體 TW Light" panose="020B0300000000000000" pitchFamily="34" charset="-120"/>
                <a:hlinkClick r:id="rId3">
                  <a:extLst>
                    <a:ext uri="{A12FA001-AC4F-418D-AE19-62706E023703}">
                      <ahyp:hlinkClr xmlns:ahyp="http://schemas.microsoft.com/office/drawing/2018/hyperlinkcolor" val="tx"/>
                    </a:ext>
                  </a:extLst>
                </a:hlinkClick>
              </a:rPr>
              <a:t>https://www.facebook.com/presentationdepartment/posts/908668439498536</a:t>
            </a:r>
            <a:endParaRPr lang="en-US" dirty="0">
              <a:uFill>
                <a:noFill/>
              </a:uFill>
              <a:latin typeface="思源黑體 TW Light" panose="020B0300000000000000" pitchFamily="34" charset="-120"/>
              <a:ea typeface="思源黑體 TW Light" panose="020B0300000000000000" pitchFamily="34" charset="-120"/>
            </a:endParaRPr>
          </a:p>
          <a:p>
            <a:pPr marL="228600" indent="-203200">
              <a:buSzPts val="1400"/>
            </a:pPr>
            <a:r>
              <a:rPr lang="en-US" dirty="0">
                <a:uFill>
                  <a:noFill/>
                </a:uFill>
                <a:latin typeface="思源黑體 TW Light" panose="020B0300000000000000" pitchFamily="34" charset="-120"/>
                <a:ea typeface="思源黑體 TW Light" panose="020B0300000000000000" pitchFamily="34" charset="-120"/>
              </a:rPr>
              <a:t>https://belleaya.pixnet.net/blog/post/29185959</a:t>
            </a:r>
          </a:p>
        </p:txBody>
      </p:sp>
      <p:sp>
        <p:nvSpPr>
          <p:cNvPr id="17" name="Google Shape;19111;p67">
            <a:extLst>
              <a:ext uri="{FF2B5EF4-FFF2-40B4-BE49-F238E27FC236}">
                <a16:creationId xmlns:a16="http://schemas.microsoft.com/office/drawing/2014/main" id="{1EB87CEC-6CBB-474E-9990-42F87459480C}"/>
              </a:ext>
            </a:extLst>
          </p:cNvPr>
          <p:cNvSpPr txBox="1">
            <a:spLocks/>
          </p:cNvSpPr>
          <p:nvPr/>
        </p:nvSpPr>
        <p:spPr>
          <a:xfrm>
            <a:off x="714750" y="3953790"/>
            <a:ext cx="3642600" cy="345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1pPr>
            <a:lvl2pPr marL="914400" marR="0" lvl="1"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2pPr>
            <a:lvl3pPr marL="1371600" marR="0" lvl="2"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3pPr>
            <a:lvl4pPr marL="1828800" marR="0" lvl="3"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4pPr>
            <a:lvl5pPr marL="2286000" marR="0" lvl="4"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5pPr>
            <a:lvl6pPr marL="2743200" marR="0" lvl="5"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6pPr>
            <a:lvl7pPr marL="3200400" marR="0" lvl="6"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7pPr>
            <a:lvl8pPr marL="3657600" marR="0" lvl="7" indent="-330200" algn="l" rtl="0">
              <a:lnSpc>
                <a:spcPct val="100000"/>
              </a:lnSpc>
              <a:spcBef>
                <a:spcPts val="1600"/>
              </a:spcBef>
              <a:spcAft>
                <a:spcPts val="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8pPr>
            <a:lvl9pPr marL="4114800" marR="0" lvl="8" indent="-330200" algn="l" rtl="0">
              <a:lnSpc>
                <a:spcPct val="100000"/>
              </a:lnSpc>
              <a:spcBef>
                <a:spcPts val="1600"/>
              </a:spcBef>
              <a:spcAft>
                <a:spcPts val="1600"/>
              </a:spcAft>
              <a:buClr>
                <a:schemeClr val="dk1"/>
              </a:buClr>
              <a:buSzPts val="2400"/>
              <a:buFont typeface="Rajdhani"/>
              <a:buNone/>
              <a:defRPr sz="2400" b="1" i="0" u="none" strike="noStrike" cap="none">
                <a:solidFill>
                  <a:schemeClr val="dk1"/>
                </a:solidFill>
                <a:latin typeface="Rajdhani"/>
                <a:ea typeface="Rajdhani"/>
                <a:cs typeface="Rajdhani"/>
                <a:sym typeface="Rajdhani"/>
              </a:defRPr>
            </a:lvl9pPr>
          </a:lstStyle>
          <a:p>
            <a:pPr marL="0" indent="0">
              <a:spcAft>
                <a:spcPts val="1600"/>
              </a:spcAft>
              <a:buClr>
                <a:schemeClr val="hlink"/>
              </a:buClr>
              <a:buSzPts val="1100"/>
              <a:buFont typeface="Arial"/>
              <a:buNone/>
            </a:pPr>
            <a:r>
              <a:rPr lang="zh-TW" altLang="en-US">
                <a:latin typeface="思源黑體 TW Medium" panose="020B0600000000000000" pitchFamily="34" charset="-120"/>
                <a:ea typeface="思源黑體 TW Medium" panose="020B0600000000000000" pitchFamily="34" charset="-120"/>
              </a:rPr>
              <a:t>圖片</a:t>
            </a:r>
          </a:p>
        </p:txBody>
      </p:sp>
      <p:sp>
        <p:nvSpPr>
          <p:cNvPr id="18" name="Google Shape;19109;p67">
            <a:extLst>
              <a:ext uri="{FF2B5EF4-FFF2-40B4-BE49-F238E27FC236}">
                <a16:creationId xmlns:a16="http://schemas.microsoft.com/office/drawing/2014/main" id="{7F859C0A-0F2C-41F0-ADA3-82E0E01EF518}"/>
              </a:ext>
            </a:extLst>
          </p:cNvPr>
          <p:cNvSpPr txBox="1">
            <a:spLocks/>
          </p:cNvSpPr>
          <p:nvPr/>
        </p:nvSpPr>
        <p:spPr>
          <a:xfrm>
            <a:off x="714750" y="4401990"/>
            <a:ext cx="4078230" cy="41384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Nunito Sans"/>
              <a:buChar char="●"/>
              <a:defRPr sz="1400" b="0" i="0" u="none" strike="noStrike" cap="none">
                <a:solidFill>
                  <a:schemeClr val="dk1"/>
                </a:solidFill>
                <a:latin typeface="Nunito Sans"/>
                <a:ea typeface="Nunito Sans"/>
                <a:cs typeface="Nunito Sans"/>
                <a:sym typeface="Nunito Sans"/>
              </a:defRPr>
            </a:lvl1pPr>
            <a:lvl2pPr marL="914400" marR="0" lvl="1" indent="-330200" algn="l" rtl="0">
              <a:lnSpc>
                <a:spcPct val="100000"/>
              </a:lnSpc>
              <a:spcBef>
                <a:spcPts val="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2pPr>
            <a:lvl3pPr marL="1371600" marR="0" lvl="2"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3pPr>
            <a:lvl4pPr marL="1828800" marR="0" lvl="3"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4pPr>
            <a:lvl5pPr marL="2286000" marR="0" lvl="4"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5pPr>
            <a:lvl6pPr marL="2743200" marR="0" lvl="5"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6pPr>
            <a:lvl7pPr marL="3200400" marR="0" lvl="6"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7pPr>
            <a:lvl8pPr marL="3657600" marR="0" lvl="7" indent="-330200" algn="l" rtl="0">
              <a:lnSpc>
                <a:spcPct val="100000"/>
              </a:lnSpc>
              <a:spcBef>
                <a:spcPts val="1600"/>
              </a:spcBef>
              <a:spcAft>
                <a:spcPts val="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8pPr>
            <a:lvl9pPr marL="4114800" marR="0" lvl="8" indent="-330200" algn="l" rtl="0">
              <a:lnSpc>
                <a:spcPct val="100000"/>
              </a:lnSpc>
              <a:spcBef>
                <a:spcPts val="1600"/>
              </a:spcBef>
              <a:spcAft>
                <a:spcPts val="1600"/>
              </a:spcAft>
              <a:buClr>
                <a:schemeClr val="dk1"/>
              </a:buClr>
              <a:buSzPts val="1600"/>
              <a:buFont typeface="Nunito Sans"/>
              <a:buChar char="■"/>
              <a:defRPr sz="1600" b="0" i="0" u="none" strike="noStrike" cap="none">
                <a:solidFill>
                  <a:schemeClr val="dk1"/>
                </a:solidFill>
                <a:latin typeface="Nunito Sans"/>
                <a:ea typeface="Nunito Sans"/>
                <a:cs typeface="Nunito Sans"/>
                <a:sym typeface="Nunito Sans"/>
              </a:defRPr>
            </a:lvl9pPr>
          </a:lstStyle>
          <a:p>
            <a:pPr marL="228600" indent="-203200">
              <a:buSzPts val="1400"/>
            </a:pPr>
            <a:r>
              <a:rPr lang="en-US">
                <a:uFill>
                  <a:noFill/>
                </a:uFill>
                <a:latin typeface="思源黑體 TW Light" panose="020B0300000000000000" pitchFamily="34" charset="-120"/>
                <a:ea typeface="思源黑體 TW Light" panose="020B0300000000000000" pitchFamily="34" charset="-120"/>
              </a:rPr>
              <a:t>https://www.aisoutu.com/pingmian/391216</a:t>
            </a:r>
          </a:p>
        </p:txBody>
      </p:sp>
      <p:sp>
        <p:nvSpPr>
          <p:cNvPr id="9" name="文字方塊 8">
            <a:extLst>
              <a:ext uri="{FF2B5EF4-FFF2-40B4-BE49-F238E27FC236}">
                <a16:creationId xmlns:a16="http://schemas.microsoft.com/office/drawing/2014/main" id="{B8A7409B-45C6-4264-B144-BA0B164DABD5}"/>
              </a:ext>
            </a:extLst>
          </p:cNvPr>
          <p:cNvSpPr txBox="1"/>
          <p:nvPr/>
        </p:nvSpPr>
        <p:spPr>
          <a:xfrm>
            <a:off x="8711242" y="4799111"/>
            <a:ext cx="4533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19</a:t>
            </a:r>
            <a:endParaRPr lang="zh-TW"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82"/>
        <p:cNvGrpSpPr/>
        <p:nvPr/>
      </p:nvGrpSpPr>
      <p:grpSpPr>
        <a:xfrm>
          <a:off x="0" y="0"/>
          <a:ext cx="0" cy="0"/>
          <a:chOff x="0" y="0"/>
          <a:chExt cx="0" cy="0"/>
        </a:xfrm>
      </p:grpSpPr>
      <p:sp>
        <p:nvSpPr>
          <p:cNvPr id="9083" name="Google Shape;9083;p34"/>
          <p:cNvSpPr txBox="1">
            <a:spLocks noGrp="1"/>
          </p:cNvSpPr>
          <p:nvPr>
            <p:ph type="title"/>
          </p:nvPr>
        </p:nvSpPr>
        <p:spPr>
          <a:xfrm>
            <a:off x="713250" y="2430100"/>
            <a:ext cx="7717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簡報概述</a:t>
            </a:r>
            <a:endParaRPr>
              <a:latin typeface="思源黑體 TW Medium" panose="020B0600000000000000" pitchFamily="34" charset="-120"/>
              <a:ea typeface="思源黑體 TW Medium" panose="020B0600000000000000" pitchFamily="34" charset="-120"/>
            </a:endParaRPr>
          </a:p>
        </p:txBody>
      </p:sp>
      <p:sp>
        <p:nvSpPr>
          <p:cNvPr id="9084" name="Google Shape;9084;p34"/>
          <p:cNvSpPr txBox="1">
            <a:spLocks noGrp="1"/>
          </p:cNvSpPr>
          <p:nvPr>
            <p:ph type="title" idx="2"/>
          </p:nvPr>
        </p:nvSpPr>
        <p:spPr>
          <a:xfrm>
            <a:off x="3704100" y="1666675"/>
            <a:ext cx="1735800" cy="66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49"/>
        <p:cNvGrpSpPr/>
        <p:nvPr/>
      </p:nvGrpSpPr>
      <p:grpSpPr>
        <a:xfrm>
          <a:off x="0" y="0"/>
          <a:ext cx="0" cy="0"/>
          <a:chOff x="0" y="0"/>
          <a:chExt cx="0" cy="0"/>
        </a:xfrm>
      </p:grpSpPr>
      <p:sp>
        <p:nvSpPr>
          <p:cNvPr id="11151" name="Google Shape;11151;p45"/>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使用時機</a:t>
            </a:r>
            <a:endParaRPr>
              <a:latin typeface="思源黑體 TW Medium" panose="020B0600000000000000" pitchFamily="34" charset="-120"/>
              <a:ea typeface="思源黑體 TW Medium" panose="020B0600000000000000" pitchFamily="34" charset="-120"/>
            </a:endParaRPr>
          </a:p>
        </p:txBody>
      </p:sp>
      <p:sp>
        <p:nvSpPr>
          <p:cNvPr id="11152" name="Google Shape;11152;p45"/>
          <p:cNvSpPr txBox="1">
            <a:spLocks noGrp="1"/>
          </p:cNvSpPr>
          <p:nvPr>
            <p:ph type="subTitle" idx="2"/>
          </p:nvPr>
        </p:nvSpPr>
        <p:spPr>
          <a:xfrm>
            <a:off x="1185425" y="2296633"/>
            <a:ext cx="1742700" cy="423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a:latin typeface="思源黑體 TW Medium" panose="020B0600000000000000" pitchFamily="34" charset="-120"/>
                <a:ea typeface="思源黑體 TW Medium" panose="020B0600000000000000" pitchFamily="34" charset="-120"/>
              </a:rPr>
              <a:t>會議報告</a:t>
            </a:r>
            <a:endParaRPr>
              <a:latin typeface="思源黑體 TW Medium" panose="020B0600000000000000" pitchFamily="34" charset="-120"/>
              <a:ea typeface="思源黑體 TW Medium" panose="020B0600000000000000" pitchFamily="34" charset="-120"/>
            </a:endParaRPr>
          </a:p>
        </p:txBody>
      </p:sp>
      <p:sp>
        <p:nvSpPr>
          <p:cNvPr id="11154" name="Google Shape;11154;p45"/>
          <p:cNvSpPr txBox="1">
            <a:spLocks noGrp="1"/>
          </p:cNvSpPr>
          <p:nvPr>
            <p:ph type="subTitle" idx="4"/>
          </p:nvPr>
        </p:nvSpPr>
        <p:spPr>
          <a:xfrm>
            <a:off x="3700650" y="2296633"/>
            <a:ext cx="1742700" cy="423600"/>
          </a:xfrm>
          <a:prstGeom prst="rect">
            <a:avLst/>
          </a:prstGeom>
        </p:spPr>
        <p:txBody>
          <a:bodyPr spcFirstLastPara="1" wrap="square" lIns="91425" tIns="91425" rIns="91425" bIns="91425" anchor="t" anchorCtr="0">
            <a:noAutofit/>
          </a:bodyPr>
          <a:lstStyle/>
          <a:p>
            <a:pPr marL="0" indent="0">
              <a:spcAft>
                <a:spcPts val="1600"/>
              </a:spcAft>
            </a:pPr>
            <a:r>
              <a:rPr lang="zh-TW" altLang="en-US">
                <a:latin typeface="思源黑體 TW Medium" panose="020B0600000000000000" pitchFamily="34" charset="-120"/>
                <a:ea typeface="思源黑體 TW Medium" panose="020B0600000000000000" pitchFamily="34" charset="-120"/>
              </a:rPr>
              <a:t>產品介紹</a:t>
            </a:r>
            <a:endParaRPr>
              <a:latin typeface="思源黑體 TW Medium" panose="020B0600000000000000" pitchFamily="34" charset="-120"/>
              <a:ea typeface="思源黑體 TW Medium" panose="020B0600000000000000" pitchFamily="34" charset="-120"/>
            </a:endParaRPr>
          </a:p>
        </p:txBody>
      </p:sp>
      <p:sp>
        <p:nvSpPr>
          <p:cNvPr id="11156" name="Google Shape;11156;p45"/>
          <p:cNvSpPr txBox="1">
            <a:spLocks noGrp="1"/>
          </p:cNvSpPr>
          <p:nvPr>
            <p:ph type="subTitle" idx="6"/>
          </p:nvPr>
        </p:nvSpPr>
        <p:spPr>
          <a:xfrm>
            <a:off x="6205829" y="2296633"/>
            <a:ext cx="1742700" cy="423600"/>
          </a:xfrm>
          <a:prstGeom prst="rect">
            <a:avLst/>
          </a:prstGeom>
        </p:spPr>
        <p:txBody>
          <a:bodyPr spcFirstLastPara="1" wrap="square" lIns="91425" tIns="91425" rIns="91425" bIns="91425" anchor="t" anchorCtr="0">
            <a:noAutofit/>
          </a:bodyPr>
          <a:lstStyle/>
          <a:p>
            <a:pPr marL="0" lvl="0" indent="0">
              <a:spcAft>
                <a:spcPts val="1600"/>
              </a:spcAft>
            </a:pPr>
            <a:r>
              <a:rPr lang="zh-TW" altLang="en-US">
                <a:latin typeface="思源黑體 TW Medium" panose="020B0600000000000000" pitchFamily="34" charset="-120"/>
                <a:ea typeface="思源黑體 TW Medium" panose="020B0600000000000000" pitchFamily="34" charset="-120"/>
              </a:rPr>
              <a:t>作品集呈現</a:t>
            </a:r>
            <a:endParaRPr>
              <a:latin typeface="思源黑體 TW Medium" panose="020B0600000000000000" pitchFamily="34" charset="-120"/>
              <a:ea typeface="思源黑體 TW Medium" panose="020B0600000000000000" pitchFamily="34" charset="-120"/>
            </a:endParaRPr>
          </a:p>
        </p:txBody>
      </p:sp>
      <p:sp>
        <p:nvSpPr>
          <p:cNvPr id="11158" name="Google Shape;11158;p45"/>
          <p:cNvSpPr txBox="1">
            <a:spLocks noGrp="1"/>
          </p:cNvSpPr>
          <p:nvPr>
            <p:ph type="subTitle" idx="8"/>
          </p:nvPr>
        </p:nvSpPr>
        <p:spPr>
          <a:xfrm>
            <a:off x="1185425" y="4065385"/>
            <a:ext cx="1742700" cy="423600"/>
          </a:xfrm>
          <a:prstGeom prst="rect">
            <a:avLst/>
          </a:prstGeom>
        </p:spPr>
        <p:txBody>
          <a:bodyPr spcFirstLastPara="1" wrap="square" lIns="91425" tIns="91425" rIns="91425" bIns="91425" anchor="t" anchorCtr="0">
            <a:noAutofit/>
          </a:bodyPr>
          <a:lstStyle/>
          <a:p>
            <a:pPr marL="0" indent="0">
              <a:spcAft>
                <a:spcPts val="1600"/>
              </a:spcAft>
            </a:pPr>
            <a:r>
              <a:rPr lang="zh-TW" altLang="en-US">
                <a:latin typeface="思源黑體 TW Medium" panose="020B0600000000000000" pitchFamily="34" charset="-120"/>
                <a:ea typeface="思源黑體 TW Medium" panose="020B0600000000000000" pitchFamily="34" charset="-120"/>
              </a:rPr>
              <a:t>專題發表</a:t>
            </a:r>
            <a:endParaRPr>
              <a:latin typeface="思源黑體 TW Medium" panose="020B0600000000000000" pitchFamily="34" charset="-120"/>
              <a:ea typeface="思源黑體 TW Medium" panose="020B0600000000000000" pitchFamily="34" charset="-120"/>
            </a:endParaRPr>
          </a:p>
        </p:txBody>
      </p:sp>
      <p:sp>
        <p:nvSpPr>
          <p:cNvPr id="11160" name="Google Shape;11160;p45"/>
          <p:cNvSpPr txBox="1">
            <a:spLocks noGrp="1"/>
          </p:cNvSpPr>
          <p:nvPr>
            <p:ph type="subTitle" idx="13"/>
          </p:nvPr>
        </p:nvSpPr>
        <p:spPr>
          <a:xfrm>
            <a:off x="3700650" y="4012045"/>
            <a:ext cx="1742700" cy="423600"/>
          </a:xfrm>
          <a:prstGeom prst="rect">
            <a:avLst/>
          </a:prstGeom>
        </p:spPr>
        <p:txBody>
          <a:bodyPr spcFirstLastPara="1" wrap="square" lIns="91425" tIns="91425" rIns="91425" bIns="91425" anchor="t" anchorCtr="0">
            <a:noAutofit/>
          </a:bodyPr>
          <a:lstStyle/>
          <a:p>
            <a:pPr marL="0" lvl="0" indent="0">
              <a:spcAft>
                <a:spcPts val="1600"/>
              </a:spcAft>
            </a:pPr>
            <a:r>
              <a:rPr lang="zh-TW" altLang="en-US">
                <a:latin typeface="思源黑體 TW Medium" panose="020B0600000000000000" pitchFamily="34" charset="-120"/>
                <a:ea typeface="思源黑體 TW Medium" panose="020B0600000000000000" pitchFamily="34" charset="-120"/>
              </a:rPr>
              <a:t>個人簡歷</a:t>
            </a:r>
            <a:endParaRPr>
              <a:latin typeface="思源黑體 TW Medium" panose="020B0600000000000000" pitchFamily="34" charset="-120"/>
              <a:ea typeface="思源黑體 TW Medium" panose="020B0600000000000000" pitchFamily="34" charset="-120"/>
            </a:endParaRPr>
          </a:p>
        </p:txBody>
      </p:sp>
      <p:grpSp>
        <p:nvGrpSpPr>
          <p:cNvPr id="11162" name="Google Shape;11162;p45"/>
          <p:cNvGrpSpPr/>
          <p:nvPr/>
        </p:nvGrpSpPr>
        <p:grpSpPr>
          <a:xfrm>
            <a:off x="6772972" y="1563624"/>
            <a:ext cx="608414" cy="635165"/>
            <a:chOff x="6783015" y="1290215"/>
            <a:chExt cx="608414" cy="635165"/>
          </a:xfrm>
        </p:grpSpPr>
        <p:grpSp>
          <p:nvGrpSpPr>
            <p:cNvPr id="11163" name="Google Shape;11163;p45"/>
            <p:cNvGrpSpPr/>
            <p:nvPr/>
          </p:nvGrpSpPr>
          <p:grpSpPr>
            <a:xfrm>
              <a:off x="6783022" y="1290215"/>
              <a:ext cx="570516" cy="563617"/>
              <a:chOff x="5853000" y="3649975"/>
              <a:chExt cx="390150" cy="399275"/>
            </a:xfrm>
          </p:grpSpPr>
          <p:sp>
            <p:nvSpPr>
              <p:cNvPr id="11164" name="Google Shape;11164;p45"/>
              <p:cNvSpPr/>
              <p:nvPr/>
            </p:nvSpPr>
            <p:spPr>
              <a:xfrm>
                <a:off x="6134850" y="4024300"/>
                <a:ext cx="7775" cy="4350"/>
              </a:xfrm>
              <a:custGeom>
                <a:avLst/>
                <a:gdLst/>
                <a:ahLst/>
                <a:cxnLst/>
                <a:rect l="l" t="t" r="r" b="b"/>
                <a:pathLst>
                  <a:path w="311" h="174" extrusionOk="0">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45"/>
              <p:cNvSpPr/>
              <p:nvPr/>
            </p:nvSpPr>
            <p:spPr>
              <a:xfrm>
                <a:off x="6103750" y="4028975"/>
                <a:ext cx="13325" cy="10950"/>
              </a:xfrm>
              <a:custGeom>
                <a:avLst/>
                <a:gdLst/>
                <a:ahLst/>
                <a:cxnLst/>
                <a:rect l="l" t="t" r="r" b="b"/>
                <a:pathLst>
                  <a:path w="533" h="438" extrusionOk="0">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45"/>
              <p:cNvSpPr/>
              <p:nvPr/>
            </p:nvSpPr>
            <p:spPr>
              <a:xfrm>
                <a:off x="6073025" y="4033700"/>
                <a:ext cx="14700" cy="12275"/>
              </a:xfrm>
              <a:custGeom>
                <a:avLst/>
                <a:gdLst/>
                <a:ahLst/>
                <a:cxnLst/>
                <a:rect l="l" t="t" r="r" b="b"/>
                <a:pathLst>
                  <a:path w="588" h="491" extrusionOk="0">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45"/>
              <p:cNvSpPr/>
              <p:nvPr/>
            </p:nvSpPr>
            <p:spPr>
              <a:xfrm>
                <a:off x="6044050" y="4038400"/>
                <a:ext cx="13575" cy="10850"/>
              </a:xfrm>
              <a:custGeom>
                <a:avLst/>
                <a:gdLst/>
                <a:ahLst/>
                <a:cxnLst/>
                <a:rect l="l" t="t" r="r" b="b"/>
                <a:pathLst>
                  <a:path w="543" h="434" extrusionOk="0">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45"/>
              <p:cNvSpPr/>
              <p:nvPr/>
            </p:nvSpPr>
            <p:spPr>
              <a:xfrm>
                <a:off x="6015750" y="4043125"/>
                <a:ext cx="11700" cy="5250"/>
              </a:xfrm>
              <a:custGeom>
                <a:avLst/>
                <a:gdLst/>
                <a:ahLst/>
                <a:cxnLst/>
                <a:rect l="l" t="t" r="r" b="b"/>
                <a:pathLst>
                  <a:path w="468" h="210" extrusionOk="0">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45"/>
              <p:cNvSpPr/>
              <p:nvPr/>
            </p:nvSpPr>
            <p:spPr>
              <a:xfrm>
                <a:off x="6190625" y="3986300"/>
                <a:ext cx="1275" cy="1375"/>
              </a:xfrm>
              <a:custGeom>
                <a:avLst/>
                <a:gdLst/>
                <a:ahLst/>
                <a:cxnLst/>
                <a:rect l="l" t="t" r="r" b="b"/>
                <a:pathLst>
                  <a:path w="51" h="55" extrusionOk="0">
                    <a:moveTo>
                      <a:pt x="51" y="1"/>
                    </a:moveTo>
                    <a:lnTo>
                      <a:pt x="51" y="1"/>
                    </a:lnTo>
                    <a:cubicBezTo>
                      <a:pt x="32" y="17"/>
                      <a:pt x="16" y="35"/>
                      <a:pt x="0" y="54"/>
                    </a:cubicBezTo>
                    <a:cubicBezTo>
                      <a:pt x="19" y="35"/>
                      <a:pt x="35" y="20"/>
                      <a:pt x="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45"/>
              <p:cNvSpPr/>
              <p:nvPr/>
            </p:nvSpPr>
            <p:spPr>
              <a:xfrm>
                <a:off x="6157800" y="3989750"/>
                <a:ext cx="14700" cy="12225"/>
              </a:xfrm>
              <a:custGeom>
                <a:avLst/>
                <a:gdLst/>
                <a:ahLst/>
                <a:cxnLst/>
                <a:rect l="l" t="t" r="r" b="b"/>
                <a:pathLst>
                  <a:path w="588" h="489" extrusionOk="0">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45"/>
              <p:cNvSpPr/>
              <p:nvPr/>
            </p:nvSpPr>
            <p:spPr>
              <a:xfrm>
                <a:off x="6128025" y="39944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45"/>
              <p:cNvSpPr/>
              <p:nvPr/>
            </p:nvSpPr>
            <p:spPr>
              <a:xfrm>
                <a:off x="6098175" y="39991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45"/>
              <p:cNvSpPr/>
              <p:nvPr/>
            </p:nvSpPr>
            <p:spPr>
              <a:xfrm>
                <a:off x="6069650" y="4003850"/>
                <a:ext cx="14675" cy="12250"/>
              </a:xfrm>
              <a:custGeom>
                <a:avLst/>
                <a:gdLst/>
                <a:ahLst/>
                <a:cxnLst/>
                <a:rect l="l" t="t" r="r" b="b"/>
                <a:pathLst>
                  <a:path w="587" h="490" extrusionOk="0">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45"/>
              <p:cNvSpPr/>
              <p:nvPr/>
            </p:nvSpPr>
            <p:spPr>
              <a:xfrm>
                <a:off x="6038550" y="4008575"/>
                <a:ext cx="14625" cy="12250"/>
              </a:xfrm>
              <a:custGeom>
                <a:avLst/>
                <a:gdLst/>
                <a:ahLst/>
                <a:cxnLst/>
                <a:rect l="l" t="t" r="r" b="b"/>
                <a:pathLst>
                  <a:path w="585" h="490" extrusionOk="0">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45"/>
              <p:cNvSpPr/>
              <p:nvPr/>
            </p:nvSpPr>
            <p:spPr>
              <a:xfrm>
                <a:off x="6008700" y="4013325"/>
                <a:ext cx="14700" cy="12250"/>
              </a:xfrm>
              <a:custGeom>
                <a:avLst/>
                <a:gdLst/>
                <a:ahLst/>
                <a:cxnLst/>
                <a:rect l="l" t="t" r="r" b="b"/>
                <a:pathLst>
                  <a:path w="588" h="490" extrusionOk="0">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45"/>
              <p:cNvSpPr/>
              <p:nvPr/>
            </p:nvSpPr>
            <p:spPr>
              <a:xfrm>
                <a:off x="5978850" y="4018025"/>
                <a:ext cx="14700" cy="12275"/>
              </a:xfrm>
              <a:custGeom>
                <a:avLst/>
                <a:gdLst/>
                <a:ahLst/>
                <a:cxnLst/>
                <a:rect l="l" t="t" r="r" b="b"/>
                <a:pathLst>
                  <a:path w="588" h="491" extrusionOk="0">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45"/>
              <p:cNvSpPr/>
              <p:nvPr/>
            </p:nvSpPr>
            <p:spPr>
              <a:xfrm>
                <a:off x="5951900" y="4022750"/>
                <a:ext cx="11300" cy="8250"/>
              </a:xfrm>
              <a:custGeom>
                <a:avLst/>
                <a:gdLst/>
                <a:ahLst/>
                <a:cxnLst/>
                <a:rect l="l" t="t" r="r" b="b"/>
                <a:pathLst>
                  <a:path w="452" h="330" extrusionOk="0">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45"/>
              <p:cNvSpPr/>
              <p:nvPr/>
            </p:nvSpPr>
            <p:spPr>
              <a:xfrm>
                <a:off x="6214450" y="3950975"/>
                <a:ext cx="4000" cy="6150"/>
              </a:xfrm>
              <a:custGeom>
                <a:avLst/>
                <a:gdLst/>
                <a:ahLst/>
                <a:cxnLst/>
                <a:rect l="l" t="t" r="r" b="b"/>
                <a:pathLst>
                  <a:path w="160" h="246" extrusionOk="0">
                    <a:moveTo>
                      <a:pt x="160" y="1"/>
                    </a:moveTo>
                    <a:lnTo>
                      <a:pt x="160" y="1"/>
                    </a:lnTo>
                    <a:cubicBezTo>
                      <a:pt x="63" y="38"/>
                      <a:pt x="0" y="138"/>
                      <a:pt x="10" y="245"/>
                    </a:cubicBezTo>
                    <a:cubicBezTo>
                      <a:pt x="63" y="164"/>
                      <a:pt x="113" y="82"/>
                      <a:pt x="1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45"/>
              <p:cNvSpPr/>
              <p:nvPr/>
            </p:nvSpPr>
            <p:spPr>
              <a:xfrm>
                <a:off x="6182950" y="3955200"/>
                <a:ext cx="14675" cy="12275"/>
              </a:xfrm>
              <a:custGeom>
                <a:avLst/>
                <a:gdLst/>
                <a:ahLst/>
                <a:cxnLst/>
                <a:rect l="l" t="t" r="r" b="b"/>
                <a:pathLst>
                  <a:path w="587" h="491" extrusionOk="0">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45"/>
              <p:cNvSpPr/>
              <p:nvPr/>
            </p:nvSpPr>
            <p:spPr>
              <a:xfrm>
                <a:off x="6154425" y="3959875"/>
                <a:ext cx="14675" cy="12275"/>
              </a:xfrm>
              <a:custGeom>
                <a:avLst/>
                <a:gdLst/>
                <a:ahLst/>
                <a:cxnLst/>
                <a:rect l="l" t="t" r="r" b="b"/>
                <a:pathLst>
                  <a:path w="587" h="491" extrusionOk="0">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45"/>
              <p:cNvSpPr/>
              <p:nvPr/>
            </p:nvSpPr>
            <p:spPr>
              <a:xfrm>
                <a:off x="6124625" y="3964600"/>
                <a:ext cx="14625" cy="12250"/>
              </a:xfrm>
              <a:custGeom>
                <a:avLst/>
                <a:gdLst/>
                <a:ahLst/>
                <a:cxnLst/>
                <a:rect l="l" t="t" r="r" b="b"/>
                <a:pathLst>
                  <a:path w="585" h="490" extrusionOk="0">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45"/>
              <p:cNvSpPr/>
              <p:nvPr/>
            </p:nvSpPr>
            <p:spPr>
              <a:xfrm>
                <a:off x="6094800" y="3969300"/>
                <a:ext cx="14675" cy="12250"/>
              </a:xfrm>
              <a:custGeom>
                <a:avLst/>
                <a:gdLst/>
                <a:ahLst/>
                <a:cxnLst/>
                <a:rect l="l" t="t" r="r" b="b"/>
                <a:pathLst>
                  <a:path w="587" h="490" extrusionOk="0">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45"/>
              <p:cNvSpPr/>
              <p:nvPr/>
            </p:nvSpPr>
            <p:spPr>
              <a:xfrm>
                <a:off x="6064950" y="3974025"/>
                <a:ext cx="14675" cy="12225"/>
              </a:xfrm>
              <a:custGeom>
                <a:avLst/>
                <a:gdLst/>
                <a:ahLst/>
                <a:cxnLst/>
                <a:rect l="l" t="t" r="r" b="b"/>
                <a:pathLst>
                  <a:path w="587" h="489" extrusionOk="0">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45"/>
              <p:cNvSpPr/>
              <p:nvPr/>
            </p:nvSpPr>
            <p:spPr>
              <a:xfrm>
                <a:off x="6035100" y="39787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45"/>
              <p:cNvSpPr/>
              <p:nvPr/>
            </p:nvSpPr>
            <p:spPr>
              <a:xfrm>
                <a:off x="6005325" y="3983475"/>
                <a:ext cx="14700" cy="12275"/>
              </a:xfrm>
              <a:custGeom>
                <a:avLst/>
                <a:gdLst/>
                <a:ahLst/>
                <a:cxnLst/>
                <a:rect l="l" t="t" r="r" b="b"/>
                <a:pathLst>
                  <a:path w="588" h="491" extrusionOk="0">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45"/>
              <p:cNvSpPr/>
              <p:nvPr/>
            </p:nvSpPr>
            <p:spPr>
              <a:xfrm>
                <a:off x="5975475" y="3988175"/>
                <a:ext cx="14700" cy="12275"/>
              </a:xfrm>
              <a:custGeom>
                <a:avLst/>
                <a:gdLst/>
                <a:ahLst/>
                <a:cxnLst/>
                <a:rect l="l" t="t" r="r" b="b"/>
                <a:pathLst>
                  <a:path w="588" h="491" extrusionOk="0">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45"/>
              <p:cNvSpPr/>
              <p:nvPr/>
            </p:nvSpPr>
            <p:spPr>
              <a:xfrm>
                <a:off x="5944300" y="3992900"/>
                <a:ext cx="14700" cy="12250"/>
              </a:xfrm>
              <a:custGeom>
                <a:avLst/>
                <a:gdLst/>
                <a:ahLst/>
                <a:cxnLst/>
                <a:rect l="l" t="t" r="r" b="b"/>
                <a:pathLst>
                  <a:path w="588" h="490" extrusionOk="0">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45"/>
              <p:cNvSpPr/>
              <p:nvPr/>
            </p:nvSpPr>
            <p:spPr>
              <a:xfrm>
                <a:off x="5916800" y="3997625"/>
                <a:ext cx="12100" cy="11200"/>
              </a:xfrm>
              <a:custGeom>
                <a:avLst/>
                <a:gdLst/>
                <a:ahLst/>
                <a:cxnLst/>
                <a:rect l="l" t="t" r="r" b="b"/>
                <a:pathLst>
                  <a:path w="484" h="448" extrusionOk="0">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45"/>
              <p:cNvSpPr/>
              <p:nvPr/>
            </p:nvSpPr>
            <p:spPr>
              <a:xfrm>
                <a:off x="6208025" y="3920650"/>
                <a:ext cx="14675" cy="12275"/>
              </a:xfrm>
              <a:custGeom>
                <a:avLst/>
                <a:gdLst/>
                <a:ahLst/>
                <a:cxnLst/>
                <a:rect l="l" t="t" r="r" b="b"/>
                <a:pathLst>
                  <a:path w="587" h="491" extrusionOk="0">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45"/>
              <p:cNvSpPr/>
              <p:nvPr/>
            </p:nvSpPr>
            <p:spPr>
              <a:xfrm>
                <a:off x="6179575" y="3925350"/>
                <a:ext cx="14675" cy="12250"/>
              </a:xfrm>
              <a:custGeom>
                <a:avLst/>
                <a:gdLst/>
                <a:ahLst/>
                <a:cxnLst/>
                <a:rect l="l" t="t" r="r" b="b"/>
                <a:pathLst>
                  <a:path w="587" h="490" extrusionOk="0">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45"/>
              <p:cNvSpPr/>
              <p:nvPr/>
            </p:nvSpPr>
            <p:spPr>
              <a:xfrm>
                <a:off x="6149725" y="3930050"/>
                <a:ext cx="14675" cy="12250"/>
              </a:xfrm>
              <a:custGeom>
                <a:avLst/>
                <a:gdLst/>
                <a:ahLst/>
                <a:cxnLst/>
                <a:rect l="l" t="t" r="r" b="b"/>
                <a:pathLst>
                  <a:path w="587" h="490" extrusionOk="0">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45"/>
              <p:cNvSpPr/>
              <p:nvPr/>
            </p:nvSpPr>
            <p:spPr>
              <a:xfrm>
                <a:off x="6119875" y="3934750"/>
                <a:ext cx="14675" cy="12250"/>
              </a:xfrm>
              <a:custGeom>
                <a:avLst/>
                <a:gdLst/>
                <a:ahLst/>
                <a:cxnLst/>
                <a:rect l="l" t="t" r="r" b="b"/>
                <a:pathLst>
                  <a:path w="587" h="490" extrusionOk="0">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45"/>
              <p:cNvSpPr/>
              <p:nvPr/>
            </p:nvSpPr>
            <p:spPr>
              <a:xfrm>
                <a:off x="6090100" y="3939525"/>
                <a:ext cx="14675" cy="12250"/>
              </a:xfrm>
              <a:custGeom>
                <a:avLst/>
                <a:gdLst/>
                <a:ahLst/>
                <a:cxnLst/>
                <a:rect l="l" t="t" r="r" b="b"/>
                <a:pathLst>
                  <a:path w="587" h="490" extrusionOk="0">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45"/>
              <p:cNvSpPr/>
              <p:nvPr/>
            </p:nvSpPr>
            <p:spPr>
              <a:xfrm>
                <a:off x="6060250" y="394422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45"/>
              <p:cNvSpPr/>
              <p:nvPr/>
            </p:nvSpPr>
            <p:spPr>
              <a:xfrm>
                <a:off x="6030400" y="3948925"/>
                <a:ext cx="14675" cy="12275"/>
              </a:xfrm>
              <a:custGeom>
                <a:avLst/>
                <a:gdLst/>
                <a:ahLst/>
                <a:cxnLst/>
                <a:rect l="l" t="t" r="r" b="b"/>
                <a:pathLst>
                  <a:path w="587" h="491" extrusionOk="0">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45"/>
              <p:cNvSpPr/>
              <p:nvPr/>
            </p:nvSpPr>
            <p:spPr>
              <a:xfrm>
                <a:off x="6000600" y="3953625"/>
                <a:ext cx="14625" cy="12275"/>
              </a:xfrm>
              <a:custGeom>
                <a:avLst/>
                <a:gdLst/>
                <a:ahLst/>
                <a:cxnLst/>
                <a:rect l="l" t="t" r="r" b="b"/>
                <a:pathLst>
                  <a:path w="585" h="491" extrusionOk="0">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45"/>
              <p:cNvSpPr/>
              <p:nvPr/>
            </p:nvSpPr>
            <p:spPr>
              <a:xfrm>
                <a:off x="5970775" y="3958325"/>
                <a:ext cx="14700" cy="12275"/>
              </a:xfrm>
              <a:custGeom>
                <a:avLst/>
                <a:gdLst/>
                <a:ahLst/>
                <a:cxnLst/>
                <a:rect l="l" t="t" r="r" b="b"/>
                <a:pathLst>
                  <a:path w="588" h="491" extrusionOk="0">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45"/>
              <p:cNvSpPr/>
              <p:nvPr/>
            </p:nvSpPr>
            <p:spPr>
              <a:xfrm>
                <a:off x="5940925" y="3963075"/>
                <a:ext cx="14700" cy="12225"/>
              </a:xfrm>
              <a:custGeom>
                <a:avLst/>
                <a:gdLst/>
                <a:ahLst/>
                <a:cxnLst/>
                <a:rect l="l" t="t" r="r" b="b"/>
                <a:pathLst>
                  <a:path w="588" h="489" extrusionOk="0">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45"/>
              <p:cNvSpPr/>
              <p:nvPr/>
            </p:nvSpPr>
            <p:spPr>
              <a:xfrm>
                <a:off x="5909750" y="3967825"/>
                <a:ext cx="14700" cy="12250"/>
              </a:xfrm>
              <a:custGeom>
                <a:avLst/>
                <a:gdLst/>
                <a:ahLst/>
                <a:cxnLst/>
                <a:rect l="l" t="t" r="r" b="b"/>
                <a:pathLst>
                  <a:path w="588" h="490" extrusionOk="0">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45"/>
              <p:cNvSpPr/>
              <p:nvPr/>
            </p:nvSpPr>
            <p:spPr>
              <a:xfrm>
                <a:off x="5889150" y="3972675"/>
                <a:ext cx="4950" cy="5975"/>
              </a:xfrm>
              <a:custGeom>
                <a:avLst/>
                <a:gdLst/>
                <a:ahLst/>
                <a:cxnLst/>
                <a:rect l="l" t="t" r="r" b="b"/>
                <a:pathLst>
                  <a:path w="198" h="239" extrusionOk="0">
                    <a:moveTo>
                      <a:pt x="1" y="1"/>
                    </a:moveTo>
                    <a:lnTo>
                      <a:pt x="1" y="1"/>
                    </a:lnTo>
                    <a:cubicBezTo>
                      <a:pt x="63" y="79"/>
                      <a:pt x="129" y="160"/>
                      <a:pt x="195" y="239"/>
                    </a:cubicBezTo>
                    <a:cubicBezTo>
                      <a:pt x="198" y="123"/>
                      <a:pt x="113" y="2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45"/>
              <p:cNvSpPr/>
              <p:nvPr/>
            </p:nvSpPr>
            <p:spPr>
              <a:xfrm>
                <a:off x="6233325" y="3886100"/>
                <a:ext cx="9350" cy="12175"/>
              </a:xfrm>
              <a:custGeom>
                <a:avLst/>
                <a:gdLst/>
                <a:ahLst/>
                <a:cxnLst/>
                <a:rect l="l" t="t" r="r" b="b"/>
                <a:pathLst>
                  <a:path w="374" h="487" extrusionOk="0">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45"/>
              <p:cNvSpPr/>
              <p:nvPr/>
            </p:nvSpPr>
            <p:spPr>
              <a:xfrm>
                <a:off x="6203325" y="3890800"/>
                <a:ext cx="14675" cy="12275"/>
              </a:xfrm>
              <a:custGeom>
                <a:avLst/>
                <a:gdLst/>
                <a:ahLst/>
                <a:cxnLst/>
                <a:rect l="l" t="t" r="r" b="b"/>
                <a:pathLst>
                  <a:path w="587" h="491" extrusionOk="0">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45"/>
              <p:cNvSpPr/>
              <p:nvPr/>
            </p:nvSpPr>
            <p:spPr>
              <a:xfrm>
                <a:off x="6174850" y="3895500"/>
                <a:ext cx="14700" cy="12250"/>
              </a:xfrm>
              <a:custGeom>
                <a:avLst/>
                <a:gdLst/>
                <a:ahLst/>
                <a:cxnLst/>
                <a:rect l="l" t="t" r="r" b="b"/>
                <a:pathLst>
                  <a:path w="588" h="490" extrusionOk="0">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45"/>
              <p:cNvSpPr/>
              <p:nvPr/>
            </p:nvSpPr>
            <p:spPr>
              <a:xfrm>
                <a:off x="6145000" y="3900225"/>
                <a:ext cx="14700" cy="12225"/>
              </a:xfrm>
              <a:custGeom>
                <a:avLst/>
                <a:gdLst/>
                <a:ahLst/>
                <a:cxnLst/>
                <a:rect l="l" t="t" r="r" b="b"/>
                <a:pathLst>
                  <a:path w="588" h="489" extrusionOk="0">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45"/>
              <p:cNvSpPr/>
              <p:nvPr/>
            </p:nvSpPr>
            <p:spPr>
              <a:xfrm>
                <a:off x="6115175" y="39049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45"/>
              <p:cNvSpPr/>
              <p:nvPr/>
            </p:nvSpPr>
            <p:spPr>
              <a:xfrm>
                <a:off x="6085375" y="3909675"/>
                <a:ext cx="14625" cy="12275"/>
              </a:xfrm>
              <a:custGeom>
                <a:avLst/>
                <a:gdLst/>
                <a:ahLst/>
                <a:cxnLst/>
                <a:rect l="l" t="t" r="r" b="b"/>
                <a:pathLst>
                  <a:path w="585" h="491" extrusionOk="0">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45"/>
              <p:cNvSpPr/>
              <p:nvPr/>
            </p:nvSpPr>
            <p:spPr>
              <a:xfrm>
                <a:off x="6055550" y="3914375"/>
                <a:ext cx="14675" cy="12275"/>
              </a:xfrm>
              <a:custGeom>
                <a:avLst/>
                <a:gdLst/>
                <a:ahLst/>
                <a:cxnLst/>
                <a:rect l="l" t="t" r="r" b="b"/>
                <a:pathLst>
                  <a:path w="587" h="491" extrusionOk="0">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45"/>
              <p:cNvSpPr/>
              <p:nvPr/>
            </p:nvSpPr>
            <p:spPr>
              <a:xfrm>
                <a:off x="6025700" y="3919075"/>
                <a:ext cx="14675" cy="12275"/>
              </a:xfrm>
              <a:custGeom>
                <a:avLst/>
                <a:gdLst/>
                <a:ahLst/>
                <a:cxnLst/>
                <a:rect l="l" t="t" r="r" b="b"/>
                <a:pathLst>
                  <a:path w="587" h="491" extrusionOk="0">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45"/>
              <p:cNvSpPr/>
              <p:nvPr/>
            </p:nvSpPr>
            <p:spPr>
              <a:xfrm>
                <a:off x="5995850" y="3923775"/>
                <a:ext cx="14675" cy="12275"/>
              </a:xfrm>
              <a:custGeom>
                <a:avLst/>
                <a:gdLst/>
                <a:ahLst/>
                <a:cxnLst/>
                <a:rect l="l" t="t" r="r" b="b"/>
                <a:pathLst>
                  <a:path w="587" h="491" extrusionOk="0">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45"/>
              <p:cNvSpPr/>
              <p:nvPr/>
            </p:nvSpPr>
            <p:spPr>
              <a:xfrm>
                <a:off x="5966075" y="3928550"/>
                <a:ext cx="14675" cy="12250"/>
              </a:xfrm>
              <a:custGeom>
                <a:avLst/>
                <a:gdLst/>
                <a:ahLst/>
                <a:cxnLst/>
                <a:rect l="l" t="t" r="r" b="b"/>
                <a:pathLst>
                  <a:path w="587" h="490" extrusionOk="0">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45"/>
              <p:cNvSpPr/>
              <p:nvPr/>
            </p:nvSpPr>
            <p:spPr>
              <a:xfrm>
                <a:off x="5936225" y="3933250"/>
                <a:ext cx="14675" cy="12250"/>
              </a:xfrm>
              <a:custGeom>
                <a:avLst/>
                <a:gdLst/>
                <a:ahLst/>
                <a:cxnLst/>
                <a:rect l="l" t="t" r="r" b="b"/>
                <a:pathLst>
                  <a:path w="587" h="490" extrusionOk="0">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45"/>
              <p:cNvSpPr/>
              <p:nvPr/>
            </p:nvSpPr>
            <p:spPr>
              <a:xfrm>
                <a:off x="5906375" y="3937950"/>
                <a:ext cx="14700" cy="12275"/>
              </a:xfrm>
              <a:custGeom>
                <a:avLst/>
                <a:gdLst/>
                <a:ahLst/>
                <a:cxnLst/>
                <a:rect l="l" t="t" r="r" b="b"/>
                <a:pathLst>
                  <a:path w="588"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45"/>
              <p:cNvSpPr/>
              <p:nvPr/>
            </p:nvSpPr>
            <p:spPr>
              <a:xfrm>
                <a:off x="5875200" y="3942675"/>
                <a:ext cx="14700" cy="12275"/>
              </a:xfrm>
              <a:custGeom>
                <a:avLst/>
                <a:gdLst/>
                <a:ahLst/>
                <a:cxnLst/>
                <a:rect l="l" t="t" r="r" b="b"/>
                <a:pathLst>
                  <a:path w="588" h="491" extrusionOk="0">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45"/>
              <p:cNvSpPr/>
              <p:nvPr/>
            </p:nvSpPr>
            <p:spPr>
              <a:xfrm>
                <a:off x="6228475" y="3856250"/>
                <a:ext cx="14675" cy="12275"/>
              </a:xfrm>
              <a:custGeom>
                <a:avLst/>
                <a:gdLst/>
                <a:ahLst/>
                <a:cxnLst/>
                <a:rect l="l" t="t" r="r" b="b"/>
                <a:pathLst>
                  <a:path w="587" h="491" extrusionOk="0">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45"/>
              <p:cNvSpPr/>
              <p:nvPr/>
            </p:nvSpPr>
            <p:spPr>
              <a:xfrm>
                <a:off x="6198625" y="3860975"/>
                <a:ext cx="14675" cy="12250"/>
              </a:xfrm>
              <a:custGeom>
                <a:avLst/>
                <a:gdLst/>
                <a:ahLst/>
                <a:cxnLst/>
                <a:rect l="l" t="t" r="r" b="b"/>
                <a:pathLst>
                  <a:path w="587" h="490" extrusionOk="0">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45"/>
              <p:cNvSpPr/>
              <p:nvPr/>
            </p:nvSpPr>
            <p:spPr>
              <a:xfrm>
                <a:off x="6170150" y="3865725"/>
                <a:ext cx="14625" cy="12250"/>
              </a:xfrm>
              <a:custGeom>
                <a:avLst/>
                <a:gdLst/>
                <a:ahLst/>
                <a:cxnLst/>
                <a:rect l="l" t="t" r="r" b="b"/>
                <a:pathLst>
                  <a:path w="585" h="490" extrusionOk="0">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45"/>
              <p:cNvSpPr/>
              <p:nvPr/>
            </p:nvSpPr>
            <p:spPr>
              <a:xfrm>
                <a:off x="6140325" y="3870425"/>
                <a:ext cx="14675" cy="12250"/>
              </a:xfrm>
              <a:custGeom>
                <a:avLst/>
                <a:gdLst/>
                <a:ahLst/>
                <a:cxnLst/>
                <a:rect l="l" t="t" r="r" b="b"/>
                <a:pathLst>
                  <a:path w="587" h="490" extrusionOk="0">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45"/>
              <p:cNvSpPr/>
              <p:nvPr/>
            </p:nvSpPr>
            <p:spPr>
              <a:xfrm>
                <a:off x="6110450" y="3875125"/>
                <a:ext cx="14700" cy="12275"/>
              </a:xfrm>
              <a:custGeom>
                <a:avLst/>
                <a:gdLst/>
                <a:ahLst/>
                <a:cxnLst/>
                <a:rect l="l" t="t" r="r" b="b"/>
                <a:pathLst>
                  <a:path w="588" h="491" extrusionOk="0">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45"/>
              <p:cNvSpPr/>
              <p:nvPr/>
            </p:nvSpPr>
            <p:spPr>
              <a:xfrm>
                <a:off x="6080700" y="3879825"/>
                <a:ext cx="14550" cy="12275"/>
              </a:xfrm>
              <a:custGeom>
                <a:avLst/>
                <a:gdLst/>
                <a:ahLst/>
                <a:cxnLst/>
                <a:rect l="l" t="t" r="r" b="b"/>
                <a:pathLst>
                  <a:path w="582" h="491" extrusionOk="0">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45"/>
              <p:cNvSpPr/>
              <p:nvPr/>
            </p:nvSpPr>
            <p:spPr>
              <a:xfrm>
                <a:off x="6050850" y="3884525"/>
                <a:ext cx="14600" cy="12275"/>
              </a:xfrm>
              <a:custGeom>
                <a:avLst/>
                <a:gdLst/>
                <a:ahLst/>
                <a:cxnLst/>
                <a:rect l="l" t="t" r="r" b="b"/>
                <a:pathLst>
                  <a:path w="584" h="491" extrusionOk="0">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45"/>
              <p:cNvSpPr/>
              <p:nvPr/>
            </p:nvSpPr>
            <p:spPr>
              <a:xfrm>
                <a:off x="6021000" y="3889275"/>
                <a:ext cx="14675" cy="12225"/>
              </a:xfrm>
              <a:custGeom>
                <a:avLst/>
                <a:gdLst/>
                <a:ahLst/>
                <a:cxnLst/>
                <a:rect l="l" t="t" r="r" b="b"/>
                <a:pathLst>
                  <a:path w="587" h="489" extrusionOk="0">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45"/>
              <p:cNvSpPr/>
              <p:nvPr/>
            </p:nvSpPr>
            <p:spPr>
              <a:xfrm>
                <a:off x="5991150" y="3894000"/>
                <a:ext cx="14675" cy="12250"/>
              </a:xfrm>
              <a:custGeom>
                <a:avLst/>
                <a:gdLst/>
                <a:ahLst/>
                <a:cxnLst/>
                <a:rect l="l" t="t" r="r" b="b"/>
                <a:pathLst>
                  <a:path w="587" h="490" extrusionOk="0">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45"/>
              <p:cNvSpPr/>
              <p:nvPr/>
            </p:nvSpPr>
            <p:spPr>
              <a:xfrm>
                <a:off x="5961350" y="3898700"/>
                <a:ext cx="14625" cy="12275"/>
              </a:xfrm>
              <a:custGeom>
                <a:avLst/>
                <a:gdLst/>
                <a:ahLst/>
                <a:cxnLst/>
                <a:rect l="l" t="t" r="r" b="b"/>
                <a:pathLst>
                  <a:path w="585" h="491" extrusionOk="0">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45"/>
              <p:cNvSpPr/>
              <p:nvPr/>
            </p:nvSpPr>
            <p:spPr>
              <a:xfrm>
                <a:off x="5931525" y="3903400"/>
                <a:ext cx="14675" cy="12275"/>
              </a:xfrm>
              <a:custGeom>
                <a:avLst/>
                <a:gdLst/>
                <a:ahLst/>
                <a:cxnLst/>
                <a:rect l="l" t="t" r="r" b="b"/>
                <a:pathLst>
                  <a:path w="587" h="491" extrusionOk="0">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45"/>
              <p:cNvSpPr/>
              <p:nvPr/>
            </p:nvSpPr>
            <p:spPr>
              <a:xfrm>
                <a:off x="5901675" y="3908100"/>
                <a:ext cx="14675" cy="12275"/>
              </a:xfrm>
              <a:custGeom>
                <a:avLst/>
                <a:gdLst/>
                <a:ahLst/>
                <a:cxnLst/>
                <a:rect l="l" t="t" r="r" b="b"/>
                <a:pathLst>
                  <a:path w="587"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45"/>
              <p:cNvSpPr/>
              <p:nvPr/>
            </p:nvSpPr>
            <p:spPr>
              <a:xfrm>
                <a:off x="5871825" y="3912850"/>
                <a:ext cx="14700" cy="12225"/>
              </a:xfrm>
              <a:custGeom>
                <a:avLst/>
                <a:gdLst/>
                <a:ahLst/>
                <a:cxnLst/>
                <a:rect l="l" t="t" r="r" b="b"/>
                <a:pathLst>
                  <a:path w="588" h="489" extrusionOk="0">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45"/>
              <p:cNvSpPr/>
              <p:nvPr/>
            </p:nvSpPr>
            <p:spPr>
              <a:xfrm>
                <a:off x="6223775" y="3826425"/>
                <a:ext cx="14625" cy="12275"/>
              </a:xfrm>
              <a:custGeom>
                <a:avLst/>
                <a:gdLst/>
                <a:ahLst/>
                <a:cxnLst/>
                <a:rect l="l" t="t" r="r" b="b"/>
                <a:pathLst>
                  <a:path w="585" h="491" extrusionOk="0">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45"/>
              <p:cNvSpPr/>
              <p:nvPr/>
            </p:nvSpPr>
            <p:spPr>
              <a:xfrm>
                <a:off x="6193925" y="3831175"/>
                <a:ext cx="14675" cy="12275"/>
              </a:xfrm>
              <a:custGeom>
                <a:avLst/>
                <a:gdLst/>
                <a:ahLst/>
                <a:cxnLst/>
                <a:rect l="l" t="t" r="r" b="b"/>
                <a:pathLst>
                  <a:path w="587" h="491" extrusionOk="0">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45"/>
              <p:cNvSpPr/>
              <p:nvPr/>
            </p:nvSpPr>
            <p:spPr>
              <a:xfrm>
                <a:off x="6164075" y="3835875"/>
                <a:ext cx="14675" cy="12275"/>
              </a:xfrm>
              <a:custGeom>
                <a:avLst/>
                <a:gdLst/>
                <a:ahLst/>
                <a:cxnLst/>
                <a:rect l="l" t="t" r="r" b="b"/>
                <a:pathLst>
                  <a:path w="587" h="491" extrusionOk="0">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45"/>
              <p:cNvSpPr/>
              <p:nvPr/>
            </p:nvSpPr>
            <p:spPr>
              <a:xfrm>
                <a:off x="6135600" y="3840575"/>
                <a:ext cx="14625" cy="12275"/>
              </a:xfrm>
              <a:custGeom>
                <a:avLst/>
                <a:gdLst/>
                <a:ahLst/>
                <a:cxnLst/>
                <a:rect l="l" t="t" r="r" b="b"/>
                <a:pathLst>
                  <a:path w="585" h="491" extrusionOk="0">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45"/>
              <p:cNvSpPr/>
              <p:nvPr/>
            </p:nvSpPr>
            <p:spPr>
              <a:xfrm>
                <a:off x="6105750" y="3845275"/>
                <a:ext cx="14700" cy="12275"/>
              </a:xfrm>
              <a:custGeom>
                <a:avLst/>
                <a:gdLst/>
                <a:ahLst/>
                <a:cxnLst/>
                <a:rect l="l" t="t" r="r" b="b"/>
                <a:pathLst>
                  <a:path w="588" h="491" extrusionOk="0">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45"/>
              <p:cNvSpPr/>
              <p:nvPr/>
            </p:nvSpPr>
            <p:spPr>
              <a:xfrm>
                <a:off x="6074600" y="38500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45"/>
              <p:cNvSpPr/>
              <p:nvPr/>
            </p:nvSpPr>
            <p:spPr>
              <a:xfrm>
                <a:off x="6046225" y="3854775"/>
                <a:ext cx="14475" cy="12200"/>
              </a:xfrm>
              <a:custGeom>
                <a:avLst/>
                <a:gdLst/>
                <a:ahLst/>
                <a:cxnLst/>
                <a:rect l="l" t="t" r="r" b="b"/>
                <a:pathLst>
                  <a:path w="579" h="488" extrusionOk="0">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45"/>
              <p:cNvSpPr/>
              <p:nvPr/>
            </p:nvSpPr>
            <p:spPr>
              <a:xfrm>
                <a:off x="6016375" y="3859475"/>
                <a:ext cx="14475" cy="12250"/>
              </a:xfrm>
              <a:custGeom>
                <a:avLst/>
                <a:gdLst/>
                <a:ahLst/>
                <a:cxnLst/>
                <a:rect l="l" t="t" r="r" b="b"/>
                <a:pathLst>
                  <a:path w="579" h="490" extrusionOk="0">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45"/>
              <p:cNvSpPr/>
              <p:nvPr/>
            </p:nvSpPr>
            <p:spPr>
              <a:xfrm>
                <a:off x="5986525" y="3864175"/>
                <a:ext cx="14550" cy="12250"/>
              </a:xfrm>
              <a:custGeom>
                <a:avLst/>
                <a:gdLst/>
                <a:ahLst/>
                <a:cxnLst/>
                <a:rect l="l" t="t" r="r" b="b"/>
                <a:pathLst>
                  <a:path w="582" h="490" extrusionOk="0">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45"/>
              <p:cNvSpPr/>
              <p:nvPr/>
            </p:nvSpPr>
            <p:spPr>
              <a:xfrm>
                <a:off x="5956600" y="3868850"/>
                <a:ext cx="14675" cy="12275"/>
              </a:xfrm>
              <a:custGeom>
                <a:avLst/>
                <a:gdLst/>
                <a:ahLst/>
                <a:cxnLst/>
                <a:rect l="l" t="t" r="r" b="b"/>
                <a:pathLst>
                  <a:path w="587" h="491" extrusionOk="0">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45"/>
              <p:cNvSpPr/>
              <p:nvPr/>
            </p:nvSpPr>
            <p:spPr>
              <a:xfrm>
                <a:off x="5926800" y="3873550"/>
                <a:ext cx="14625" cy="12275"/>
              </a:xfrm>
              <a:custGeom>
                <a:avLst/>
                <a:gdLst/>
                <a:ahLst/>
                <a:cxnLst/>
                <a:rect l="l" t="t" r="r" b="b"/>
                <a:pathLst>
                  <a:path w="585" h="491" extrusionOk="0">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45"/>
              <p:cNvSpPr/>
              <p:nvPr/>
            </p:nvSpPr>
            <p:spPr>
              <a:xfrm>
                <a:off x="5896975" y="3878300"/>
                <a:ext cx="14675" cy="12225"/>
              </a:xfrm>
              <a:custGeom>
                <a:avLst/>
                <a:gdLst/>
                <a:ahLst/>
                <a:cxnLst/>
                <a:rect l="l" t="t" r="r" b="b"/>
                <a:pathLst>
                  <a:path w="587" h="489" extrusionOk="0">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45"/>
              <p:cNvSpPr/>
              <p:nvPr/>
            </p:nvSpPr>
            <p:spPr>
              <a:xfrm>
                <a:off x="5867125" y="388302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45"/>
              <p:cNvSpPr/>
              <p:nvPr/>
            </p:nvSpPr>
            <p:spPr>
              <a:xfrm>
                <a:off x="6218975" y="3796625"/>
                <a:ext cx="14700" cy="12275"/>
              </a:xfrm>
              <a:custGeom>
                <a:avLst/>
                <a:gdLst/>
                <a:ahLst/>
                <a:cxnLst/>
                <a:rect l="l" t="t" r="r" b="b"/>
                <a:pathLst>
                  <a:path w="588" h="491" extrusionOk="0">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45"/>
              <p:cNvSpPr/>
              <p:nvPr/>
            </p:nvSpPr>
            <p:spPr>
              <a:xfrm>
                <a:off x="6189225" y="38013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45"/>
              <p:cNvSpPr/>
              <p:nvPr/>
            </p:nvSpPr>
            <p:spPr>
              <a:xfrm>
                <a:off x="6159375" y="38060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45"/>
              <p:cNvSpPr/>
              <p:nvPr/>
            </p:nvSpPr>
            <p:spPr>
              <a:xfrm>
                <a:off x="6129525" y="3810750"/>
                <a:ext cx="14675" cy="12250"/>
              </a:xfrm>
              <a:custGeom>
                <a:avLst/>
                <a:gdLst/>
                <a:ahLst/>
                <a:cxnLst/>
                <a:rect l="l" t="t" r="r" b="b"/>
                <a:pathLst>
                  <a:path w="587" h="490" extrusionOk="0">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45"/>
              <p:cNvSpPr/>
              <p:nvPr/>
            </p:nvSpPr>
            <p:spPr>
              <a:xfrm>
                <a:off x="6099750" y="3815450"/>
                <a:ext cx="14625" cy="12300"/>
              </a:xfrm>
              <a:custGeom>
                <a:avLst/>
                <a:gdLst/>
                <a:ahLst/>
                <a:cxnLst/>
                <a:rect l="l" t="t" r="r" b="b"/>
                <a:pathLst>
                  <a:path w="585" h="492" extrusionOk="0">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45"/>
              <p:cNvSpPr/>
              <p:nvPr/>
            </p:nvSpPr>
            <p:spPr>
              <a:xfrm>
                <a:off x="6069900" y="38202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45"/>
              <p:cNvSpPr/>
              <p:nvPr/>
            </p:nvSpPr>
            <p:spPr>
              <a:xfrm>
                <a:off x="6040050" y="38249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45"/>
              <p:cNvSpPr/>
              <p:nvPr/>
            </p:nvSpPr>
            <p:spPr>
              <a:xfrm>
                <a:off x="6010200" y="3829625"/>
                <a:ext cx="14675" cy="12250"/>
              </a:xfrm>
              <a:custGeom>
                <a:avLst/>
                <a:gdLst/>
                <a:ahLst/>
                <a:cxnLst/>
                <a:rect l="l" t="t" r="r" b="b"/>
                <a:pathLst>
                  <a:path w="587" h="490" extrusionOk="0">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45"/>
              <p:cNvSpPr/>
              <p:nvPr/>
            </p:nvSpPr>
            <p:spPr>
              <a:xfrm>
                <a:off x="5980425" y="3834350"/>
                <a:ext cx="14675" cy="12250"/>
              </a:xfrm>
              <a:custGeom>
                <a:avLst/>
                <a:gdLst/>
                <a:ahLst/>
                <a:cxnLst/>
                <a:rect l="l" t="t" r="r" b="b"/>
                <a:pathLst>
                  <a:path w="587" h="490" extrusionOk="0">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45"/>
              <p:cNvSpPr/>
              <p:nvPr/>
            </p:nvSpPr>
            <p:spPr>
              <a:xfrm>
                <a:off x="5951900" y="3839050"/>
                <a:ext cx="14675" cy="12225"/>
              </a:xfrm>
              <a:custGeom>
                <a:avLst/>
                <a:gdLst/>
                <a:ahLst/>
                <a:cxnLst/>
                <a:rect l="l" t="t" r="r" b="b"/>
                <a:pathLst>
                  <a:path w="587" h="489" extrusionOk="0">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45"/>
              <p:cNvSpPr/>
              <p:nvPr/>
            </p:nvSpPr>
            <p:spPr>
              <a:xfrm>
                <a:off x="5922050" y="384377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45"/>
              <p:cNvSpPr/>
              <p:nvPr/>
            </p:nvSpPr>
            <p:spPr>
              <a:xfrm>
                <a:off x="5890950" y="3848500"/>
                <a:ext cx="14625" cy="12250"/>
              </a:xfrm>
              <a:custGeom>
                <a:avLst/>
                <a:gdLst/>
                <a:ahLst/>
                <a:cxnLst/>
                <a:rect l="l" t="t" r="r" b="b"/>
                <a:pathLst>
                  <a:path w="585" h="490" extrusionOk="0">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45"/>
              <p:cNvSpPr/>
              <p:nvPr/>
            </p:nvSpPr>
            <p:spPr>
              <a:xfrm>
                <a:off x="5862425" y="3853200"/>
                <a:ext cx="14675" cy="12250"/>
              </a:xfrm>
              <a:custGeom>
                <a:avLst/>
                <a:gdLst/>
                <a:ahLst/>
                <a:cxnLst/>
                <a:rect l="l" t="t" r="r" b="b"/>
                <a:pathLst>
                  <a:path w="587" h="490" extrusionOk="0">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45"/>
              <p:cNvSpPr/>
              <p:nvPr/>
            </p:nvSpPr>
            <p:spPr>
              <a:xfrm>
                <a:off x="6215600" y="3766775"/>
                <a:ext cx="14700" cy="12250"/>
              </a:xfrm>
              <a:custGeom>
                <a:avLst/>
                <a:gdLst/>
                <a:ahLst/>
                <a:cxnLst/>
                <a:rect l="l" t="t" r="r" b="b"/>
                <a:pathLst>
                  <a:path w="588" h="490" extrusionOk="0">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45"/>
              <p:cNvSpPr/>
              <p:nvPr/>
            </p:nvSpPr>
            <p:spPr>
              <a:xfrm>
                <a:off x="6184525" y="3771475"/>
                <a:ext cx="14625" cy="12275"/>
              </a:xfrm>
              <a:custGeom>
                <a:avLst/>
                <a:gdLst/>
                <a:ahLst/>
                <a:cxnLst/>
                <a:rect l="l" t="t" r="r" b="b"/>
                <a:pathLst>
                  <a:path w="585" h="491" extrusionOk="0">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45"/>
              <p:cNvSpPr/>
              <p:nvPr/>
            </p:nvSpPr>
            <p:spPr>
              <a:xfrm>
                <a:off x="6154675" y="37762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45"/>
              <p:cNvSpPr/>
              <p:nvPr/>
            </p:nvSpPr>
            <p:spPr>
              <a:xfrm>
                <a:off x="6124825" y="3780975"/>
                <a:ext cx="14675" cy="12225"/>
              </a:xfrm>
              <a:custGeom>
                <a:avLst/>
                <a:gdLst/>
                <a:ahLst/>
                <a:cxnLst/>
                <a:rect l="l" t="t" r="r" b="b"/>
                <a:pathLst>
                  <a:path w="587" h="489" extrusionOk="0">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45"/>
              <p:cNvSpPr/>
              <p:nvPr/>
            </p:nvSpPr>
            <p:spPr>
              <a:xfrm>
                <a:off x="6094975" y="3785675"/>
                <a:ext cx="14675" cy="12250"/>
              </a:xfrm>
              <a:custGeom>
                <a:avLst/>
                <a:gdLst/>
                <a:ahLst/>
                <a:cxnLst/>
                <a:rect l="l" t="t" r="r" b="b"/>
                <a:pathLst>
                  <a:path w="587" h="490" extrusionOk="0">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45"/>
              <p:cNvSpPr/>
              <p:nvPr/>
            </p:nvSpPr>
            <p:spPr>
              <a:xfrm>
                <a:off x="6065200" y="3790375"/>
                <a:ext cx="14625" cy="12250"/>
              </a:xfrm>
              <a:custGeom>
                <a:avLst/>
                <a:gdLst/>
                <a:ahLst/>
                <a:cxnLst/>
                <a:rect l="l" t="t" r="r" b="b"/>
                <a:pathLst>
                  <a:path w="585" h="490" extrusionOk="0">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45"/>
              <p:cNvSpPr/>
              <p:nvPr/>
            </p:nvSpPr>
            <p:spPr>
              <a:xfrm>
                <a:off x="6035350" y="3795075"/>
                <a:ext cx="14675" cy="12275"/>
              </a:xfrm>
              <a:custGeom>
                <a:avLst/>
                <a:gdLst/>
                <a:ahLst/>
                <a:cxnLst/>
                <a:rect l="l" t="t" r="r" b="b"/>
                <a:pathLst>
                  <a:path w="587" h="491" extrusionOk="0">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45"/>
              <p:cNvSpPr/>
              <p:nvPr/>
            </p:nvSpPr>
            <p:spPr>
              <a:xfrm>
                <a:off x="6005500" y="3799800"/>
                <a:ext cx="14675" cy="12250"/>
              </a:xfrm>
              <a:custGeom>
                <a:avLst/>
                <a:gdLst/>
                <a:ahLst/>
                <a:cxnLst/>
                <a:rect l="l" t="t" r="r" b="b"/>
                <a:pathLst>
                  <a:path w="587" h="490" extrusionOk="0">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45"/>
              <p:cNvSpPr/>
              <p:nvPr/>
            </p:nvSpPr>
            <p:spPr>
              <a:xfrm>
                <a:off x="5975650" y="3804550"/>
                <a:ext cx="14675" cy="12225"/>
              </a:xfrm>
              <a:custGeom>
                <a:avLst/>
                <a:gdLst/>
                <a:ahLst/>
                <a:cxnLst/>
                <a:rect l="l" t="t" r="r" b="b"/>
                <a:pathLst>
                  <a:path w="587" h="489" extrusionOk="0">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45"/>
              <p:cNvSpPr/>
              <p:nvPr/>
            </p:nvSpPr>
            <p:spPr>
              <a:xfrm>
                <a:off x="5945875" y="3809250"/>
                <a:ext cx="14700" cy="12250"/>
              </a:xfrm>
              <a:custGeom>
                <a:avLst/>
                <a:gdLst/>
                <a:ahLst/>
                <a:cxnLst/>
                <a:rect l="l" t="t" r="r" b="b"/>
                <a:pathLst>
                  <a:path w="588" h="490" extrusionOk="0">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45"/>
              <p:cNvSpPr/>
              <p:nvPr/>
            </p:nvSpPr>
            <p:spPr>
              <a:xfrm>
                <a:off x="5916025" y="3813950"/>
                <a:ext cx="14700" cy="12250"/>
              </a:xfrm>
              <a:custGeom>
                <a:avLst/>
                <a:gdLst/>
                <a:ahLst/>
                <a:cxnLst/>
                <a:rect l="l" t="t" r="r" b="b"/>
                <a:pathLst>
                  <a:path w="588" h="490" extrusionOk="0">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45"/>
              <p:cNvSpPr/>
              <p:nvPr/>
            </p:nvSpPr>
            <p:spPr>
              <a:xfrm>
                <a:off x="5886175" y="3818650"/>
                <a:ext cx="14700" cy="12250"/>
              </a:xfrm>
              <a:custGeom>
                <a:avLst/>
                <a:gdLst/>
                <a:ahLst/>
                <a:cxnLst/>
                <a:rect l="l" t="t" r="r" b="b"/>
                <a:pathLst>
                  <a:path w="588" h="490" extrusionOk="0">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45"/>
              <p:cNvSpPr/>
              <p:nvPr/>
            </p:nvSpPr>
            <p:spPr>
              <a:xfrm>
                <a:off x="5857725" y="3823350"/>
                <a:ext cx="14675" cy="12250"/>
              </a:xfrm>
              <a:custGeom>
                <a:avLst/>
                <a:gdLst/>
                <a:ahLst/>
                <a:cxnLst/>
                <a:rect l="l" t="t" r="r" b="b"/>
                <a:pathLst>
                  <a:path w="587" h="490" extrusionOk="0">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45"/>
              <p:cNvSpPr/>
              <p:nvPr/>
            </p:nvSpPr>
            <p:spPr>
              <a:xfrm>
                <a:off x="6211300" y="3739300"/>
                <a:ext cx="7625" cy="9900"/>
              </a:xfrm>
              <a:custGeom>
                <a:avLst/>
                <a:gdLst/>
                <a:ahLst/>
                <a:cxnLst/>
                <a:rect l="l" t="t" r="r" b="b"/>
                <a:pathLst>
                  <a:path w="305" h="396" extrusionOk="0">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45"/>
              <p:cNvSpPr/>
              <p:nvPr/>
            </p:nvSpPr>
            <p:spPr>
              <a:xfrm>
                <a:off x="6179725" y="3741650"/>
                <a:ext cx="14700" cy="12300"/>
              </a:xfrm>
              <a:custGeom>
                <a:avLst/>
                <a:gdLst/>
                <a:ahLst/>
                <a:cxnLst/>
                <a:rect l="l" t="t" r="r" b="b"/>
                <a:pathLst>
                  <a:path w="588" h="492" extrusionOk="0">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45"/>
              <p:cNvSpPr/>
              <p:nvPr/>
            </p:nvSpPr>
            <p:spPr>
              <a:xfrm>
                <a:off x="6149975" y="3746425"/>
                <a:ext cx="14625" cy="12250"/>
              </a:xfrm>
              <a:custGeom>
                <a:avLst/>
                <a:gdLst/>
                <a:ahLst/>
                <a:cxnLst/>
                <a:rect l="l" t="t" r="r" b="b"/>
                <a:pathLst>
                  <a:path w="585" h="490" extrusionOk="0">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45"/>
              <p:cNvSpPr/>
              <p:nvPr/>
            </p:nvSpPr>
            <p:spPr>
              <a:xfrm>
                <a:off x="6120125" y="3751125"/>
                <a:ext cx="14675" cy="12250"/>
              </a:xfrm>
              <a:custGeom>
                <a:avLst/>
                <a:gdLst/>
                <a:ahLst/>
                <a:cxnLst/>
                <a:rect l="l" t="t" r="r" b="b"/>
                <a:pathLst>
                  <a:path w="587" h="490" extrusionOk="0">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45"/>
              <p:cNvSpPr/>
              <p:nvPr/>
            </p:nvSpPr>
            <p:spPr>
              <a:xfrm>
                <a:off x="6090275" y="37558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45"/>
              <p:cNvSpPr/>
              <p:nvPr/>
            </p:nvSpPr>
            <p:spPr>
              <a:xfrm>
                <a:off x="6060425" y="3760525"/>
                <a:ext cx="14675" cy="12275"/>
              </a:xfrm>
              <a:custGeom>
                <a:avLst/>
                <a:gdLst/>
                <a:ahLst/>
                <a:cxnLst/>
                <a:rect l="l" t="t" r="r" b="b"/>
                <a:pathLst>
                  <a:path w="587" h="491" extrusionOk="0">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45"/>
              <p:cNvSpPr/>
              <p:nvPr/>
            </p:nvSpPr>
            <p:spPr>
              <a:xfrm>
                <a:off x="6030650" y="3765250"/>
                <a:ext cx="14675" cy="12250"/>
              </a:xfrm>
              <a:custGeom>
                <a:avLst/>
                <a:gdLst/>
                <a:ahLst/>
                <a:cxnLst/>
                <a:rect l="l" t="t" r="r" b="b"/>
                <a:pathLst>
                  <a:path w="587" h="490" extrusionOk="0">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45"/>
              <p:cNvSpPr/>
              <p:nvPr/>
            </p:nvSpPr>
            <p:spPr>
              <a:xfrm>
                <a:off x="6000800" y="3770000"/>
                <a:ext cx="14675" cy="12225"/>
              </a:xfrm>
              <a:custGeom>
                <a:avLst/>
                <a:gdLst/>
                <a:ahLst/>
                <a:cxnLst/>
                <a:rect l="l" t="t" r="r" b="b"/>
                <a:pathLst>
                  <a:path w="587" h="489" extrusionOk="0">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45"/>
              <p:cNvSpPr/>
              <p:nvPr/>
            </p:nvSpPr>
            <p:spPr>
              <a:xfrm>
                <a:off x="5970950" y="3774700"/>
                <a:ext cx="14675" cy="12250"/>
              </a:xfrm>
              <a:custGeom>
                <a:avLst/>
                <a:gdLst/>
                <a:ahLst/>
                <a:cxnLst/>
                <a:rect l="l" t="t" r="r" b="b"/>
                <a:pathLst>
                  <a:path w="587" h="490" extrusionOk="0">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45"/>
              <p:cNvSpPr/>
              <p:nvPr/>
            </p:nvSpPr>
            <p:spPr>
              <a:xfrm>
                <a:off x="5941175" y="377940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45"/>
              <p:cNvSpPr/>
              <p:nvPr/>
            </p:nvSpPr>
            <p:spPr>
              <a:xfrm>
                <a:off x="5911325" y="3784100"/>
                <a:ext cx="14675" cy="12275"/>
              </a:xfrm>
              <a:custGeom>
                <a:avLst/>
                <a:gdLst/>
                <a:ahLst/>
                <a:cxnLst/>
                <a:rect l="l" t="t" r="r" b="b"/>
                <a:pathLst>
                  <a:path w="587" h="491" extrusionOk="0">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45"/>
              <p:cNvSpPr/>
              <p:nvPr/>
            </p:nvSpPr>
            <p:spPr>
              <a:xfrm>
                <a:off x="5881475" y="3788825"/>
                <a:ext cx="14675" cy="12250"/>
              </a:xfrm>
              <a:custGeom>
                <a:avLst/>
                <a:gdLst/>
                <a:ahLst/>
                <a:cxnLst/>
                <a:rect l="l" t="t" r="r" b="b"/>
                <a:pathLst>
                  <a:path w="587" h="490" extrusionOk="0">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45"/>
              <p:cNvSpPr/>
              <p:nvPr/>
            </p:nvSpPr>
            <p:spPr>
              <a:xfrm>
                <a:off x="5853000" y="3793525"/>
                <a:ext cx="14625" cy="12275"/>
              </a:xfrm>
              <a:custGeom>
                <a:avLst/>
                <a:gdLst/>
                <a:ahLst/>
                <a:cxnLst/>
                <a:rect l="l" t="t" r="r" b="b"/>
                <a:pathLst>
                  <a:path w="585" h="491" extrusionOk="0">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45"/>
              <p:cNvSpPr/>
              <p:nvPr/>
            </p:nvSpPr>
            <p:spPr>
              <a:xfrm>
                <a:off x="6176350" y="3711850"/>
                <a:ext cx="14700" cy="12250"/>
              </a:xfrm>
              <a:custGeom>
                <a:avLst/>
                <a:gdLst/>
                <a:ahLst/>
                <a:cxnLst/>
                <a:rect l="l" t="t" r="r" b="b"/>
                <a:pathLst>
                  <a:path w="588" h="490" extrusionOk="0">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45"/>
              <p:cNvSpPr/>
              <p:nvPr/>
            </p:nvSpPr>
            <p:spPr>
              <a:xfrm>
                <a:off x="6145175" y="3716575"/>
                <a:ext cx="14700" cy="12250"/>
              </a:xfrm>
              <a:custGeom>
                <a:avLst/>
                <a:gdLst/>
                <a:ahLst/>
                <a:cxnLst/>
                <a:rect l="l" t="t" r="r" b="b"/>
                <a:pathLst>
                  <a:path w="588" h="490" extrusionOk="0">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45"/>
              <p:cNvSpPr/>
              <p:nvPr/>
            </p:nvSpPr>
            <p:spPr>
              <a:xfrm>
                <a:off x="6115425" y="3721275"/>
                <a:ext cx="14675" cy="12275"/>
              </a:xfrm>
              <a:custGeom>
                <a:avLst/>
                <a:gdLst/>
                <a:ahLst/>
                <a:cxnLst/>
                <a:rect l="l" t="t" r="r" b="b"/>
                <a:pathLst>
                  <a:path w="587" h="491" extrusionOk="0">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45"/>
              <p:cNvSpPr/>
              <p:nvPr/>
            </p:nvSpPr>
            <p:spPr>
              <a:xfrm>
                <a:off x="6085575" y="3725975"/>
                <a:ext cx="14675" cy="12275"/>
              </a:xfrm>
              <a:custGeom>
                <a:avLst/>
                <a:gdLst/>
                <a:ahLst/>
                <a:cxnLst/>
                <a:rect l="l" t="t" r="r" b="b"/>
                <a:pathLst>
                  <a:path w="587" h="491" extrusionOk="0">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45"/>
              <p:cNvSpPr/>
              <p:nvPr/>
            </p:nvSpPr>
            <p:spPr>
              <a:xfrm>
                <a:off x="6055725" y="3730750"/>
                <a:ext cx="14675" cy="12225"/>
              </a:xfrm>
              <a:custGeom>
                <a:avLst/>
                <a:gdLst/>
                <a:ahLst/>
                <a:cxnLst/>
                <a:rect l="l" t="t" r="r" b="b"/>
                <a:pathLst>
                  <a:path w="587" h="489" extrusionOk="0">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45"/>
              <p:cNvSpPr/>
              <p:nvPr/>
            </p:nvSpPr>
            <p:spPr>
              <a:xfrm>
                <a:off x="6025950" y="373545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45"/>
              <p:cNvSpPr/>
              <p:nvPr/>
            </p:nvSpPr>
            <p:spPr>
              <a:xfrm>
                <a:off x="5996100" y="37401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45"/>
              <p:cNvSpPr/>
              <p:nvPr/>
            </p:nvSpPr>
            <p:spPr>
              <a:xfrm>
                <a:off x="5966250" y="37448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45"/>
              <p:cNvSpPr/>
              <p:nvPr/>
            </p:nvSpPr>
            <p:spPr>
              <a:xfrm>
                <a:off x="5936400" y="3749575"/>
                <a:ext cx="14675" cy="12250"/>
              </a:xfrm>
              <a:custGeom>
                <a:avLst/>
                <a:gdLst/>
                <a:ahLst/>
                <a:cxnLst/>
                <a:rect l="l" t="t" r="r" b="b"/>
                <a:pathLst>
                  <a:path w="587" h="490" extrusionOk="0">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45"/>
              <p:cNvSpPr/>
              <p:nvPr/>
            </p:nvSpPr>
            <p:spPr>
              <a:xfrm>
                <a:off x="5906625" y="37543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45"/>
              <p:cNvSpPr/>
              <p:nvPr/>
            </p:nvSpPr>
            <p:spPr>
              <a:xfrm>
                <a:off x="5876775" y="37590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45"/>
              <p:cNvSpPr/>
              <p:nvPr/>
            </p:nvSpPr>
            <p:spPr>
              <a:xfrm>
                <a:off x="6141800" y="3686700"/>
                <a:ext cx="14700" cy="12275"/>
              </a:xfrm>
              <a:custGeom>
                <a:avLst/>
                <a:gdLst/>
                <a:ahLst/>
                <a:cxnLst/>
                <a:rect l="l" t="t" r="r" b="b"/>
                <a:pathLst>
                  <a:path w="588" h="491" extrusionOk="0">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45"/>
              <p:cNvSpPr/>
              <p:nvPr/>
            </p:nvSpPr>
            <p:spPr>
              <a:xfrm>
                <a:off x="6112025" y="3691450"/>
                <a:ext cx="14700" cy="12225"/>
              </a:xfrm>
              <a:custGeom>
                <a:avLst/>
                <a:gdLst/>
                <a:ahLst/>
                <a:cxnLst/>
                <a:rect l="l" t="t" r="r" b="b"/>
                <a:pathLst>
                  <a:path w="588" h="489" extrusionOk="0">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45"/>
              <p:cNvSpPr/>
              <p:nvPr/>
            </p:nvSpPr>
            <p:spPr>
              <a:xfrm>
                <a:off x="6080850" y="3696200"/>
                <a:ext cx="14700" cy="12225"/>
              </a:xfrm>
              <a:custGeom>
                <a:avLst/>
                <a:gdLst/>
                <a:ahLst/>
                <a:cxnLst/>
                <a:rect l="l" t="t" r="r" b="b"/>
                <a:pathLst>
                  <a:path w="588" h="489" extrusionOk="0">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45"/>
              <p:cNvSpPr/>
              <p:nvPr/>
            </p:nvSpPr>
            <p:spPr>
              <a:xfrm>
                <a:off x="6051025" y="3700900"/>
                <a:ext cx="14675" cy="12250"/>
              </a:xfrm>
              <a:custGeom>
                <a:avLst/>
                <a:gdLst/>
                <a:ahLst/>
                <a:cxnLst/>
                <a:rect l="l" t="t" r="r" b="b"/>
                <a:pathLst>
                  <a:path w="587" h="490" extrusionOk="0">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45"/>
              <p:cNvSpPr/>
              <p:nvPr/>
            </p:nvSpPr>
            <p:spPr>
              <a:xfrm>
                <a:off x="6021175" y="3705600"/>
                <a:ext cx="14675" cy="12250"/>
              </a:xfrm>
              <a:custGeom>
                <a:avLst/>
                <a:gdLst/>
                <a:ahLst/>
                <a:cxnLst/>
                <a:rect l="l" t="t" r="r" b="b"/>
                <a:pathLst>
                  <a:path w="587" h="490" extrusionOk="0">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45"/>
              <p:cNvSpPr/>
              <p:nvPr/>
            </p:nvSpPr>
            <p:spPr>
              <a:xfrm>
                <a:off x="5991400" y="3710300"/>
                <a:ext cx="14625" cy="12275"/>
              </a:xfrm>
              <a:custGeom>
                <a:avLst/>
                <a:gdLst/>
                <a:ahLst/>
                <a:cxnLst/>
                <a:rect l="l" t="t" r="r" b="b"/>
                <a:pathLst>
                  <a:path w="585" h="491" extrusionOk="0">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45"/>
              <p:cNvSpPr/>
              <p:nvPr/>
            </p:nvSpPr>
            <p:spPr>
              <a:xfrm>
                <a:off x="5961550" y="3715025"/>
                <a:ext cx="14675" cy="12250"/>
              </a:xfrm>
              <a:custGeom>
                <a:avLst/>
                <a:gdLst/>
                <a:ahLst/>
                <a:cxnLst/>
                <a:rect l="l" t="t" r="r" b="b"/>
                <a:pathLst>
                  <a:path w="587" h="490" extrusionOk="0">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45"/>
              <p:cNvSpPr/>
              <p:nvPr/>
            </p:nvSpPr>
            <p:spPr>
              <a:xfrm>
                <a:off x="5931700" y="3719775"/>
                <a:ext cx="14675" cy="12225"/>
              </a:xfrm>
              <a:custGeom>
                <a:avLst/>
                <a:gdLst/>
                <a:ahLst/>
                <a:cxnLst/>
                <a:rect l="l" t="t" r="r" b="b"/>
                <a:pathLst>
                  <a:path w="587" h="489" extrusionOk="0">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45"/>
              <p:cNvSpPr/>
              <p:nvPr/>
            </p:nvSpPr>
            <p:spPr>
              <a:xfrm>
                <a:off x="5903250" y="3724450"/>
                <a:ext cx="14600" cy="12250"/>
              </a:xfrm>
              <a:custGeom>
                <a:avLst/>
                <a:gdLst/>
                <a:ahLst/>
                <a:cxnLst/>
                <a:rect l="l" t="t" r="r" b="b"/>
                <a:pathLst>
                  <a:path w="584" h="490" extrusionOk="0">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45"/>
              <p:cNvSpPr/>
              <p:nvPr/>
            </p:nvSpPr>
            <p:spPr>
              <a:xfrm>
                <a:off x="5878725" y="3731925"/>
                <a:ext cx="8875" cy="9475"/>
              </a:xfrm>
              <a:custGeom>
                <a:avLst/>
                <a:gdLst/>
                <a:ahLst/>
                <a:cxnLst/>
                <a:rect l="l" t="t" r="r" b="b"/>
                <a:pathLst>
                  <a:path w="355" h="379" extrusionOk="0">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45"/>
              <p:cNvSpPr/>
              <p:nvPr/>
            </p:nvSpPr>
            <p:spPr>
              <a:xfrm>
                <a:off x="6107425" y="3661650"/>
                <a:ext cx="13800" cy="12225"/>
              </a:xfrm>
              <a:custGeom>
                <a:avLst/>
                <a:gdLst/>
                <a:ahLst/>
                <a:cxnLst/>
                <a:rect l="l" t="t" r="r" b="b"/>
                <a:pathLst>
                  <a:path w="552" h="489" extrusionOk="0">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45"/>
              <p:cNvSpPr/>
              <p:nvPr/>
            </p:nvSpPr>
            <p:spPr>
              <a:xfrm>
                <a:off x="6077475" y="3666325"/>
                <a:ext cx="14700" cy="12275"/>
              </a:xfrm>
              <a:custGeom>
                <a:avLst/>
                <a:gdLst/>
                <a:ahLst/>
                <a:cxnLst/>
                <a:rect l="l" t="t" r="r" b="b"/>
                <a:pathLst>
                  <a:path w="588" h="491" extrusionOk="0">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45"/>
              <p:cNvSpPr/>
              <p:nvPr/>
            </p:nvSpPr>
            <p:spPr>
              <a:xfrm>
                <a:off x="6047625" y="36710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45"/>
              <p:cNvSpPr/>
              <p:nvPr/>
            </p:nvSpPr>
            <p:spPr>
              <a:xfrm>
                <a:off x="6017775" y="36757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45"/>
              <p:cNvSpPr/>
              <p:nvPr/>
            </p:nvSpPr>
            <p:spPr>
              <a:xfrm>
                <a:off x="5987975" y="3680475"/>
                <a:ext cx="14650" cy="12225"/>
              </a:xfrm>
              <a:custGeom>
                <a:avLst/>
                <a:gdLst/>
                <a:ahLst/>
                <a:cxnLst/>
                <a:rect l="l" t="t" r="r" b="b"/>
                <a:pathLst>
                  <a:path w="586" h="489" extrusionOk="0">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45"/>
              <p:cNvSpPr/>
              <p:nvPr/>
            </p:nvSpPr>
            <p:spPr>
              <a:xfrm>
                <a:off x="5958150" y="3685200"/>
                <a:ext cx="14700" cy="12250"/>
              </a:xfrm>
              <a:custGeom>
                <a:avLst/>
                <a:gdLst/>
                <a:ahLst/>
                <a:cxnLst/>
                <a:rect l="l" t="t" r="r" b="b"/>
                <a:pathLst>
                  <a:path w="588" h="490" extrusionOk="0">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45"/>
              <p:cNvSpPr/>
              <p:nvPr/>
            </p:nvSpPr>
            <p:spPr>
              <a:xfrm>
                <a:off x="5928300" y="3689900"/>
                <a:ext cx="14700" cy="12275"/>
              </a:xfrm>
              <a:custGeom>
                <a:avLst/>
                <a:gdLst/>
                <a:ahLst/>
                <a:cxnLst/>
                <a:rect l="l" t="t" r="r" b="b"/>
                <a:pathLst>
                  <a:path w="588" h="491" extrusionOk="0">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45"/>
              <p:cNvSpPr/>
              <p:nvPr/>
            </p:nvSpPr>
            <p:spPr>
              <a:xfrm>
                <a:off x="5907250" y="3703100"/>
                <a:ext cx="3550" cy="3375"/>
              </a:xfrm>
              <a:custGeom>
                <a:avLst/>
                <a:gdLst/>
                <a:ahLst/>
                <a:cxnLst/>
                <a:rect l="l" t="t" r="r" b="b"/>
                <a:pathLst>
                  <a:path w="142" h="135" extrusionOk="0">
                    <a:moveTo>
                      <a:pt x="141" y="0"/>
                    </a:moveTo>
                    <a:cubicBezTo>
                      <a:pt x="94" y="44"/>
                      <a:pt x="47" y="91"/>
                      <a:pt x="0" y="135"/>
                    </a:cubicBezTo>
                    <a:cubicBezTo>
                      <a:pt x="63" y="113"/>
                      <a:pt x="116" y="63"/>
                      <a:pt x="1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45"/>
              <p:cNvSpPr/>
              <p:nvPr/>
            </p:nvSpPr>
            <p:spPr>
              <a:xfrm>
                <a:off x="6044125" y="3649975"/>
                <a:ext cx="10900" cy="3475"/>
              </a:xfrm>
              <a:custGeom>
                <a:avLst/>
                <a:gdLst/>
                <a:ahLst/>
                <a:cxnLst/>
                <a:rect l="l" t="t" r="r" b="b"/>
                <a:pathLst>
                  <a:path w="436" h="139" extrusionOk="0">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45"/>
              <p:cNvSpPr/>
              <p:nvPr/>
            </p:nvSpPr>
            <p:spPr>
              <a:xfrm>
                <a:off x="6013725" y="3651000"/>
                <a:ext cx="12625" cy="7200"/>
              </a:xfrm>
              <a:custGeom>
                <a:avLst/>
                <a:gdLst/>
                <a:ahLst/>
                <a:cxnLst/>
                <a:rect l="l" t="t" r="r" b="b"/>
                <a:pathLst>
                  <a:path w="505" h="288" extrusionOk="0">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45"/>
              <p:cNvSpPr/>
              <p:nvPr/>
            </p:nvSpPr>
            <p:spPr>
              <a:xfrm>
                <a:off x="5984575" y="3656400"/>
                <a:ext cx="11700" cy="6525"/>
              </a:xfrm>
              <a:custGeom>
                <a:avLst/>
                <a:gdLst/>
                <a:ahLst/>
                <a:cxnLst/>
                <a:rect l="l" t="t" r="r" b="b"/>
                <a:pathLst>
                  <a:path w="468" h="261" extrusionOk="0">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1" name="Google Shape;11311;p45"/>
            <p:cNvSpPr/>
            <p:nvPr/>
          </p:nvSpPr>
          <p:spPr>
            <a:xfrm>
              <a:off x="6783015" y="1371082"/>
              <a:ext cx="608414" cy="554298"/>
            </a:xfrm>
            <a:custGeom>
              <a:avLst/>
              <a:gdLst/>
              <a:ahLst/>
              <a:cxnLst/>
              <a:rect l="l" t="t" r="r" b="b"/>
              <a:pathLst>
                <a:path w="6296" h="5736" extrusionOk="0">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45"/>
          <p:cNvGrpSpPr/>
          <p:nvPr/>
        </p:nvGrpSpPr>
        <p:grpSpPr>
          <a:xfrm>
            <a:off x="1714278" y="1640735"/>
            <a:ext cx="684994" cy="563617"/>
            <a:chOff x="1675985" y="1366415"/>
            <a:chExt cx="684994" cy="563617"/>
          </a:xfrm>
        </p:grpSpPr>
        <p:grpSp>
          <p:nvGrpSpPr>
            <p:cNvPr id="11314" name="Google Shape;11314;p45"/>
            <p:cNvGrpSpPr/>
            <p:nvPr/>
          </p:nvGrpSpPr>
          <p:grpSpPr>
            <a:xfrm>
              <a:off x="1675985" y="1366415"/>
              <a:ext cx="570516" cy="563617"/>
              <a:chOff x="5853000" y="3649975"/>
              <a:chExt cx="390150" cy="399275"/>
            </a:xfrm>
          </p:grpSpPr>
          <p:sp>
            <p:nvSpPr>
              <p:cNvPr id="11315" name="Google Shape;11315;p45"/>
              <p:cNvSpPr/>
              <p:nvPr/>
            </p:nvSpPr>
            <p:spPr>
              <a:xfrm>
                <a:off x="6134850" y="4024300"/>
                <a:ext cx="7775" cy="4350"/>
              </a:xfrm>
              <a:custGeom>
                <a:avLst/>
                <a:gdLst/>
                <a:ahLst/>
                <a:cxnLst/>
                <a:rect l="l" t="t" r="r" b="b"/>
                <a:pathLst>
                  <a:path w="311" h="174" extrusionOk="0">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45"/>
              <p:cNvSpPr/>
              <p:nvPr/>
            </p:nvSpPr>
            <p:spPr>
              <a:xfrm>
                <a:off x="6103750" y="4028975"/>
                <a:ext cx="13325" cy="10950"/>
              </a:xfrm>
              <a:custGeom>
                <a:avLst/>
                <a:gdLst/>
                <a:ahLst/>
                <a:cxnLst/>
                <a:rect l="l" t="t" r="r" b="b"/>
                <a:pathLst>
                  <a:path w="533" h="438" extrusionOk="0">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45"/>
              <p:cNvSpPr/>
              <p:nvPr/>
            </p:nvSpPr>
            <p:spPr>
              <a:xfrm>
                <a:off x="6073025" y="4033700"/>
                <a:ext cx="14700" cy="12275"/>
              </a:xfrm>
              <a:custGeom>
                <a:avLst/>
                <a:gdLst/>
                <a:ahLst/>
                <a:cxnLst/>
                <a:rect l="l" t="t" r="r" b="b"/>
                <a:pathLst>
                  <a:path w="588" h="491" extrusionOk="0">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45"/>
              <p:cNvSpPr/>
              <p:nvPr/>
            </p:nvSpPr>
            <p:spPr>
              <a:xfrm>
                <a:off x="6044050" y="4038400"/>
                <a:ext cx="13575" cy="10850"/>
              </a:xfrm>
              <a:custGeom>
                <a:avLst/>
                <a:gdLst/>
                <a:ahLst/>
                <a:cxnLst/>
                <a:rect l="l" t="t" r="r" b="b"/>
                <a:pathLst>
                  <a:path w="543" h="434" extrusionOk="0">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45"/>
              <p:cNvSpPr/>
              <p:nvPr/>
            </p:nvSpPr>
            <p:spPr>
              <a:xfrm>
                <a:off x="6015750" y="4043125"/>
                <a:ext cx="11700" cy="5250"/>
              </a:xfrm>
              <a:custGeom>
                <a:avLst/>
                <a:gdLst/>
                <a:ahLst/>
                <a:cxnLst/>
                <a:rect l="l" t="t" r="r" b="b"/>
                <a:pathLst>
                  <a:path w="468" h="210" extrusionOk="0">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45"/>
              <p:cNvSpPr/>
              <p:nvPr/>
            </p:nvSpPr>
            <p:spPr>
              <a:xfrm>
                <a:off x="6190625" y="3986300"/>
                <a:ext cx="1275" cy="1375"/>
              </a:xfrm>
              <a:custGeom>
                <a:avLst/>
                <a:gdLst/>
                <a:ahLst/>
                <a:cxnLst/>
                <a:rect l="l" t="t" r="r" b="b"/>
                <a:pathLst>
                  <a:path w="51" h="55" extrusionOk="0">
                    <a:moveTo>
                      <a:pt x="51" y="1"/>
                    </a:moveTo>
                    <a:lnTo>
                      <a:pt x="51" y="1"/>
                    </a:lnTo>
                    <a:cubicBezTo>
                      <a:pt x="32" y="17"/>
                      <a:pt x="16" y="35"/>
                      <a:pt x="0" y="54"/>
                    </a:cubicBezTo>
                    <a:cubicBezTo>
                      <a:pt x="19" y="35"/>
                      <a:pt x="35" y="20"/>
                      <a:pt x="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45"/>
              <p:cNvSpPr/>
              <p:nvPr/>
            </p:nvSpPr>
            <p:spPr>
              <a:xfrm>
                <a:off x="6157800" y="3989750"/>
                <a:ext cx="14700" cy="12225"/>
              </a:xfrm>
              <a:custGeom>
                <a:avLst/>
                <a:gdLst/>
                <a:ahLst/>
                <a:cxnLst/>
                <a:rect l="l" t="t" r="r" b="b"/>
                <a:pathLst>
                  <a:path w="588" h="489" extrusionOk="0">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45"/>
              <p:cNvSpPr/>
              <p:nvPr/>
            </p:nvSpPr>
            <p:spPr>
              <a:xfrm>
                <a:off x="6128025" y="39944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45"/>
              <p:cNvSpPr/>
              <p:nvPr/>
            </p:nvSpPr>
            <p:spPr>
              <a:xfrm>
                <a:off x="6098175" y="39991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45"/>
              <p:cNvSpPr/>
              <p:nvPr/>
            </p:nvSpPr>
            <p:spPr>
              <a:xfrm>
                <a:off x="6069650" y="4003850"/>
                <a:ext cx="14675" cy="12250"/>
              </a:xfrm>
              <a:custGeom>
                <a:avLst/>
                <a:gdLst/>
                <a:ahLst/>
                <a:cxnLst/>
                <a:rect l="l" t="t" r="r" b="b"/>
                <a:pathLst>
                  <a:path w="587" h="490" extrusionOk="0">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45"/>
              <p:cNvSpPr/>
              <p:nvPr/>
            </p:nvSpPr>
            <p:spPr>
              <a:xfrm>
                <a:off x="6038550" y="4008575"/>
                <a:ext cx="14625" cy="12250"/>
              </a:xfrm>
              <a:custGeom>
                <a:avLst/>
                <a:gdLst/>
                <a:ahLst/>
                <a:cxnLst/>
                <a:rect l="l" t="t" r="r" b="b"/>
                <a:pathLst>
                  <a:path w="585" h="490" extrusionOk="0">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45"/>
              <p:cNvSpPr/>
              <p:nvPr/>
            </p:nvSpPr>
            <p:spPr>
              <a:xfrm>
                <a:off x="6008700" y="4013325"/>
                <a:ext cx="14700" cy="12250"/>
              </a:xfrm>
              <a:custGeom>
                <a:avLst/>
                <a:gdLst/>
                <a:ahLst/>
                <a:cxnLst/>
                <a:rect l="l" t="t" r="r" b="b"/>
                <a:pathLst>
                  <a:path w="588" h="490" extrusionOk="0">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45"/>
              <p:cNvSpPr/>
              <p:nvPr/>
            </p:nvSpPr>
            <p:spPr>
              <a:xfrm>
                <a:off x="5978850" y="4018025"/>
                <a:ext cx="14700" cy="12275"/>
              </a:xfrm>
              <a:custGeom>
                <a:avLst/>
                <a:gdLst/>
                <a:ahLst/>
                <a:cxnLst/>
                <a:rect l="l" t="t" r="r" b="b"/>
                <a:pathLst>
                  <a:path w="588" h="491" extrusionOk="0">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45"/>
              <p:cNvSpPr/>
              <p:nvPr/>
            </p:nvSpPr>
            <p:spPr>
              <a:xfrm>
                <a:off x="5951900" y="4022750"/>
                <a:ext cx="11300" cy="8250"/>
              </a:xfrm>
              <a:custGeom>
                <a:avLst/>
                <a:gdLst/>
                <a:ahLst/>
                <a:cxnLst/>
                <a:rect l="l" t="t" r="r" b="b"/>
                <a:pathLst>
                  <a:path w="452" h="330" extrusionOk="0">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45"/>
              <p:cNvSpPr/>
              <p:nvPr/>
            </p:nvSpPr>
            <p:spPr>
              <a:xfrm>
                <a:off x="6214450" y="3950975"/>
                <a:ext cx="4000" cy="6150"/>
              </a:xfrm>
              <a:custGeom>
                <a:avLst/>
                <a:gdLst/>
                <a:ahLst/>
                <a:cxnLst/>
                <a:rect l="l" t="t" r="r" b="b"/>
                <a:pathLst>
                  <a:path w="160" h="246" extrusionOk="0">
                    <a:moveTo>
                      <a:pt x="160" y="1"/>
                    </a:moveTo>
                    <a:lnTo>
                      <a:pt x="160" y="1"/>
                    </a:lnTo>
                    <a:cubicBezTo>
                      <a:pt x="63" y="38"/>
                      <a:pt x="0" y="138"/>
                      <a:pt x="10" y="245"/>
                    </a:cubicBezTo>
                    <a:cubicBezTo>
                      <a:pt x="63" y="164"/>
                      <a:pt x="113" y="82"/>
                      <a:pt x="1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45"/>
              <p:cNvSpPr/>
              <p:nvPr/>
            </p:nvSpPr>
            <p:spPr>
              <a:xfrm>
                <a:off x="6182950" y="3955200"/>
                <a:ext cx="14675" cy="12275"/>
              </a:xfrm>
              <a:custGeom>
                <a:avLst/>
                <a:gdLst/>
                <a:ahLst/>
                <a:cxnLst/>
                <a:rect l="l" t="t" r="r" b="b"/>
                <a:pathLst>
                  <a:path w="587" h="491" extrusionOk="0">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45"/>
              <p:cNvSpPr/>
              <p:nvPr/>
            </p:nvSpPr>
            <p:spPr>
              <a:xfrm>
                <a:off x="6154425" y="3959875"/>
                <a:ext cx="14675" cy="12275"/>
              </a:xfrm>
              <a:custGeom>
                <a:avLst/>
                <a:gdLst/>
                <a:ahLst/>
                <a:cxnLst/>
                <a:rect l="l" t="t" r="r" b="b"/>
                <a:pathLst>
                  <a:path w="587" h="491" extrusionOk="0">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45"/>
              <p:cNvSpPr/>
              <p:nvPr/>
            </p:nvSpPr>
            <p:spPr>
              <a:xfrm>
                <a:off x="6124625" y="3964600"/>
                <a:ext cx="14625" cy="12250"/>
              </a:xfrm>
              <a:custGeom>
                <a:avLst/>
                <a:gdLst/>
                <a:ahLst/>
                <a:cxnLst/>
                <a:rect l="l" t="t" r="r" b="b"/>
                <a:pathLst>
                  <a:path w="585" h="490" extrusionOk="0">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45"/>
              <p:cNvSpPr/>
              <p:nvPr/>
            </p:nvSpPr>
            <p:spPr>
              <a:xfrm>
                <a:off x="6094800" y="3969300"/>
                <a:ext cx="14675" cy="12250"/>
              </a:xfrm>
              <a:custGeom>
                <a:avLst/>
                <a:gdLst/>
                <a:ahLst/>
                <a:cxnLst/>
                <a:rect l="l" t="t" r="r" b="b"/>
                <a:pathLst>
                  <a:path w="587" h="490" extrusionOk="0">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45"/>
              <p:cNvSpPr/>
              <p:nvPr/>
            </p:nvSpPr>
            <p:spPr>
              <a:xfrm>
                <a:off x="6064950" y="3974025"/>
                <a:ext cx="14675" cy="12225"/>
              </a:xfrm>
              <a:custGeom>
                <a:avLst/>
                <a:gdLst/>
                <a:ahLst/>
                <a:cxnLst/>
                <a:rect l="l" t="t" r="r" b="b"/>
                <a:pathLst>
                  <a:path w="587" h="489" extrusionOk="0">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45"/>
              <p:cNvSpPr/>
              <p:nvPr/>
            </p:nvSpPr>
            <p:spPr>
              <a:xfrm>
                <a:off x="6035100" y="39787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45"/>
              <p:cNvSpPr/>
              <p:nvPr/>
            </p:nvSpPr>
            <p:spPr>
              <a:xfrm>
                <a:off x="6005325" y="3983475"/>
                <a:ext cx="14700" cy="12275"/>
              </a:xfrm>
              <a:custGeom>
                <a:avLst/>
                <a:gdLst/>
                <a:ahLst/>
                <a:cxnLst/>
                <a:rect l="l" t="t" r="r" b="b"/>
                <a:pathLst>
                  <a:path w="588" h="491" extrusionOk="0">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45"/>
              <p:cNvSpPr/>
              <p:nvPr/>
            </p:nvSpPr>
            <p:spPr>
              <a:xfrm>
                <a:off x="5975475" y="3988175"/>
                <a:ext cx="14700" cy="12275"/>
              </a:xfrm>
              <a:custGeom>
                <a:avLst/>
                <a:gdLst/>
                <a:ahLst/>
                <a:cxnLst/>
                <a:rect l="l" t="t" r="r" b="b"/>
                <a:pathLst>
                  <a:path w="588" h="491" extrusionOk="0">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45"/>
              <p:cNvSpPr/>
              <p:nvPr/>
            </p:nvSpPr>
            <p:spPr>
              <a:xfrm>
                <a:off x="5944300" y="3992900"/>
                <a:ext cx="14700" cy="12250"/>
              </a:xfrm>
              <a:custGeom>
                <a:avLst/>
                <a:gdLst/>
                <a:ahLst/>
                <a:cxnLst/>
                <a:rect l="l" t="t" r="r" b="b"/>
                <a:pathLst>
                  <a:path w="588" h="490" extrusionOk="0">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45"/>
              <p:cNvSpPr/>
              <p:nvPr/>
            </p:nvSpPr>
            <p:spPr>
              <a:xfrm>
                <a:off x="5916800" y="3997625"/>
                <a:ext cx="12100" cy="11200"/>
              </a:xfrm>
              <a:custGeom>
                <a:avLst/>
                <a:gdLst/>
                <a:ahLst/>
                <a:cxnLst/>
                <a:rect l="l" t="t" r="r" b="b"/>
                <a:pathLst>
                  <a:path w="484" h="448" extrusionOk="0">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45"/>
              <p:cNvSpPr/>
              <p:nvPr/>
            </p:nvSpPr>
            <p:spPr>
              <a:xfrm>
                <a:off x="6208025" y="3920650"/>
                <a:ext cx="14675" cy="12275"/>
              </a:xfrm>
              <a:custGeom>
                <a:avLst/>
                <a:gdLst/>
                <a:ahLst/>
                <a:cxnLst/>
                <a:rect l="l" t="t" r="r" b="b"/>
                <a:pathLst>
                  <a:path w="587" h="491" extrusionOk="0">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45"/>
              <p:cNvSpPr/>
              <p:nvPr/>
            </p:nvSpPr>
            <p:spPr>
              <a:xfrm>
                <a:off x="6179575" y="3925350"/>
                <a:ext cx="14675" cy="12250"/>
              </a:xfrm>
              <a:custGeom>
                <a:avLst/>
                <a:gdLst/>
                <a:ahLst/>
                <a:cxnLst/>
                <a:rect l="l" t="t" r="r" b="b"/>
                <a:pathLst>
                  <a:path w="587" h="490" extrusionOk="0">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45"/>
              <p:cNvSpPr/>
              <p:nvPr/>
            </p:nvSpPr>
            <p:spPr>
              <a:xfrm>
                <a:off x="6149725" y="3930050"/>
                <a:ext cx="14675" cy="12250"/>
              </a:xfrm>
              <a:custGeom>
                <a:avLst/>
                <a:gdLst/>
                <a:ahLst/>
                <a:cxnLst/>
                <a:rect l="l" t="t" r="r" b="b"/>
                <a:pathLst>
                  <a:path w="587" h="490" extrusionOk="0">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45"/>
              <p:cNvSpPr/>
              <p:nvPr/>
            </p:nvSpPr>
            <p:spPr>
              <a:xfrm>
                <a:off x="6119875" y="3934750"/>
                <a:ext cx="14675" cy="12250"/>
              </a:xfrm>
              <a:custGeom>
                <a:avLst/>
                <a:gdLst/>
                <a:ahLst/>
                <a:cxnLst/>
                <a:rect l="l" t="t" r="r" b="b"/>
                <a:pathLst>
                  <a:path w="587" h="490" extrusionOk="0">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45"/>
              <p:cNvSpPr/>
              <p:nvPr/>
            </p:nvSpPr>
            <p:spPr>
              <a:xfrm>
                <a:off x="6090100" y="3939525"/>
                <a:ext cx="14675" cy="12250"/>
              </a:xfrm>
              <a:custGeom>
                <a:avLst/>
                <a:gdLst/>
                <a:ahLst/>
                <a:cxnLst/>
                <a:rect l="l" t="t" r="r" b="b"/>
                <a:pathLst>
                  <a:path w="587" h="490" extrusionOk="0">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45"/>
              <p:cNvSpPr/>
              <p:nvPr/>
            </p:nvSpPr>
            <p:spPr>
              <a:xfrm>
                <a:off x="6060250" y="394422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45"/>
              <p:cNvSpPr/>
              <p:nvPr/>
            </p:nvSpPr>
            <p:spPr>
              <a:xfrm>
                <a:off x="6030400" y="3948925"/>
                <a:ext cx="14675" cy="12275"/>
              </a:xfrm>
              <a:custGeom>
                <a:avLst/>
                <a:gdLst/>
                <a:ahLst/>
                <a:cxnLst/>
                <a:rect l="l" t="t" r="r" b="b"/>
                <a:pathLst>
                  <a:path w="587" h="491" extrusionOk="0">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45"/>
              <p:cNvSpPr/>
              <p:nvPr/>
            </p:nvSpPr>
            <p:spPr>
              <a:xfrm>
                <a:off x="6000600" y="3953625"/>
                <a:ext cx="14625" cy="12275"/>
              </a:xfrm>
              <a:custGeom>
                <a:avLst/>
                <a:gdLst/>
                <a:ahLst/>
                <a:cxnLst/>
                <a:rect l="l" t="t" r="r" b="b"/>
                <a:pathLst>
                  <a:path w="585" h="491" extrusionOk="0">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45"/>
              <p:cNvSpPr/>
              <p:nvPr/>
            </p:nvSpPr>
            <p:spPr>
              <a:xfrm>
                <a:off x="5970775" y="3958325"/>
                <a:ext cx="14700" cy="12275"/>
              </a:xfrm>
              <a:custGeom>
                <a:avLst/>
                <a:gdLst/>
                <a:ahLst/>
                <a:cxnLst/>
                <a:rect l="l" t="t" r="r" b="b"/>
                <a:pathLst>
                  <a:path w="588" h="491" extrusionOk="0">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45"/>
              <p:cNvSpPr/>
              <p:nvPr/>
            </p:nvSpPr>
            <p:spPr>
              <a:xfrm>
                <a:off x="5940925" y="3963075"/>
                <a:ext cx="14700" cy="12225"/>
              </a:xfrm>
              <a:custGeom>
                <a:avLst/>
                <a:gdLst/>
                <a:ahLst/>
                <a:cxnLst/>
                <a:rect l="l" t="t" r="r" b="b"/>
                <a:pathLst>
                  <a:path w="588" h="489" extrusionOk="0">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45"/>
              <p:cNvSpPr/>
              <p:nvPr/>
            </p:nvSpPr>
            <p:spPr>
              <a:xfrm>
                <a:off x="5909750" y="3967825"/>
                <a:ext cx="14700" cy="12250"/>
              </a:xfrm>
              <a:custGeom>
                <a:avLst/>
                <a:gdLst/>
                <a:ahLst/>
                <a:cxnLst/>
                <a:rect l="l" t="t" r="r" b="b"/>
                <a:pathLst>
                  <a:path w="588" h="490" extrusionOk="0">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45"/>
              <p:cNvSpPr/>
              <p:nvPr/>
            </p:nvSpPr>
            <p:spPr>
              <a:xfrm>
                <a:off x="5889150" y="3972675"/>
                <a:ext cx="4950" cy="5975"/>
              </a:xfrm>
              <a:custGeom>
                <a:avLst/>
                <a:gdLst/>
                <a:ahLst/>
                <a:cxnLst/>
                <a:rect l="l" t="t" r="r" b="b"/>
                <a:pathLst>
                  <a:path w="198" h="239" extrusionOk="0">
                    <a:moveTo>
                      <a:pt x="1" y="1"/>
                    </a:moveTo>
                    <a:lnTo>
                      <a:pt x="1" y="1"/>
                    </a:lnTo>
                    <a:cubicBezTo>
                      <a:pt x="63" y="79"/>
                      <a:pt x="129" y="160"/>
                      <a:pt x="195" y="239"/>
                    </a:cubicBezTo>
                    <a:cubicBezTo>
                      <a:pt x="198" y="123"/>
                      <a:pt x="113" y="2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45"/>
              <p:cNvSpPr/>
              <p:nvPr/>
            </p:nvSpPr>
            <p:spPr>
              <a:xfrm>
                <a:off x="6233325" y="3886100"/>
                <a:ext cx="9350" cy="12175"/>
              </a:xfrm>
              <a:custGeom>
                <a:avLst/>
                <a:gdLst/>
                <a:ahLst/>
                <a:cxnLst/>
                <a:rect l="l" t="t" r="r" b="b"/>
                <a:pathLst>
                  <a:path w="374" h="487" extrusionOk="0">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45"/>
              <p:cNvSpPr/>
              <p:nvPr/>
            </p:nvSpPr>
            <p:spPr>
              <a:xfrm>
                <a:off x="6203325" y="3890800"/>
                <a:ext cx="14675" cy="12275"/>
              </a:xfrm>
              <a:custGeom>
                <a:avLst/>
                <a:gdLst/>
                <a:ahLst/>
                <a:cxnLst/>
                <a:rect l="l" t="t" r="r" b="b"/>
                <a:pathLst>
                  <a:path w="587" h="491" extrusionOk="0">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45"/>
              <p:cNvSpPr/>
              <p:nvPr/>
            </p:nvSpPr>
            <p:spPr>
              <a:xfrm>
                <a:off x="6174850" y="3895500"/>
                <a:ext cx="14700" cy="12250"/>
              </a:xfrm>
              <a:custGeom>
                <a:avLst/>
                <a:gdLst/>
                <a:ahLst/>
                <a:cxnLst/>
                <a:rect l="l" t="t" r="r" b="b"/>
                <a:pathLst>
                  <a:path w="588" h="490" extrusionOk="0">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45"/>
              <p:cNvSpPr/>
              <p:nvPr/>
            </p:nvSpPr>
            <p:spPr>
              <a:xfrm>
                <a:off x="6145000" y="3900225"/>
                <a:ext cx="14700" cy="12225"/>
              </a:xfrm>
              <a:custGeom>
                <a:avLst/>
                <a:gdLst/>
                <a:ahLst/>
                <a:cxnLst/>
                <a:rect l="l" t="t" r="r" b="b"/>
                <a:pathLst>
                  <a:path w="588" h="489" extrusionOk="0">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45"/>
              <p:cNvSpPr/>
              <p:nvPr/>
            </p:nvSpPr>
            <p:spPr>
              <a:xfrm>
                <a:off x="6115175" y="39049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45"/>
              <p:cNvSpPr/>
              <p:nvPr/>
            </p:nvSpPr>
            <p:spPr>
              <a:xfrm>
                <a:off x="6085375" y="3909675"/>
                <a:ext cx="14625" cy="12275"/>
              </a:xfrm>
              <a:custGeom>
                <a:avLst/>
                <a:gdLst/>
                <a:ahLst/>
                <a:cxnLst/>
                <a:rect l="l" t="t" r="r" b="b"/>
                <a:pathLst>
                  <a:path w="585" h="491" extrusionOk="0">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45"/>
              <p:cNvSpPr/>
              <p:nvPr/>
            </p:nvSpPr>
            <p:spPr>
              <a:xfrm>
                <a:off x="6055550" y="3914375"/>
                <a:ext cx="14675" cy="12275"/>
              </a:xfrm>
              <a:custGeom>
                <a:avLst/>
                <a:gdLst/>
                <a:ahLst/>
                <a:cxnLst/>
                <a:rect l="l" t="t" r="r" b="b"/>
                <a:pathLst>
                  <a:path w="587" h="491" extrusionOk="0">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45"/>
              <p:cNvSpPr/>
              <p:nvPr/>
            </p:nvSpPr>
            <p:spPr>
              <a:xfrm>
                <a:off x="6025700" y="3919075"/>
                <a:ext cx="14675" cy="12275"/>
              </a:xfrm>
              <a:custGeom>
                <a:avLst/>
                <a:gdLst/>
                <a:ahLst/>
                <a:cxnLst/>
                <a:rect l="l" t="t" r="r" b="b"/>
                <a:pathLst>
                  <a:path w="587" h="491" extrusionOk="0">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45"/>
              <p:cNvSpPr/>
              <p:nvPr/>
            </p:nvSpPr>
            <p:spPr>
              <a:xfrm>
                <a:off x="5995850" y="3923775"/>
                <a:ext cx="14675" cy="12275"/>
              </a:xfrm>
              <a:custGeom>
                <a:avLst/>
                <a:gdLst/>
                <a:ahLst/>
                <a:cxnLst/>
                <a:rect l="l" t="t" r="r" b="b"/>
                <a:pathLst>
                  <a:path w="587" h="491" extrusionOk="0">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45"/>
              <p:cNvSpPr/>
              <p:nvPr/>
            </p:nvSpPr>
            <p:spPr>
              <a:xfrm>
                <a:off x="5966075" y="3928550"/>
                <a:ext cx="14675" cy="12250"/>
              </a:xfrm>
              <a:custGeom>
                <a:avLst/>
                <a:gdLst/>
                <a:ahLst/>
                <a:cxnLst/>
                <a:rect l="l" t="t" r="r" b="b"/>
                <a:pathLst>
                  <a:path w="587" h="490" extrusionOk="0">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45"/>
              <p:cNvSpPr/>
              <p:nvPr/>
            </p:nvSpPr>
            <p:spPr>
              <a:xfrm>
                <a:off x="5936225" y="3933250"/>
                <a:ext cx="14675" cy="12250"/>
              </a:xfrm>
              <a:custGeom>
                <a:avLst/>
                <a:gdLst/>
                <a:ahLst/>
                <a:cxnLst/>
                <a:rect l="l" t="t" r="r" b="b"/>
                <a:pathLst>
                  <a:path w="587" h="490" extrusionOk="0">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45"/>
              <p:cNvSpPr/>
              <p:nvPr/>
            </p:nvSpPr>
            <p:spPr>
              <a:xfrm>
                <a:off x="5906375" y="3937950"/>
                <a:ext cx="14700" cy="12275"/>
              </a:xfrm>
              <a:custGeom>
                <a:avLst/>
                <a:gdLst/>
                <a:ahLst/>
                <a:cxnLst/>
                <a:rect l="l" t="t" r="r" b="b"/>
                <a:pathLst>
                  <a:path w="588"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45"/>
              <p:cNvSpPr/>
              <p:nvPr/>
            </p:nvSpPr>
            <p:spPr>
              <a:xfrm>
                <a:off x="5875200" y="3942675"/>
                <a:ext cx="14700" cy="12275"/>
              </a:xfrm>
              <a:custGeom>
                <a:avLst/>
                <a:gdLst/>
                <a:ahLst/>
                <a:cxnLst/>
                <a:rect l="l" t="t" r="r" b="b"/>
                <a:pathLst>
                  <a:path w="588" h="491" extrusionOk="0">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45"/>
              <p:cNvSpPr/>
              <p:nvPr/>
            </p:nvSpPr>
            <p:spPr>
              <a:xfrm>
                <a:off x="6228475" y="3856250"/>
                <a:ext cx="14675" cy="12275"/>
              </a:xfrm>
              <a:custGeom>
                <a:avLst/>
                <a:gdLst/>
                <a:ahLst/>
                <a:cxnLst/>
                <a:rect l="l" t="t" r="r" b="b"/>
                <a:pathLst>
                  <a:path w="587" h="491" extrusionOk="0">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45"/>
              <p:cNvSpPr/>
              <p:nvPr/>
            </p:nvSpPr>
            <p:spPr>
              <a:xfrm>
                <a:off x="6198625" y="3860975"/>
                <a:ext cx="14675" cy="12250"/>
              </a:xfrm>
              <a:custGeom>
                <a:avLst/>
                <a:gdLst/>
                <a:ahLst/>
                <a:cxnLst/>
                <a:rect l="l" t="t" r="r" b="b"/>
                <a:pathLst>
                  <a:path w="587" h="490" extrusionOk="0">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45"/>
              <p:cNvSpPr/>
              <p:nvPr/>
            </p:nvSpPr>
            <p:spPr>
              <a:xfrm>
                <a:off x="6170150" y="3865725"/>
                <a:ext cx="14625" cy="12250"/>
              </a:xfrm>
              <a:custGeom>
                <a:avLst/>
                <a:gdLst/>
                <a:ahLst/>
                <a:cxnLst/>
                <a:rect l="l" t="t" r="r" b="b"/>
                <a:pathLst>
                  <a:path w="585" h="490" extrusionOk="0">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45"/>
              <p:cNvSpPr/>
              <p:nvPr/>
            </p:nvSpPr>
            <p:spPr>
              <a:xfrm>
                <a:off x="6140325" y="3870425"/>
                <a:ext cx="14675" cy="12250"/>
              </a:xfrm>
              <a:custGeom>
                <a:avLst/>
                <a:gdLst/>
                <a:ahLst/>
                <a:cxnLst/>
                <a:rect l="l" t="t" r="r" b="b"/>
                <a:pathLst>
                  <a:path w="587" h="490" extrusionOk="0">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45"/>
              <p:cNvSpPr/>
              <p:nvPr/>
            </p:nvSpPr>
            <p:spPr>
              <a:xfrm>
                <a:off x="6110450" y="3875125"/>
                <a:ext cx="14700" cy="12275"/>
              </a:xfrm>
              <a:custGeom>
                <a:avLst/>
                <a:gdLst/>
                <a:ahLst/>
                <a:cxnLst/>
                <a:rect l="l" t="t" r="r" b="b"/>
                <a:pathLst>
                  <a:path w="588" h="491" extrusionOk="0">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45"/>
              <p:cNvSpPr/>
              <p:nvPr/>
            </p:nvSpPr>
            <p:spPr>
              <a:xfrm>
                <a:off x="6080700" y="3879825"/>
                <a:ext cx="14550" cy="12275"/>
              </a:xfrm>
              <a:custGeom>
                <a:avLst/>
                <a:gdLst/>
                <a:ahLst/>
                <a:cxnLst/>
                <a:rect l="l" t="t" r="r" b="b"/>
                <a:pathLst>
                  <a:path w="582" h="491" extrusionOk="0">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45"/>
              <p:cNvSpPr/>
              <p:nvPr/>
            </p:nvSpPr>
            <p:spPr>
              <a:xfrm>
                <a:off x="6050850" y="3884525"/>
                <a:ext cx="14600" cy="12275"/>
              </a:xfrm>
              <a:custGeom>
                <a:avLst/>
                <a:gdLst/>
                <a:ahLst/>
                <a:cxnLst/>
                <a:rect l="l" t="t" r="r" b="b"/>
                <a:pathLst>
                  <a:path w="584" h="491" extrusionOk="0">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45"/>
              <p:cNvSpPr/>
              <p:nvPr/>
            </p:nvSpPr>
            <p:spPr>
              <a:xfrm>
                <a:off x="6021000" y="3889275"/>
                <a:ext cx="14675" cy="12225"/>
              </a:xfrm>
              <a:custGeom>
                <a:avLst/>
                <a:gdLst/>
                <a:ahLst/>
                <a:cxnLst/>
                <a:rect l="l" t="t" r="r" b="b"/>
                <a:pathLst>
                  <a:path w="587" h="489" extrusionOk="0">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45"/>
              <p:cNvSpPr/>
              <p:nvPr/>
            </p:nvSpPr>
            <p:spPr>
              <a:xfrm>
                <a:off x="5991150" y="3894000"/>
                <a:ext cx="14675" cy="12250"/>
              </a:xfrm>
              <a:custGeom>
                <a:avLst/>
                <a:gdLst/>
                <a:ahLst/>
                <a:cxnLst/>
                <a:rect l="l" t="t" r="r" b="b"/>
                <a:pathLst>
                  <a:path w="587" h="490" extrusionOk="0">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45"/>
              <p:cNvSpPr/>
              <p:nvPr/>
            </p:nvSpPr>
            <p:spPr>
              <a:xfrm>
                <a:off x="5961350" y="3898700"/>
                <a:ext cx="14625" cy="12275"/>
              </a:xfrm>
              <a:custGeom>
                <a:avLst/>
                <a:gdLst/>
                <a:ahLst/>
                <a:cxnLst/>
                <a:rect l="l" t="t" r="r" b="b"/>
                <a:pathLst>
                  <a:path w="585" h="491" extrusionOk="0">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45"/>
              <p:cNvSpPr/>
              <p:nvPr/>
            </p:nvSpPr>
            <p:spPr>
              <a:xfrm>
                <a:off x="5931525" y="3903400"/>
                <a:ext cx="14675" cy="12275"/>
              </a:xfrm>
              <a:custGeom>
                <a:avLst/>
                <a:gdLst/>
                <a:ahLst/>
                <a:cxnLst/>
                <a:rect l="l" t="t" r="r" b="b"/>
                <a:pathLst>
                  <a:path w="587" h="491" extrusionOk="0">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45"/>
              <p:cNvSpPr/>
              <p:nvPr/>
            </p:nvSpPr>
            <p:spPr>
              <a:xfrm>
                <a:off x="5901675" y="3908100"/>
                <a:ext cx="14675" cy="12275"/>
              </a:xfrm>
              <a:custGeom>
                <a:avLst/>
                <a:gdLst/>
                <a:ahLst/>
                <a:cxnLst/>
                <a:rect l="l" t="t" r="r" b="b"/>
                <a:pathLst>
                  <a:path w="587"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45"/>
              <p:cNvSpPr/>
              <p:nvPr/>
            </p:nvSpPr>
            <p:spPr>
              <a:xfrm>
                <a:off x="5871825" y="3912850"/>
                <a:ext cx="14700" cy="12225"/>
              </a:xfrm>
              <a:custGeom>
                <a:avLst/>
                <a:gdLst/>
                <a:ahLst/>
                <a:cxnLst/>
                <a:rect l="l" t="t" r="r" b="b"/>
                <a:pathLst>
                  <a:path w="588" h="489" extrusionOk="0">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45"/>
              <p:cNvSpPr/>
              <p:nvPr/>
            </p:nvSpPr>
            <p:spPr>
              <a:xfrm>
                <a:off x="6223775" y="3826425"/>
                <a:ext cx="14625" cy="12275"/>
              </a:xfrm>
              <a:custGeom>
                <a:avLst/>
                <a:gdLst/>
                <a:ahLst/>
                <a:cxnLst/>
                <a:rect l="l" t="t" r="r" b="b"/>
                <a:pathLst>
                  <a:path w="585" h="491" extrusionOk="0">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45"/>
              <p:cNvSpPr/>
              <p:nvPr/>
            </p:nvSpPr>
            <p:spPr>
              <a:xfrm>
                <a:off x="6193925" y="3831175"/>
                <a:ext cx="14675" cy="12275"/>
              </a:xfrm>
              <a:custGeom>
                <a:avLst/>
                <a:gdLst/>
                <a:ahLst/>
                <a:cxnLst/>
                <a:rect l="l" t="t" r="r" b="b"/>
                <a:pathLst>
                  <a:path w="587" h="491" extrusionOk="0">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45"/>
              <p:cNvSpPr/>
              <p:nvPr/>
            </p:nvSpPr>
            <p:spPr>
              <a:xfrm>
                <a:off x="6164075" y="3835875"/>
                <a:ext cx="14675" cy="12275"/>
              </a:xfrm>
              <a:custGeom>
                <a:avLst/>
                <a:gdLst/>
                <a:ahLst/>
                <a:cxnLst/>
                <a:rect l="l" t="t" r="r" b="b"/>
                <a:pathLst>
                  <a:path w="587" h="491" extrusionOk="0">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45"/>
              <p:cNvSpPr/>
              <p:nvPr/>
            </p:nvSpPr>
            <p:spPr>
              <a:xfrm>
                <a:off x="6135600" y="3840575"/>
                <a:ext cx="14625" cy="12275"/>
              </a:xfrm>
              <a:custGeom>
                <a:avLst/>
                <a:gdLst/>
                <a:ahLst/>
                <a:cxnLst/>
                <a:rect l="l" t="t" r="r" b="b"/>
                <a:pathLst>
                  <a:path w="585" h="491" extrusionOk="0">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45"/>
              <p:cNvSpPr/>
              <p:nvPr/>
            </p:nvSpPr>
            <p:spPr>
              <a:xfrm>
                <a:off x="6105750" y="3845275"/>
                <a:ext cx="14700" cy="12275"/>
              </a:xfrm>
              <a:custGeom>
                <a:avLst/>
                <a:gdLst/>
                <a:ahLst/>
                <a:cxnLst/>
                <a:rect l="l" t="t" r="r" b="b"/>
                <a:pathLst>
                  <a:path w="588" h="491" extrusionOk="0">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45"/>
              <p:cNvSpPr/>
              <p:nvPr/>
            </p:nvSpPr>
            <p:spPr>
              <a:xfrm>
                <a:off x="6074600" y="38500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45"/>
              <p:cNvSpPr/>
              <p:nvPr/>
            </p:nvSpPr>
            <p:spPr>
              <a:xfrm>
                <a:off x="6046225" y="3854775"/>
                <a:ext cx="14475" cy="12200"/>
              </a:xfrm>
              <a:custGeom>
                <a:avLst/>
                <a:gdLst/>
                <a:ahLst/>
                <a:cxnLst/>
                <a:rect l="l" t="t" r="r" b="b"/>
                <a:pathLst>
                  <a:path w="579" h="488" extrusionOk="0">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45"/>
              <p:cNvSpPr/>
              <p:nvPr/>
            </p:nvSpPr>
            <p:spPr>
              <a:xfrm>
                <a:off x="6016375" y="3859475"/>
                <a:ext cx="14475" cy="12250"/>
              </a:xfrm>
              <a:custGeom>
                <a:avLst/>
                <a:gdLst/>
                <a:ahLst/>
                <a:cxnLst/>
                <a:rect l="l" t="t" r="r" b="b"/>
                <a:pathLst>
                  <a:path w="579" h="490" extrusionOk="0">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45"/>
              <p:cNvSpPr/>
              <p:nvPr/>
            </p:nvSpPr>
            <p:spPr>
              <a:xfrm>
                <a:off x="5986525" y="3864175"/>
                <a:ext cx="14550" cy="12250"/>
              </a:xfrm>
              <a:custGeom>
                <a:avLst/>
                <a:gdLst/>
                <a:ahLst/>
                <a:cxnLst/>
                <a:rect l="l" t="t" r="r" b="b"/>
                <a:pathLst>
                  <a:path w="582" h="490" extrusionOk="0">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45"/>
              <p:cNvSpPr/>
              <p:nvPr/>
            </p:nvSpPr>
            <p:spPr>
              <a:xfrm>
                <a:off x="5956600" y="3868850"/>
                <a:ext cx="14675" cy="12275"/>
              </a:xfrm>
              <a:custGeom>
                <a:avLst/>
                <a:gdLst/>
                <a:ahLst/>
                <a:cxnLst/>
                <a:rect l="l" t="t" r="r" b="b"/>
                <a:pathLst>
                  <a:path w="587" h="491" extrusionOk="0">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45"/>
              <p:cNvSpPr/>
              <p:nvPr/>
            </p:nvSpPr>
            <p:spPr>
              <a:xfrm>
                <a:off x="5926800" y="3873550"/>
                <a:ext cx="14625" cy="12275"/>
              </a:xfrm>
              <a:custGeom>
                <a:avLst/>
                <a:gdLst/>
                <a:ahLst/>
                <a:cxnLst/>
                <a:rect l="l" t="t" r="r" b="b"/>
                <a:pathLst>
                  <a:path w="585" h="491" extrusionOk="0">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45"/>
              <p:cNvSpPr/>
              <p:nvPr/>
            </p:nvSpPr>
            <p:spPr>
              <a:xfrm>
                <a:off x="5896975" y="3878300"/>
                <a:ext cx="14675" cy="12225"/>
              </a:xfrm>
              <a:custGeom>
                <a:avLst/>
                <a:gdLst/>
                <a:ahLst/>
                <a:cxnLst/>
                <a:rect l="l" t="t" r="r" b="b"/>
                <a:pathLst>
                  <a:path w="587" h="489" extrusionOk="0">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45"/>
              <p:cNvSpPr/>
              <p:nvPr/>
            </p:nvSpPr>
            <p:spPr>
              <a:xfrm>
                <a:off x="5867125" y="388302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45"/>
              <p:cNvSpPr/>
              <p:nvPr/>
            </p:nvSpPr>
            <p:spPr>
              <a:xfrm>
                <a:off x="6218975" y="3796625"/>
                <a:ext cx="14700" cy="12275"/>
              </a:xfrm>
              <a:custGeom>
                <a:avLst/>
                <a:gdLst/>
                <a:ahLst/>
                <a:cxnLst/>
                <a:rect l="l" t="t" r="r" b="b"/>
                <a:pathLst>
                  <a:path w="588" h="491" extrusionOk="0">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45"/>
              <p:cNvSpPr/>
              <p:nvPr/>
            </p:nvSpPr>
            <p:spPr>
              <a:xfrm>
                <a:off x="6189225" y="38013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45"/>
              <p:cNvSpPr/>
              <p:nvPr/>
            </p:nvSpPr>
            <p:spPr>
              <a:xfrm>
                <a:off x="6159375" y="38060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45"/>
              <p:cNvSpPr/>
              <p:nvPr/>
            </p:nvSpPr>
            <p:spPr>
              <a:xfrm>
                <a:off x="6129525" y="3810750"/>
                <a:ext cx="14675" cy="12250"/>
              </a:xfrm>
              <a:custGeom>
                <a:avLst/>
                <a:gdLst/>
                <a:ahLst/>
                <a:cxnLst/>
                <a:rect l="l" t="t" r="r" b="b"/>
                <a:pathLst>
                  <a:path w="587" h="490" extrusionOk="0">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45"/>
              <p:cNvSpPr/>
              <p:nvPr/>
            </p:nvSpPr>
            <p:spPr>
              <a:xfrm>
                <a:off x="6099750" y="3815450"/>
                <a:ext cx="14625" cy="12300"/>
              </a:xfrm>
              <a:custGeom>
                <a:avLst/>
                <a:gdLst/>
                <a:ahLst/>
                <a:cxnLst/>
                <a:rect l="l" t="t" r="r" b="b"/>
                <a:pathLst>
                  <a:path w="585" h="492" extrusionOk="0">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45"/>
              <p:cNvSpPr/>
              <p:nvPr/>
            </p:nvSpPr>
            <p:spPr>
              <a:xfrm>
                <a:off x="6069900" y="38202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45"/>
              <p:cNvSpPr/>
              <p:nvPr/>
            </p:nvSpPr>
            <p:spPr>
              <a:xfrm>
                <a:off x="6040050" y="38249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45"/>
              <p:cNvSpPr/>
              <p:nvPr/>
            </p:nvSpPr>
            <p:spPr>
              <a:xfrm>
                <a:off x="6010200" y="3829625"/>
                <a:ext cx="14675" cy="12250"/>
              </a:xfrm>
              <a:custGeom>
                <a:avLst/>
                <a:gdLst/>
                <a:ahLst/>
                <a:cxnLst/>
                <a:rect l="l" t="t" r="r" b="b"/>
                <a:pathLst>
                  <a:path w="587" h="490" extrusionOk="0">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45"/>
              <p:cNvSpPr/>
              <p:nvPr/>
            </p:nvSpPr>
            <p:spPr>
              <a:xfrm>
                <a:off x="5980425" y="3834350"/>
                <a:ext cx="14675" cy="12250"/>
              </a:xfrm>
              <a:custGeom>
                <a:avLst/>
                <a:gdLst/>
                <a:ahLst/>
                <a:cxnLst/>
                <a:rect l="l" t="t" r="r" b="b"/>
                <a:pathLst>
                  <a:path w="587" h="490" extrusionOk="0">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45"/>
              <p:cNvSpPr/>
              <p:nvPr/>
            </p:nvSpPr>
            <p:spPr>
              <a:xfrm>
                <a:off x="5951900" y="3839050"/>
                <a:ext cx="14675" cy="12225"/>
              </a:xfrm>
              <a:custGeom>
                <a:avLst/>
                <a:gdLst/>
                <a:ahLst/>
                <a:cxnLst/>
                <a:rect l="l" t="t" r="r" b="b"/>
                <a:pathLst>
                  <a:path w="587" h="489" extrusionOk="0">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45"/>
              <p:cNvSpPr/>
              <p:nvPr/>
            </p:nvSpPr>
            <p:spPr>
              <a:xfrm>
                <a:off x="5922050" y="384377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45"/>
              <p:cNvSpPr/>
              <p:nvPr/>
            </p:nvSpPr>
            <p:spPr>
              <a:xfrm>
                <a:off x="5890950" y="3848500"/>
                <a:ext cx="14625" cy="12250"/>
              </a:xfrm>
              <a:custGeom>
                <a:avLst/>
                <a:gdLst/>
                <a:ahLst/>
                <a:cxnLst/>
                <a:rect l="l" t="t" r="r" b="b"/>
                <a:pathLst>
                  <a:path w="585" h="490" extrusionOk="0">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45"/>
              <p:cNvSpPr/>
              <p:nvPr/>
            </p:nvSpPr>
            <p:spPr>
              <a:xfrm>
                <a:off x="5862425" y="3853200"/>
                <a:ext cx="14675" cy="12250"/>
              </a:xfrm>
              <a:custGeom>
                <a:avLst/>
                <a:gdLst/>
                <a:ahLst/>
                <a:cxnLst/>
                <a:rect l="l" t="t" r="r" b="b"/>
                <a:pathLst>
                  <a:path w="587" h="490" extrusionOk="0">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45"/>
              <p:cNvSpPr/>
              <p:nvPr/>
            </p:nvSpPr>
            <p:spPr>
              <a:xfrm>
                <a:off x="6215600" y="3766775"/>
                <a:ext cx="14700" cy="12250"/>
              </a:xfrm>
              <a:custGeom>
                <a:avLst/>
                <a:gdLst/>
                <a:ahLst/>
                <a:cxnLst/>
                <a:rect l="l" t="t" r="r" b="b"/>
                <a:pathLst>
                  <a:path w="588" h="490" extrusionOk="0">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45"/>
              <p:cNvSpPr/>
              <p:nvPr/>
            </p:nvSpPr>
            <p:spPr>
              <a:xfrm>
                <a:off x="6184525" y="3771475"/>
                <a:ext cx="14625" cy="12275"/>
              </a:xfrm>
              <a:custGeom>
                <a:avLst/>
                <a:gdLst/>
                <a:ahLst/>
                <a:cxnLst/>
                <a:rect l="l" t="t" r="r" b="b"/>
                <a:pathLst>
                  <a:path w="585" h="491" extrusionOk="0">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45"/>
              <p:cNvSpPr/>
              <p:nvPr/>
            </p:nvSpPr>
            <p:spPr>
              <a:xfrm>
                <a:off x="6154675" y="37762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45"/>
              <p:cNvSpPr/>
              <p:nvPr/>
            </p:nvSpPr>
            <p:spPr>
              <a:xfrm>
                <a:off x="6124825" y="3780975"/>
                <a:ext cx="14675" cy="12225"/>
              </a:xfrm>
              <a:custGeom>
                <a:avLst/>
                <a:gdLst/>
                <a:ahLst/>
                <a:cxnLst/>
                <a:rect l="l" t="t" r="r" b="b"/>
                <a:pathLst>
                  <a:path w="587" h="489" extrusionOk="0">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45"/>
              <p:cNvSpPr/>
              <p:nvPr/>
            </p:nvSpPr>
            <p:spPr>
              <a:xfrm>
                <a:off x="6094975" y="3785675"/>
                <a:ext cx="14675" cy="12250"/>
              </a:xfrm>
              <a:custGeom>
                <a:avLst/>
                <a:gdLst/>
                <a:ahLst/>
                <a:cxnLst/>
                <a:rect l="l" t="t" r="r" b="b"/>
                <a:pathLst>
                  <a:path w="587" h="490" extrusionOk="0">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45"/>
              <p:cNvSpPr/>
              <p:nvPr/>
            </p:nvSpPr>
            <p:spPr>
              <a:xfrm>
                <a:off x="6065200" y="3790375"/>
                <a:ext cx="14625" cy="12250"/>
              </a:xfrm>
              <a:custGeom>
                <a:avLst/>
                <a:gdLst/>
                <a:ahLst/>
                <a:cxnLst/>
                <a:rect l="l" t="t" r="r" b="b"/>
                <a:pathLst>
                  <a:path w="585" h="490" extrusionOk="0">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45"/>
              <p:cNvSpPr/>
              <p:nvPr/>
            </p:nvSpPr>
            <p:spPr>
              <a:xfrm>
                <a:off x="6035350" y="3795075"/>
                <a:ext cx="14675" cy="12275"/>
              </a:xfrm>
              <a:custGeom>
                <a:avLst/>
                <a:gdLst/>
                <a:ahLst/>
                <a:cxnLst/>
                <a:rect l="l" t="t" r="r" b="b"/>
                <a:pathLst>
                  <a:path w="587" h="491" extrusionOk="0">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45"/>
              <p:cNvSpPr/>
              <p:nvPr/>
            </p:nvSpPr>
            <p:spPr>
              <a:xfrm>
                <a:off x="6005500" y="3799800"/>
                <a:ext cx="14675" cy="12250"/>
              </a:xfrm>
              <a:custGeom>
                <a:avLst/>
                <a:gdLst/>
                <a:ahLst/>
                <a:cxnLst/>
                <a:rect l="l" t="t" r="r" b="b"/>
                <a:pathLst>
                  <a:path w="587" h="490" extrusionOk="0">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45"/>
              <p:cNvSpPr/>
              <p:nvPr/>
            </p:nvSpPr>
            <p:spPr>
              <a:xfrm>
                <a:off x="5975650" y="3804550"/>
                <a:ext cx="14675" cy="12225"/>
              </a:xfrm>
              <a:custGeom>
                <a:avLst/>
                <a:gdLst/>
                <a:ahLst/>
                <a:cxnLst/>
                <a:rect l="l" t="t" r="r" b="b"/>
                <a:pathLst>
                  <a:path w="587" h="489" extrusionOk="0">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45"/>
              <p:cNvSpPr/>
              <p:nvPr/>
            </p:nvSpPr>
            <p:spPr>
              <a:xfrm>
                <a:off x="5945875" y="3809250"/>
                <a:ext cx="14700" cy="12250"/>
              </a:xfrm>
              <a:custGeom>
                <a:avLst/>
                <a:gdLst/>
                <a:ahLst/>
                <a:cxnLst/>
                <a:rect l="l" t="t" r="r" b="b"/>
                <a:pathLst>
                  <a:path w="588" h="490" extrusionOk="0">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45"/>
              <p:cNvSpPr/>
              <p:nvPr/>
            </p:nvSpPr>
            <p:spPr>
              <a:xfrm>
                <a:off x="5916025" y="3813950"/>
                <a:ext cx="14700" cy="12250"/>
              </a:xfrm>
              <a:custGeom>
                <a:avLst/>
                <a:gdLst/>
                <a:ahLst/>
                <a:cxnLst/>
                <a:rect l="l" t="t" r="r" b="b"/>
                <a:pathLst>
                  <a:path w="588" h="490" extrusionOk="0">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45"/>
              <p:cNvSpPr/>
              <p:nvPr/>
            </p:nvSpPr>
            <p:spPr>
              <a:xfrm>
                <a:off x="5886175" y="3818650"/>
                <a:ext cx="14700" cy="12250"/>
              </a:xfrm>
              <a:custGeom>
                <a:avLst/>
                <a:gdLst/>
                <a:ahLst/>
                <a:cxnLst/>
                <a:rect l="l" t="t" r="r" b="b"/>
                <a:pathLst>
                  <a:path w="588" h="490" extrusionOk="0">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45"/>
              <p:cNvSpPr/>
              <p:nvPr/>
            </p:nvSpPr>
            <p:spPr>
              <a:xfrm>
                <a:off x="5857725" y="3823350"/>
                <a:ext cx="14675" cy="12250"/>
              </a:xfrm>
              <a:custGeom>
                <a:avLst/>
                <a:gdLst/>
                <a:ahLst/>
                <a:cxnLst/>
                <a:rect l="l" t="t" r="r" b="b"/>
                <a:pathLst>
                  <a:path w="587" h="490" extrusionOk="0">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45"/>
              <p:cNvSpPr/>
              <p:nvPr/>
            </p:nvSpPr>
            <p:spPr>
              <a:xfrm>
                <a:off x="6211300" y="3739300"/>
                <a:ext cx="7625" cy="9900"/>
              </a:xfrm>
              <a:custGeom>
                <a:avLst/>
                <a:gdLst/>
                <a:ahLst/>
                <a:cxnLst/>
                <a:rect l="l" t="t" r="r" b="b"/>
                <a:pathLst>
                  <a:path w="305" h="396" extrusionOk="0">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45"/>
              <p:cNvSpPr/>
              <p:nvPr/>
            </p:nvSpPr>
            <p:spPr>
              <a:xfrm>
                <a:off x="6179725" y="3741650"/>
                <a:ext cx="14700" cy="12300"/>
              </a:xfrm>
              <a:custGeom>
                <a:avLst/>
                <a:gdLst/>
                <a:ahLst/>
                <a:cxnLst/>
                <a:rect l="l" t="t" r="r" b="b"/>
                <a:pathLst>
                  <a:path w="588" h="492" extrusionOk="0">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45"/>
              <p:cNvSpPr/>
              <p:nvPr/>
            </p:nvSpPr>
            <p:spPr>
              <a:xfrm>
                <a:off x="6149975" y="3746425"/>
                <a:ext cx="14625" cy="12250"/>
              </a:xfrm>
              <a:custGeom>
                <a:avLst/>
                <a:gdLst/>
                <a:ahLst/>
                <a:cxnLst/>
                <a:rect l="l" t="t" r="r" b="b"/>
                <a:pathLst>
                  <a:path w="585" h="490" extrusionOk="0">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45"/>
              <p:cNvSpPr/>
              <p:nvPr/>
            </p:nvSpPr>
            <p:spPr>
              <a:xfrm>
                <a:off x="6120125" y="3751125"/>
                <a:ext cx="14675" cy="12250"/>
              </a:xfrm>
              <a:custGeom>
                <a:avLst/>
                <a:gdLst/>
                <a:ahLst/>
                <a:cxnLst/>
                <a:rect l="l" t="t" r="r" b="b"/>
                <a:pathLst>
                  <a:path w="587" h="490" extrusionOk="0">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45"/>
              <p:cNvSpPr/>
              <p:nvPr/>
            </p:nvSpPr>
            <p:spPr>
              <a:xfrm>
                <a:off x="6090275" y="37558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45"/>
              <p:cNvSpPr/>
              <p:nvPr/>
            </p:nvSpPr>
            <p:spPr>
              <a:xfrm>
                <a:off x="6060425" y="3760525"/>
                <a:ext cx="14675" cy="12275"/>
              </a:xfrm>
              <a:custGeom>
                <a:avLst/>
                <a:gdLst/>
                <a:ahLst/>
                <a:cxnLst/>
                <a:rect l="l" t="t" r="r" b="b"/>
                <a:pathLst>
                  <a:path w="587" h="491" extrusionOk="0">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45"/>
              <p:cNvSpPr/>
              <p:nvPr/>
            </p:nvSpPr>
            <p:spPr>
              <a:xfrm>
                <a:off x="6030650" y="3765250"/>
                <a:ext cx="14675" cy="12250"/>
              </a:xfrm>
              <a:custGeom>
                <a:avLst/>
                <a:gdLst/>
                <a:ahLst/>
                <a:cxnLst/>
                <a:rect l="l" t="t" r="r" b="b"/>
                <a:pathLst>
                  <a:path w="587" h="490" extrusionOk="0">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45"/>
              <p:cNvSpPr/>
              <p:nvPr/>
            </p:nvSpPr>
            <p:spPr>
              <a:xfrm>
                <a:off x="6000800" y="3770000"/>
                <a:ext cx="14675" cy="12225"/>
              </a:xfrm>
              <a:custGeom>
                <a:avLst/>
                <a:gdLst/>
                <a:ahLst/>
                <a:cxnLst/>
                <a:rect l="l" t="t" r="r" b="b"/>
                <a:pathLst>
                  <a:path w="587" h="489" extrusionOk="0">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45"/>
              <p:cNvSpPr/>
              <p:nvPr/>
            </p:nvSpPr>
            <p:spPr>
              <a:xfrm>
                <a:off x="5970950" y="3774700"/>
                <a:ext cx="14675" cy="12250"/>
              </a:xfrm>
              <a:custGeom>
                <a:avLst/>
                <a:gdLst/>
                <a:ahLst/>
                <a:cxnLst/>
                <a:rect l="l" t="t" r="r" b="b"/>
                <a:pathLst>
                  <a:path w="587" h="490" extrusionOk="0">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45"/>
              <p:cNvSpPr/>
              <p:nvPr/>
            </p:nvSpPr>
            <p:spPr>
              <a:xfrm>
                <a:off x="5941175" y="377940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45"/>
              <p:cNvSpPr/>
              <p:nvPr/>
            </p:nvSpPr>
            <p:spPr>
              <a:xfrm>
                <a:off x="5911325" y="3784100"/>
                <a:ext cx="14675" cy="12275"/>
              </a:xfrm>
              <a:custGeom>
                <a:avLst/>
                <a:gdLst/>
                <a:ahLst/>
                <a:cxnLst/>
                <a:rect l="l" t="t" r="r" b="b"/>
                <a:pathLst>
                  <a:path w="587" h="491" extrusionOk="0">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45"/>
              <p:cNvSpPr/>
              <p:nvPr/>
            </p:nvSpPr>
            <p:spPr>
              <a:xfrm>
                <a:off x="5881475" y="3788825"/>
                <a:ext cx="14675" cy="12250"/>
              </a:xfrm>
              <a:custGeom>
                <a:avLst/>
                <a:gdLst/>
                <a:ahLst/>
                <a:cxnLst/>
                <a:rect l="l" t="t" r="r" b="b"/>
                <a:pathLst>
                  <a:path w="587" h="490" extrusionOk="0">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45"/>
              <p:cNvSpPr/>
              <p:nvPr/>
            </p:nvSpPr>
            <p:spPr>
              <a:xfrm>
                <a:off x="5853000" y="3793525"/>
                <a:ext cx="14625" cy="12275"/>
              </a:xfrm>
              <a:custGeom>
                <a:avLst/>
                <a:gdLst/>
                <a:ahLst/>
                <a:cxnLst/>
                <a:rect l="l" t="t" r="r" b="b"/>
                <a:pathLst>
                  <a:path w="585" h="491" extrusionOk="0">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45"/>
              <p:cNvSpPr/>
              <p:nvPr/>
            </p:nvSpPr>
            <p:spPr>
              <a:xfrm>
                <a:off x="6176350" y="3711850"/>
                <a:ext cx="14700" cy="12250"/>
              </a:xfrm>
              <a:custGeom>
                <a:avLst/>
                <a:gdLst/>
                <a:ahLst/>
                <a:cxnLst/>
                <a:rect l="l" t="t" r="r" b="b"/>
                <a:pathLst>
                  <a:path w="588" h="490" extrusionOk="0">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45"/>
              <p:cNvSpPr/>
              <p:nvPr/>
            </p:nvSpPr>
            <p:spPr>
              <a:xfrm>
                <a:off x="6145175" y="3716575"/>
                <a:ext cx="14700" cy="12250"/>
              </a:xfrm>
              <a:custGeom>
                <a:avLst/>
                <a:gdLst/>
                <a:ahLst/>
                <a:cxnLst/>
                <a:rect l="l" t="t" r="r" b="b"/>
                <a:pathLst>
                  <a:path w="588" h="490" extrusionOk="0">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45"/>
              <p:cNvSpPr/>
              <p:nvPr/>
            </p:nvSpPr>
            <p:spPr>
              <a:xfrm>
                <a:off x="6115425" y="3721275"/>
                <a:ext cx="14675" cy="12275"/>
              </a:xfrm>
              <a:custGeom>
                <a:avLst/>
                <a:gdLst/>
                <a:ahLst/>
                <a:cxnLst/>
                <a:rect l="l" t="t" r="r" b="b"/>
                <a:pathLst>
                  <a:path w="587" h="491" extrusionOk="0">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45"/>
              <p:cNvSpPr/>
              <p:nvPr/>
            </p:nvSpPr>
            <p:spPr>
              <a:xfrm>
                <a:off x="6085575" y="3725975"/>
                <a:ext cx="14675" cy="12275"/>
              </a:xfrm>
              <a:custGeom>
                <a:avLst/>
                <a:gdLst/>
                <a:ahLst/>
                <a:cxnLst/>
                <a:rect l="l" t="t" r="r" b="b"/>
                <a:pathLst>
                  <a:path w="587" h="491" extrusionOk="0">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45"/>
              <p:cNvSpPr/>
              <p:nvPr/>
            </p:nvSpPr>
            <p:spPr>
              <a:xfrm>
                <a:off x="6055725" y="3730750"/>
                <a:ext cx="14675" cy="12225"/>
              </a:xfrm>
              <a:custGeom>
                <a:avLst/>
                <a:gdLst/>
                <a:ahLst/>
                <a:cxnLst/>
                <a:rect l="l" t="t" r="r" b="b"/>
                <a:pathLst>
                  <a:path w="587" h="489" extrusionOk="0">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45"/>
              <p:cNvSpPr/>
              <p:nvPr/>
            </p:nvSpPr>
            <p:spPr>
              <a:xfrm>
                <a:off x="6025950" y="373545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45"/>
              <p:cNvSpPr/>
              <p:nvPr/>
            </p:nvSpPr>
            <p:spPr>
              <a:xfrm>
                <a:off x="5996100" y="37401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45"/>
              <p:cNvSpPr/>
              <p:nvPr/>
            </p:nvSpPr>
            <p:spPr>
              <a:xfrm>
                <a:off x="5966250" y="37448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45"/>
              <p:cNvSpPr/>
              <p:nvPr/>
            </p:nvSpPr>
            <p:spPr>
              <a:xfrm>
                <a:off x="5936400" y="3749575"/>
                <a:ext cx="14675" cy="12250"/>
              </a:xfrm>
              <a:custGeom>
                <a:avLst/>
                <a:gdLst/>
                <a:ahLst/>
                <a:cxnLst/>
                <a:rect l="l" t="t" r="r" b="b"/>
                <a:pathLst>
                  <a:path w="587" h="490" extrusionOk="0">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45"/>
              <p:cNvSpPr/>
              <p:nvPr/>
            </p:nvSpPr>
            <p:spPr>
              <a:xfrm>
                <a:off x="5906625" y="37543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45"/>
              <p:cNvSpPr/>
              <p:nvPr/>
            </p:nvSpPr>
            <p:spPr>
              <a:xfrm>
                <a:off x="5876775" y="37590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45"/>
              <p:cNvSpPr/>
              <p:nvPr/>
            </p:nvSpPr>
            <p:spPr>
              <a:xfrm>
                <a:off x="6141800" y="3686700"/>
                <a:ext cx="14700" cy="12275"/>
              </a:xfrm>
              <a:custGeom>
                <a:avLst/>
                <a:gdLst/>
                <a:ahLst/>
                <a:cxnLst/>
                <a:rect l="l" t="t" r="r" b="b"/>
                <a:pathLst>
                  <a:path w="588" h="491" extrusionOk="0">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45"/>
              <p:cNvSpPr/>
              <p:nvPr/>
            </p:nvSpPr>
            <p:spPr>
              <a:xfrm>
                <a:off x="6112025" y="3691450"/>
                <a:ext cx="14700" cy="12225"/>
              </a:xfrm>
              <a:custGeom>
                <a:avLst/>
                <a:gdLst/>
                <a:ahLst/>
                <a:cxnLst/>
                <a:rect l="l" t="t" r="r" b="b"/>
                <a:pathLst>
                  <a:path w="588" h="489" extrusionOk="0">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45"/>
              <p:cNvSpPr/>
              <p:nvPr/>
            </p:nvSpPr>
            <p:spPr>
              <a:xfrm>
                <a:off x="6080850" y="3696200"/>
                <a:ext cx="14700" cy="12225"/>
              </a:xfrm>
              <a:custGeom>
                <a:avLst/>
                <a:gdLst/>
                <a:ahLst/>
                <a:cxnLst/>
                <a:rect l="l" t="t" r="r" b="b"/>
                <a:pathLst>
                  <a:path w="588" h="489" extrusionOk="0">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45"/>
              <p:cNvSpPr/>
              <p:nvPr/>
            </p:nvSpPr>
            <p:spPr>
              <a:xfrm>
                <a:off x="6051025" y="3700900"/>
                <a:ext cx="14675" cy="12250"/>
              </a:xfrm>
              <a:custGeom>
                <a:avLst/>
                <a:gdLst/>
                <a:ahLst/>
                <a:cxnLst/>
                <a:rect l="l" t="t" r="r" b="b"/>
                <a:pathLst>
                  <a:path w="587" h="490" extrusionOk="0">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45"/>
              <p:cNvSpPr/>
              <p:nvPr/>
            </p:nvSpPr>
            <p:spPr>
              <a:xfrm>
                <a:off x="6021175" y="3705600"/>
                <a:ext cx="14675" cy="12250"/>
              </a:xfrm>
              <a:custGeom>
                <a:avLst/>
                <a:gdLst/>
                <a:ahLst/>
                <a:cxnLst/>
                <a:rect l="l" t="t" r="r" b="b"/>
                <a:pathLst>
                  <a:path w="587" h="490" extrusionOk="0">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45"/>
              <p:cNvSpPr/>
              <p:nvPr/>
            </p:nvSpPr>
            <p:spPr>
              <a:xfrm>
                <a:off x="5991400" y="3710300"/>
                <a:ext cx="14625" cy="12275"/>
              </a:xfrm>
              <a:custGeom>
                <a:avLst/>
                <a:gdLst/>
                <a:ahLst/>
                <a:cxnLst/>
                <a:rect l="l" t="t" r="r" b="b"/>
                <a:pathLst>
                  <a:path w="585" h="491" extrusionOk="0">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45"/>
              <p:cNvSpPr/>
              <p:nvPr/>
            </p:nvSpPr>
            <p:spPr>
              <a:xfrm>
                <a:off x="5961550" y="3715025"/>
                <a:ext cx="14675" cy="12250"/>
              </a:xfrm>
              <a:custGeom>
                <a:avLst/>
                <a:gdLst/>
                <a:ahLst/>
                <a:cxnLst/>
                <a:rect l="l" t="t" r="r" b="b"/>
                <a:pathLst>
                  <a:path w="587" h="490" extrusionOk="0">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45"/>
              <p:cNvSpPr/>
              <p:nvPr/>
            </p:nvSpPr>
            <p:spPr>
              <a:xfrm>
                <a:off x="5931700" y="3719775"/>
                <a:ext cx="14675" cy="12225"/>
              </a:xfrm>
              <a:custGeom>
                <a:avLst/>
                <a:gdLst/>
                <a:ahLst/>
                <a:cxnLst/>
                <a:rect l="l" t="t" r="r" b="b"/>
                <a:pathLst>
                  <a:path w="587" h="489" extrusionOk="0">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45"/>
              <p:cNvSpPr/>
              <p:nvPr/>
            </p:nvSpPr>
            <p:spPr>
              <a:xfrm>
                <a:off x="5903250" y="3724450"/>
                <a:ext cx="14600" cy="12250"/>
              </a:xfrm>
              <a:custGeom>
                <a:avLst/>
                <a:gdLst/>
                <a:ahLst/>
                <a:cxnLst/>
                <a:rect l="l" t="t" r="r" b="b"/>
                <a:pathLst>
                  <a:path w="584" h="490" extrusionOk="0">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45"/>
              <p:cNvSpPr/>
              <p:nvPr/>
            </p:nvSpPr>
            <p:spPr>
              <a:xfrm>
                <a:off x="5878725" y="3731925"/>
                <a:ext cx="8875" cy="9475"/>
              </a:xfrm>
              <a:custGeom>
                <a:avLst/>
                <a:gdLst/>
                <a:ahLst/>
                <a:cxnLst/>
                <a:rect l="l" t="t" r="r" b="b"/>
                <a:pathLst>
                  <a:path w="355" h="379" extrusionOk="0">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45"/>
              <p:cNvSpPr/>
              <p:nvPr/>
            </p:nvSpPr>
            <p:spPr>
              <a:xfrm>
                <a:off x="6107425" y="3661650"/>
                <a:ext cx="13800" cy="12225"/>
              </a:xfrm>
              <a:custGeom>
                <a:avLst/>
                <a:gdLst/>
                <a:ahLst/>
                <a:cxnLst/>
                <a:rect l="l" t="t" r="r" b="b"/>
                <a:pathLst>
                  <a:path w="552" h="489" extrusionOk="0">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45"/>
              <p:cNvSpPr/>
              <p:nvPr/>
            </p:nvSpPr>
            <p:spPr>
              <a:xfrm>
                <a:off x="6077475" y="3666325"/>
                <a:ext cx="14700" cy="12275"/>
              </a:xfrm>
              <a:custGeom>
                <a:avLst/>
                <a:gdLst/>
                <a:ahLst/>
                <a:cxnLst/>
                <a:rect l="l" t="t" r="r" b="b"/>
                <a:pathLst>
                  <a:path w="588" h="491" extrusionOk="0">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45"/>
              <p:cNvSpPr/>
              <p:nvPr/>
            </p:nvSpPr>
            <p:spPr>
              <a:xfrm>
                <a:off x="6047625" y="36710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45"/>
              <p:cNvSpPr/>
              <p:nvPr/>
            </p:nvSpPr>
            <p:spPr>
              <a:xfrm>
                <a:off x="6017775" y="36757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45"/>
              <p:cNvSpPr/>
              <p:nvPr/>
            </p:nvSpPr>
            <p:spPr>
              <a:xfrm>
                <a:off x="5987975" y="3680475"/>
                <a:ext cx="14650" cy="12225"/>
              </a:xfrm>
              <a:custGeom>
                <a:avLst/>
                <a:gdLst/>
                <a:ahLst/>
                <a:cxnLst/>
                <a:rect l="l" t="t" r="r" b="b"/>
                <a:pathLst>
                  <a:path w="586" h="489" extrusionOk="0">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45"/>
              <p:cNvSpPr/>
              <p:nvPr/>
            </p:nvSpPr>
            <p:spPr>
              <a:xfrm>
                <a:off x="5958150" y="3685200"/>
                <a:ext cx="14700" cy="12250"/>
              </a:xfrm>
              <a:custGeom>
                <a:avLst/>
                <a:gdLst/>
                <a:ahLst/>
                <a:cxnLst/>
                <a:rect l="l" t="t" r="r" b="b"/>
                <a:pathLst>
                  <a:path w="588" h="490" extrusionOk="0">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45"/>
              <p:cNvSpPr/>
              <p:nvPr/>
            </p:nvSpPr>
            <p:spPr>
              <a:xfrm>
                <a:off x="5928300" y="3689900"/>
                <a:ext cx="14700" cy="12275"/>
              </a:xfrm>
              <a:custGeom>
                <a:avLst/>
                <a:gdLst/>
                <a:ahLst/>
                <a:cxnLst/>
                <a:rect l="l" t="t" r="r" b="b"/>
                <a:pathLst>
                  <a:path w="588" h="491" extrusionOk="0">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45"/>
              <p:cNvSpPr/>
              <p:nvPr/>
            </p:nvSpPr>
            <p:spPr>
              <a:xfrm>
                <a:off x="5907250" y="3703100"/>
                <a:ext cx="3550" cy="3375"/>
              </a:xfrm>
              <a:custGeom>
                <a:avLst/>
                <a:gdLst/>
                <a:ahLst/>
                <a:cxnLst/>
                <a:rect l="l" t="t" r="r" b="b"/>
                <a:pathLst>
                  <a:path w="142" h="135" extrusionOk="0">
                    <a:moveTo>
                      <a:pt x="141" y="0"/>
                    </a:moveTo>
                    <a:cubicBezTo>
                      <a:pt x="94" y="44"/>
                      <a:pt x="47" y="91"/>
                      <a:pt x="0" y="135"/>
                    </a:cubicBezTo>
                    <a:cubicBezTo>
                      <a:pt x="63" y="113"/>
                      <a:pt x="116" y="63"/>
                      <a:pt x="1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45"/>
              <p:cNvSpPr/>
              <p:nvPr/>
            </p:nvSpPr>
            <p:spPr>
              <a:xfrm>
                <a:off x="6044125" y="3649975"/>
                <a:ext cx="10900" cy="3475"/>
              </a:xfrm>
              <a:custGeom>
                <a:avLst/>
                <a:gdLst/>
                <a:ahLst/>
                <a:cxnLst/>
                <a:rect l="l" t="t" r="r" b="b"/>
                <a:pathLst>
                  <a:path w="436" h="139" extrusionOk="0">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45"/>
              <p:cNvSpPr/>
              <p:nvPr/>
            </p:nvSpPr>
            <p:spPr>
              <a:xfrm>
                <a:off x="6013725" y="3651000"/>
                <a:ext cx="12625" cy="7200"/>
              </a:xfrm>
              <a:custGeom>
                <a:avLst/>
                <a:gdLst/>
                <a:ahLst/>
                <a:cxnLst/>
                <a:rect l="l" t="t" r="r" b="b"/>
                <a:pathLst>
                  <a:path w="505" h="288" extrusionOk="0">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45"/>
              <p:cNvSpPr/>
              <p:nvPr/>
            </p:nvSpPr>
            <p:spPr>
              <a:xfrm>
                <a:off x="5984575" y="3656400"/>
                <a:ext cx="11700" cy="6525"/>
              </a:xfrm>
              <a:custGeom>
                <a:avLst/>
                <a:gdLst/>
                <a:ahLst/>
                <a:cxnLst/>
                <a:rect l="l" t="t" r="r" b="b"/>
                <a:pathLst>
                  <a:path w="468" h="261" extrusionOk="0">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2" name="Google Shape;11462;p45"/>
            <p:cNvSpPr/>
            <p:nvPr/>
          </p:nvSpPr>
          <p:spPr>
            <a:xfrm>
              <a:off x="1752565" y="1371082"/>
              <a:ext cx="608414" cy="554298"/>
            </a:xfrm>
            <a:custGeom>
              <a:avLst/>
              <a:gdLst/>
              <a:ahLst/>
              <a:cxnLst/>
              <a:rect l="l" t="t" r="r" b="b"/>
              <a:pathLst>
                <a:path w="6296" h="5736" extrusionOk="0">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45"/>
          <p:cNvGrpSpPr/>
          <p:nvPr/>
        </p:nvGrpSpPr>
        <p:grpSpPr>
          <a:xfrm>
            <a:off x="4247698" y="1640735"/>
            <a:ext cx="665674" cy="563617"/>
            <a:chOff x="4267790" y="1366415"/>
            <a:chExt cx="665674" cy="563617"/>
          </a:xfrm>
        </p:grpSpPr>
        <p:grpSp>
          <p:nvGrpSpPr>
            <p:cNvPr id="11465" name="Google Shape;11465;p45"/>
            <p:cNvGrpSpPr/>
            <p:nvPr/>
          </p:nvGrpSpPr>
          <p:grpSpPr>
            <a:xfrm>
              <a:off x="4362947" y="1366415"/>
              <a:ext cx="570516" cy="563617"/>
              <a:chOff x="5853000" y="3649975"/>
              <a:chExt cx="390150" cy="399275"/>
            </a:xfrm>
          </p:grpSpPr>
          <p:sp>
            <p:nvSpPr>
              <p:cNvPr id="11466" name="Google Shape;11466;p45"/>
              <p:cNvSpPr/>
              <p:nvPr/>
            </p:nvSpPr>
            <p:spPr>
              <a:xfrm>
                <a:off x="6134850" y="4024300"/>
                <a:ext cx="7775" cy="4350"/>
              </a:xfrm>
              <a:custGeom>
                <a:avLst/>
                <a:gdLst/>
                <a:ahLst/>
                <a:cxnLst/>
                <a:rect l="l" t="t" r="r" b="b"/>
                <a:pathLst>
                  <a:path w="311" h="174" extrusionOk="0">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45"/>
              <p:cNvSpPr/>
              <p:nvPr/>
            </p:nvSpPr>
            <p:spPr>
              <a:xfrm>
                <a:off x="6103750" y="4028975"/>
                <a:ext cx="13325" cy="10950"/>
              </a:xfrm>
              <a:custGeom>
                <a:avLst/>
                <a:gdLst/>
                <a:ahLst/>
                <a:cxnLst/>
                <a:rect l="l" t="t" r="r" b="b"/>
                <a:pathLst>
                  <a:path w="533" h="438" extrusionOk="0">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45"/>
              <p:cNvSpPr/>
              <p:nvPr/>
            </p:nvSpPr>
            <p:spPr>
              <a:xfrm>
                <a:off x="6073025" y="4033700"/>
                <a:ext cx="14700" cy="12275"/>
              </a:xfrm>
              <a:custGeom>
                <a:avLst/>
                <a:gdLst/>
                <a:ahLst/>
                <a:cxnLst/>
                <a:rect l="l" t="t" r="r" b="b"/>
                <a:pathLst>
                  <a:path w="588" h="491" extrusionOk="0">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45"/>
              <p:cNvSpPr/>
              <p:nvPr/>
            </p:nvSpPr>
            <p:spPr>
              <a:xfrm>
                <a:off x="6044050" y="4038400"/>
                <a:ext cx="13575" cy="10850"/>
              </a:xfrm>
              <a:custGeom>
                <a:avLst/>
                <a:gdLst/>
                <a:ahLst/>
                <a:cxnLst/>
                <a:rect l="l" t="t" r="r" b="b"/>
                <a:pathLst>
                  <a:path w="543" h="434" extrusionOk="0">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45"/>
              <p:cNvSpPr/>
              <p:nvPr/>
            </p:nvSpPr>
            <p:spPr>
              <a:xfrm>
                <a:off x="6015750" y="4043125"/>
                <a:ext cx="11700" cy="5250"/>
              </a:xfrm>
              <a:custGeom>
                <a:avLst/>
                <a:gdLst/>
                <a:ahLst/>
                <a:cxnLst/>
                <a:rect l="l" t="t" r="r" b="b"/>
                <a:pathLst>
                  <a:path w="468" h="210" extrusionOk="0">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45"/>
              <p:cNvSpPr/>
              <p:nvPr/>
            </p:nvSpPr>
            <p:spPr>
              <a:xfrm>
                <a:off x="6190625" y="3986300"/>
                <a:ext cx="1275" cy="1375"/>
              </a:xfrm>
              <a:custGeom>
                <a:avLst/>
                <a:gdLst/>
                <a:ahLst/>
                <a:cxnLst/>
                <a:rect l="l" t="t" r="r" b="b"/>
                <a:pathLst>
                  <a:path w="51" h="55" extrusionOk="0">
                    <a:moveTo>
                      <a:pt x="51" y="1"/>
                    </a:moveTo>
                    <a:lnTo>
                      <a:pt x="51" y="1"/>
                    </a:lnTo>
                    <a:cubicBezTo>
                      <a:pt x="32" y="17"/>
                      <a:pt x="16" y="35"/>
                      <a:pt x="0" y="54"/>
                    </a:cubicBezTo>
                    <a:cubicBezTo>
                      <a:pt x="19" y="35"/>
                      <a:pt x="35" y="20"/>
                      <a:pt x="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45"/>
              <p:cNvSpPr/>
              <p:nvPr/>
            </p:nvSpPr>
            <p:spPr>
              <a:xfrm>
                <a:off x="6157800" y="3989750"/>
                <a:ext cx="14700" cy="12225"/>
              </a:xfrm>
              <a:custGeom>
                <a:avLst/>
                <a:gdLst/>
                <a:ahLst/>
                <a:cxnLst/>
                <a:rect l="l" t="t" r="r" b="b"/>
                <a:pathLst>
                  <a:path w="588" h="489" extrusionOk="0">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45"/>
              <p:cNvSpPr/>
              <p:nvPr/>
            </p:nvSpPr>
            <p:spPr>
              <a:xfrm>
                <a:off x="6128025" y="39944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45"/>
              <p:cNvSpPr/>
              <p:nvPr/>
            </p:nvSpPr>
            <p:spPr>
              <a:xfrm>
                <a:off x="6098175" y="39991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45"/>
              <p:cNvSpPr/>
              <p:nvPr/>
            </p:nvSpPr>
            <p:spPr>
              <a:xfrm>
                <a:off x="6069650" y="4003850"/>
                <a:ext cx="14675" cy="12250"/>
              </a:xfrm>
              <a:custGeom>
                <a:avLst/>
                <a:gdLst/>
                <a:ahLst/>
                <a:cxnLst/>
                <a:rect l="l" t="t" r="r" b="b"/>
                <a:pathLst>
                  <a:path w="587" h="490" extrusionOk="0">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45"/>
              <p:cNvSpPr/>
              <p:nvPr/>
            </p:nvSpPr>
            <p:spPr>
              <a:xfrm>
                <a:off x="6038550" y="4008575"/>
                <a:ext cx="14625" cy="12250"/>
              </a:xfrm>
              <a:custGeom>
                <a:avLst/>
                <a:gdLst/>
                <a:ahLst/>
                <a:cxnLst/>
                <a:rect l="l" t="t" r="r" b="b"/>
                <a:pathLst>
                  <a:path w="585" h="490" extrusionOk="0">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45"/>
              <p:cNvSpPr/>
              <p:nvPr/>
            </p:nvSpPr>
            <p:spPr>
              <a:xfrm>
                <a:off x="6008700" y="4013325"/>
                <a:ext cx="14700" cy="12250"/>
              </a:xfrm>
              <a:custGeom>
                <a:avLst/>
                <a:gdLst/>
                <a:ahLst/>
                <a:cxnLst/>
                <a:rect l="l" t="t" r="r" b="b"/>
                <a:pathLst>
                  <a:path w="588" h="490" extrusionOk="0">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45"/>
              <p:cNvSpPr/>
              <p:nvPr/>
            </p:nvSpPr>
            <p:spPr>
              <a:xfrm>
                <a:off x="5978850" y="4018025"/>
                <a:ext cx="14700" cy="12275"/>
              </a:xfrm>
              <a:custGeom>
                <a:avLst/>
                <a:gdLst/>
                <a:ahLst/>
                <a:cxnLst/>
                <a:rect l="l" t="t" r="r" b="b"/>
                <a:pathLst>
                  <a:path w="588" h="491" extrusionOk="0">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45"/>
              <p:cNvSpPr/>
              <p:nvPr/>
            </p:nvSpPr>
            <p:spPr>
              <a:xfrm>
                <a:off x="5951900" y="4022750"/>
                <a:ext cx="11300" cy="8250"/>
              </a:xfrm>
              <a:custGeom>
                <a:avLst/>
                <a:gdLst/>
                <a:ahLst/>
                <a:cxnLst/>
                <a:rect l="l" t="t" r="r" b="b"/>
                <a:pathLst>
                  <a:path w="452" h="330" extrusionOk="0">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45"/>
              <p:cNvSpPr/>
              <p:nvPr/>
            </p:nvSpPr>
            <p:spPr>
              <a:xfrm>
                <a:off x="6214450" y="3950975"/>
                <a:ext cx="4000" cy="6150"/>
              </a:xfrm>
              <a:custGeom>
                <a:avLst/>
                <a:gdLst/>
                <a:ahLst/>
                <a:cxnLst/>
                <a:rect l="l" t="t" r="r" b="b"/>
                <a:pathLst>
                  <a:path w="160" h="246" extrusionOk="0">
                    <a:moveTo>
                      <a:pt x="160" y="1"/>
                    </a:moveTo>
                    <a:lnTo>
                      <a:pt x="160" y="1"/>
                    </a:lnTo>
                    <a:cubicBezTo>
                      <a:pt x="63" y="38"/>
                      <a:pt x="0" y="138"/>
                      <a:pt x="10" y="245"/>
                    </a:cubicBezTo>
                    <a:cubicBezTo>
                      <a:pt x="63" y="164"/>
                      <a:pt x="113" y="82"/>
                      <a:pt x="1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45"/>
              <p:cNvSpPr/>
              <p:nvPr/>
            </p:nvSpPr>
            <p:spPr>
              <a:xfrm>
                <a:off x="6182950" y="3955200"/>
                <a:ext cx="14675" cy="12275"/>
              </a:xfrm>
              <a:custGeom>
                <a:avLst/>
                <a:gdLst/>
                <a:ahLst/>
                <a:cxnLst/>
                <a:rect l="l" t="t" r="r" b="b"/>
                <a:pathLst>
                  <a:path w="587" h="491" extrusionOk="0">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45"/>
              <p:cNvSpPr/>
              <p:nvPr/>
            </p:nvSpPr>
            <p:spPr>
              <a:xfrm>
                <a:off x="6154425" y="3959875"/>
                <a:ext cx="14675" cy="12275"/>
              </a:xfrm>
              <a:custGeom>
                <a:avLst/>
                <a:gdLst/>
                <a:ahLst/>
                <a:cxnLst/>
                <a:rect l="l" t="t" r="r" b="b"/>
                <a:pathLst>
                  <a:path w="587" h="491" extrusionOk="0">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45"/>
              <p:cNvSpPr/>
              <p:nvPr/>
            </p:nvSpPr>
            <p:spPr>
              <a:xfrm>
                <a:off x="6124625" y="3964600"/>
                <a:ext cx="14625" cy="12250"/>
              </a:xfrm>
              <a:custGeom>
                <a:avLst/>
                <a:gdLst/>
                <a:ahLst/>
                <a:cxnLst/>
                <a:rect l="l" t="t" r="r" b="b"/>
                <a:pathLst>
                  <a:path w="585" h="490" extrusionOk="0">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45"/>
              <p:cNvSpPr/>
              <p:nvPr/>
            </p:nvSpPr>
            <p:spPr>
              <a:xfrm>
                <a:off x="6094800" y="3969300"/>
                <a:ext cx="14675" cy="12250"/>
              </a:xfrm>
              <a:custGeom>
                <a:avLst/>
                <a:gdLst/>
                <a:ahLst/>
                <a:cxnLst/>
                <a:rect l="l" t="t" r="r" b="b"/>
                <a:pathLst>
                  <a:path w="587" h="490" extrusionOk="0">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45"/>
              <p:cNvSpPr/>
              <p:nvPr/>
            </p:nvSpPr>
            <p:spPr>
              <a:xfrm>
                <a:off x="6064950" y="3974025"/>
                <a:ext cx="14675" cy="12225"/>
              </a:xfrm>
              <a:custGeom>
                <a:avLst/>
                <a:gdLst/>
                <a:ahLst/>
                <a:cxnLst/>
                <a:rect l="l" t="t" r="r" b="b"/>
                <a:pathLst>
                  <a:path w="587" h="489" extrusionOk="0">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45"/>
              <p:cNvSpPr/>
              <p:nvPr/>
            </p:nvSpPr>
            <p:spPr>
              <a:xfrm>
                <a:off x="6035100" y="39787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45"/>
              <p:cNvSpPr/>
              <p:nvPr/>
            </p:nvSpPr>
            <p:spPr>
              <a:xfrm>
                <a:off x="6005325" y="3983475"/>
                <a:ext cx="14700" cy="12275"/>
              </a:xfrm>
              <a:custGeom>
                <a:avLst/>
                <a:gdLst/>
                <a:ahLst/>
                <a:cxnLst/>
                <a:rect l="l" t="t" r="r" b="b"/>
                <a:pathLst>
                  <a:path w="588" h="491" extrusionOk="0">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45"/>
              <p:cNvSpPr/>
              <p:nvPr/>
            </p:nvSpPr>
            <p:spPr>
              <a:xfrm>
                <a:off x="5975475" y="3988175"/>
                <a:ext cx="14700" cy="12275"/>
              </a:xfrm>
              <a:custGeom>
                <a:avLst/>
                <a:gdLst/>
                <a:ahLst/>
                <a:cxnLst/>
                <a:rect l="l" t="t" r="r" b="b"/>
                <a:pathLst>
                  <a:path w="588" h="491" extrusionOk="0">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45"/>
              <p:cNvSpPr/>
              <p:nvPr/>
            </p:nvSpPr>
            <p:spPr>
              <a:xfrm>
                <a:off x="5944300" y="3992900"/>
                <a:ext cx="14700" cy="12250"/>
              </a:xfrm>
              <a:custGeom>
                <a:avLst/>
                <a:gdLst/>
                <a:ahLst/>
                <a:cxnLst/>
                <a:rect l="l" t="t" r="r" b="b"/>
                <a:pathLst>
                  <a:path w="588" h="490" extrusionOk="0">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45"/>
              <p:cNvSpPr/>
              <p:nvPr/>
            </p:nvSpPr>
            <p:spPr>
              <a:xfrm>
                <a:off x="5916800" y="3997625"/>
                <a:ext cx="12100" cy="11200"/>
              </a:xfrm>
              <a:custGeom>
                <a:avLst/>
                <a:gdLst/>
                <a:ahLst/>
                <a:cxnLst/>
                <a:rect l="l" t="t" r="r" b="b"/>
                <a:pathLst>
                  <a:path w="484" h="448" extrusionOk="0">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45"/>
              <p:cNvSpPr/>
              <p:nvPr/>
            </p:nvSpPr>
            <p:spPr>
              <a:xfrm>
                <a:off x="6208025" y="3920650"/>
                <a:ext cx="14675" cy="12275"/>
              </a:xfrm>
              <a:custGeom>
                <a:avLst/>
                <a:gdLst/>
                <a:ahLst/>
                <a:cxnLst/>
                <a:rect l="l" t="t" r="r" b="b"/>
                <a:pathLst>
                  <a:path w="587" h="491" extrusionOk="0">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45"/>
              <p:cNvSpPr/>
              <p:nvPr/>
            </p:nvSpPr>
            <p:spPr>
              <a:xfrm>
                <a:off x="6179575" y="3925350"/>
                <a:ext cx="14675" cy="12250"/>
              </a:xfrm>
              <a:custGeom>
                <a:avLst/>
                <a:gdLst/>
                <a:ahLst/>
                <a:cxnLst/>
                <a:rect l="l" t="t" r="r" b="b"/>
                <a:pathLst>
                  <a:path w="587" h="490" extrusionOk="0">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45"/>
              <p:cNvSpPr/>
              <p:nvPr/>
            </p:nvSpPr>
            <p:spPr>
              <a:xfrm>
                <a:off x="6149725" y="3930050"/>
                <a:ext cx="14675" cy="12250"/>
              </a:xfrm>
              <a:custGeom>
                <a:avLst/>
                <a:gdLst/>
                <a:ahLst/>
                <a:cxnLst/>
                <a:rect l="l" t="t" r="r" b="b"/>
                <a:pathLst>
                  <a:path w="587" h="490" extrusionOk="0">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45"/>
              <p:cNvSpPr/>
              <p:nvPr/>
            </p:nvSpPr>
            <p:spPr>
              <a:xfrm>
                <a:off x="6119875" y="3934750"/>
                <a:ext cx="14675" cy="12250"/>
              </a:xfrm>
              <a:custGeom>
                <a:avLst/>
                <a:gdLst/>
                <a:ahLst/>
                <a:cxnLst/>
                <a:rect l="l" t="t" r="r" b="b"/>
                <a:pathLst>
                  <a:path w="587" h="490" extrusionOk="0">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45"/>
              <p:cNvSpPr/>
              <p:nvPr/>
            </p:nvSpPr>
            <p:spPr>
              <a:xfrm>
                <a:off x="6090100" y="3939525"/>
                <a:ext cx="14675" cy="12250"/>
              </a:xfrm>
              <a:custGeom>
                <a:avLst/>
                <a:gdLst/>
                <a:ahLst/>
                <a:cxnLst/>
                <a:rect l="l" t="t" r="r" b="b"/>
                <a:pathLst>
                  <a:path w="587" h="490" extrusionOk="0">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45"/>
              <p:cNvSpPr/>
              <p:nvPr/>
            </p:nvSpPr>
            <p:spPr>
              <a:xfrm>
                <a:off x="6060250" y="394422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45"/>
              <p:cNvSpPr/>
              <p:nvPr/>
            </p:nvSpPr>
            <p:spPr>
              <a:xfrm>
                <a:off x="6030400" y="3948925"/>
                <a:ext cx="14675" cy="12275"/>
              </a:xfrm>
              <a:custGeom>
                <a:avLst/>
                <a:gdLst/>
                <a:ahLst/>
                <a:cxnLst/>
                <a:rect l="l" t="t" r="r" b="b"/>
                <a:pathLst>
                  <a:path w="587" h="491" extrusionOk="0">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45"/>
              <p:cNvSpPr/>
              <p:nvPr/>
            </p:nvSpPr>
            <p:spPr>
              <a:xfrm>
                <a:off x="6000600" y="3953625"/>
                <a:ext cx="14625" cy="12275"/>
              </a:xfrm>
              <a:custGeom>
                <a:avLst/>
                <a:gdLst/>
                <a:ahLst/>
                <a:cxnLst/>
                <a:rect l="l" t="t" r="r" b="b"/>
                <a:pathLst>
                  <a:path w="585" h="491" extrusionOk="0">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45"/>
              <p:cNvSpPr/>
              <p:nvPr/>
            </p:nvSpPr>
            <p:spPr>
              <a:xfrm>
                <a:off x="5970775" y="3958325"/>
                <a:ext cx="14700" cy="12275"/>
              </a:xfrm>
              <a:custGeom>
                <a:avLst/>
                <a:gdLst/>
                <a:ahLst/>
                <a:cxnLst/>
                <a:rect l="l" t="t" r="r" b="b"/>
                <a:pathLst>
                  <a:path w="588" h="491" extrusionOk="0">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45"/>
              <p:cNvSpPr/>
              <p:nvPr/>
            </p:nvSpPr>
            <p:spPr>
              <a:xfrm>
                <a:off x="5940925" y="3963075"/>
                <a:ext cx="14700" cy="12225"/>
              </a:xfrm>
              <a:custGeom>
                <a:avLst/>
                <a:gdLst/>
                <a:ahLst/>
                <a:cxnLst/>
                <a:rect l="l" t="t" r="r" b="b"/>
                <a:pathLst>
                  <a:path w="588" h="489" extrusionOk="0">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45"/>
              <p:cNvSpPr/>
              <p:nvPr/>
            </p:nvSpPr>
            <p:spPr>
              <a:xfrm>
                <a:off x="5909750" y="3967825"/>
                <a:ext cx="14700" cy="12250"/>
              </a:xfrm>
              <a:custGeom>
                <a:avLst/>
                <a:gdLst/>
                <a:ahLst/>
                <a:cxnLst/>
                <a:rect l="l" t="t" r="r" b="b"/>
                <a:pathLst>
                  <a:path w="588" h="490" extrusionOk="0">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45"/>
              <p:cNvSpPr/>
              <p:nvPr/>
            </p:nvSpPr>
            <p:spPr>
              <a:xfrm>
                <a:off x="5889150" y="3972675"/>
                <a:ext cx="4950" cy="5975"/>
              </a:xfrm>
              <a:custGeom>
                <a:avLst/>
                <a:gdLst/>
                <a:ahLst/>
                <a:cxnLst/>
                <a:rect l="l" t="t" r="r" b="b"/>
                <a:pathLst>
                  <a:path w="198" h="239" extrusionOk="0">
                    <a:moveTo>
                      <a:pt x="1" y="1"/>
                    </a:moveTo>
                    <a:lnTo>
                      <a:pt x="1" y="1"/>
                    </a:lnTo>
                    <a:cubicBezTo>
                      <a:pt x="63" y="79"/>
                      <a:pt x="129" y="160"/>
                      <a:pt x="195" y="239"/>
                    </a:cubicBezTo>
                    <a:cubicBezTo>
                      <a:pt x="198" y="123"/>
                      <a:pt x="113" y="2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45"/>
              <p:cNvSpPr/>
              <p:nvPr/>
            </p:nvSpPr>
            <p:spPr>
              <a:xfrm>
                <a:off x="6233325" y="3886100"/>
                <a:ext cx="9350" cy="12175"/>
              </a:xfrm>
              <a:custGeom>
                <a:avLst/>
                <a:gdLst/>
                <a:ahLst/>
                <a:cxnLst/>
                <a:rect l="l" t="t" r="r" b="b"/>
                <a:pathLst>
                  <a:path w="374" h="487" extrusionOk="0">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45"/>
              <p:cNvSpPr/>
              <p:nvPr/>
            </p:nvSpPr>
            <p:spPr>
              <a:xfrm>
                <a:off x="6203325" y="3890800"/>
                <a:ext cx="14675" cy="12275"/>
              </a:xfrm>
              <a:custGeom>
                <a:avLst/>
                <a:gdLst/>
                <a:ahLst/>
                <a:cxnLst/>
                <a:rect l="l" t="t" r="r" b="b"/>
                <a:pathLst>
                  <a:path w="587" h="491" extrusionOk="0">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45"/>
              <p:cNvSpPr/>
              <p:nvPr/>
            </p:nvSpPr>
            <p:spPr>
              <a:xfrm>
                <a:off x="6174850" y="3895500"/>
                <a:ext cx="14700" cy="12250"/>
              </a:xfrm>
              <a:custGeom>
                <a:avLst/>
                <a:gdLst/>
                <a:ahLst/>
                <a:cxnLst/>
                <a:rect l="l" t="t" r="r" b="b"/>
                <a:pathLst>
                  <a:path w="588" h="490" extrusionOk="0">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45"/>
              <p:cNvSpPr/>
              <p:nvPr/>
            </p:nvSpPr>
            <p:spPr>
              <a:xfrm>
                <a:off x="6145000" y="3900225"/>
                <a:ext cx="14700" cy="12225"/>
              </a:xfrm>
              <a:custGeom>
                <a:avLst/>
                <a:gdLst/>
                <a:ahLst/>
                <a:cxnLst/>
                <a:rect l="l" t="t" r="r" b="b"/>
                <a:pathLst>
                  <a:path w="588" h="489" extrusionOk="0">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45"/>
              <p:cNvSpPr/>
              <p:nvPr/>
            </p:nvSpPr>
            <p:spPr>
              <a:xfrm>
                <a:off x="6115175" y="39049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45"/>
              <p:cNvSpPr/>
              <p:nvPr/>
            </p:nvSpPr>
            <p:spPr>
              <a:xfrm>
                <a:off x="6085375" y="3909675"/>
                <a:ext cx="14625" cy="12275"/>
              </a:xfrm>
              <a:custGeom>
                <a:avLst/>
                <a:gdLst/>
                <a:ahLst/>
                <a:cxnLst/>
                <a:rect l="l" t="t" r="r" b="b"/>
                <a:pathLst>
                  <a:path w="585" h="491" extrusionOk="0">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45"/>
              <p:cNvSpPr/>
              <p:nvPr/>
            </p:nvSpPr>
            <p:spPr>
              <a:xfrm>
                <a:off x="6055550" y="3914375"/>
                <a:ext cx="14675" cy="12275"/>
              </a:xfrm>
              <a:custGeom>
                <a:avLst/>
                <a:gdLst/>
                <a:ahLst/>
                <a:cxnLst/>
                <a:rect l="l" t="t" r="r" b="b"/>
                <a:pathLst>
                  <a:path w="587" h="491" extrusionOk="0">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45"/>
              <p:cNvSpPr/>
              <p:nvPr/>
            </p:nvSpPr>
            <p:spPr>
              <a:xfrm>
                <a:off x="6025700" y="3919075"/>
                <a:ext cx="14675" cy="12275"/>
              </a:xfrm>
              <a:custGeom>
                <a:avLst/>
                <a:gdLst/>
                <a:ahLst/>
                <a:cxnLst/>
                <a:rect l="l" t="t" r="r" b="b"/>
                <a:pathLst>
                  <a:path w="587" h="491" extrusionOk="0">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45"/>
              <p:cNvSpPr/>
              <p:nvPr/>
            </p:nvSpPr>
            <p:spPr>
              <a:xfrm>
                <a:off x="5995850" y="3923775"/>
                <a:ext cx="14675" cy="12275"/>
              </a:xfrm>
              <a:custGeom>
                <a:avLst/>
                <a:gdLst/>
                <a:ahLst/>
                <a:cxnLst/>
                <a:rect l="l" t="t" r="r" b="b"/>
                <a:pathLst>
                  <a:path w="587" h="491" extrusionOk="0">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45"/>
              <p:cNvSpPr/>
              <p:nvPr/>
            </p:nvSpPr>
            <p:spPr>
              <a:xfrm>
                <a:off x="5966075" y="3928550"/>
                <a:ext cx="14675" cy="12250"/>
              </a:xfrm>
              <a:custGeom>
                <a:avLst/>
                <a:gdLst/>
                <a:ahLst/>
                <a:cxnLst/>
                <a:rect l="l" t="t" r="r" b="b"/>
                <a:pathLst>
                  <a:path w="587" h="490" extrusionOk="0">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45"/>
              <p:cNvSpPr/>
              <p:nvPr/>
            </p:nvSpPr>
            <p:spPr>
              <a:xfrm>
                <a:off x="5936225" y="3933250"/>
                <a:ext cx="14675" cy="12250"/>
              </a:xfrm>
              <a:custGeom>
                <a:avLst/>
                <a:gdLst/>
                <a:ahLst/>
                <a:cxnLst/>
                <a:rect l="l" t="t" r="r" b="b"/>
                <a:pathLst>
                  <a:path w="587" h="490" extrusionOk="0">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45"/>
              <p:cNvSpPr/>
              <p:nvPr/>
            </p:nvSpPr>
            <p:spPr>
              <a:xfrm>
                <a:off x="5906375" y="3937950"/>
                <a:ext cx="14700" cy="12275"/>
              </a:xfrm>
              <a:custGeom>
                <a:avLst/>
                <a:gdLst/>
                <a:ahLst/>
                <a:cxnLst/>
                <a:rect l="l" t="t" r="r" b="b"/>
                <a:pathLst>
                  <a:path w="588"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45"/>
              <p:cNvSpPr/>
              <p:nvPr/>
            </p:nvSpPr>
            <p:spPr>
              <a:xfrm>
                <a:off x="5875200" y="3942675"/>
                <a:ext cx="14700" cy="12275"/>
              </a:xfrm>
              <a:custGeom>
                <a:avLst/>
                <a:gdLst/>
                <a:ahLst/>
                <a:cxnLst/>
                <a:rect l="l" t="t" r="r" b="b"/>
                <a:pathLst>
                  <a:path w="588" h="491" extrusionOk="0">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45"/>
              <p:cNvSpPr/>
              <p:nvPr/>
            </p:nvSpPr>
            <p:spPr>
              <a:xfrm>
                <a:off x="6228475" y="3856250"/>
                <a:ext cx="14675" cy="12275"/>
              </a:xfrm>
              <a:custGeom>
                <a:avLst/>
                <a:gdLst/>
                <a:ahLst/>
                <a:cxnLst/>
                <a:rect l="l" t="t" r="r" b="b"/>
                <a:pathLst>
                  <a:path w="587" h="491" extrusionOk="0">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45"/>
              <p:cNvSpPr/>
              <p:nvPr/>
            </p:nvSpPr>
            <p:spPr>
              <a:xfrm>
                <a:off x="6198625" y="3860975"/>
                <a:ext cx="14675" cy="12250"/>
              </a:xfrm>
              <a:custGeom>
                <a:avLst/>
                <a:gdLst/>
                <a:ahLst/>
                <a:cxnLst/>
                <a:rect l="l" t="t" r="r" b="b"/>
                <a:pathLst>
                  <a:path w="587" h="490" extrusionOk="0">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45"/>
              <p:cNvSpPr/>
              <p:nvPr/>
            </p:nvSpPr>
            <p:spPr>
              <a:xfrm>
                <a:off x="6170150" y="3865725"/>
                <a:ext cx="14625" cy="12250"/>
              </a:xfrm>
              <a:custGeom>
                <a:avLst/>
                <a:gdLst/>
                <a:ahLst/>
                <a:cxnLst/>
                <a:rect l="l" t="t" r="r" b="b"/>
                <a:pathLst>
                  <a:path w="585" h="490" extrusionOk="0">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45"/>
              <p:cNvSpPr/>
              <p:nvPr/>
            </p:nvSpPr>
            <p:spPr>
              <a:xfrm>
                <a:off x="6140325" y="3870425"/>
                <a:ext cx="14675" cy="12250"/>
              </a:xfrm>
              <a:custGeom>
                <a:avLst/>
                <a:gdLst/>
                <a:ahLst/>
                <a:cxnLst/>
                <a:rect l="l" t="t" r="r" b="b"/>
                <a:pathLst>
                  <a:path w="587" h="490" extrusionOk="0">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45"/>
              <p:cNvSpPr/>
              <p:nvPr/>
            </p:nvSpPr>
            <p:spPr>
              <a:xfrm>
                <a:off x="6110450" y="3875125"/>
                <a:ext cx="14700" cy="12275"/>
              </a:xfrm>
              <a:custGeom>
                <a:avLst/>
                <a:gdLst/>
                <a:ahLst/>
                <a:cxnLst/>
                <a:rect l="l" t="t" r="r" b="b"/>
                <a:pathLst>
                  <a:path w="588" h="491" extrusionOk="0">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45"/>
              <p:cNvSpPr/>
              <p:nvPr/>
            </p:nvSpPr>
            <p:spPr>
              <a:xfrm>
                <a:off x="6080700" y="3879825"/>
                <a:ext cx="14550" cy="12275"/>
              </a:xfrm>
              <a:custGeom>
                <a:avLst/>
                <a:gdLst/>
                <a:ahLst/>
                <a:cxnLst/>
                <a:rect l="l" t="t" r="r" b="b"/>
                <a:pathLst>
                  <a:path w="582" h="491" extrusionOk="0">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45"/>
              <p:cNvSpPr/>
              <p:nvPr/>
            </p:nvSpPr>
            <p:spPr>
              <a:xfrm>
                <a:off x="6050850" y="3884525"/>
                <a:ext cx="14600" cy="12275"/>
              </a:xfrm>
              <a:custGeom>
                <a:avLst/>
                <a:gdLst/>
                <a:ahLst/>
                <a:cxnLst/>
                <a:rect l="l" t="t" r="r" b="b"/>
                <a:pathLst>
                  <a:path w="584" h="491" extrusionOk="0">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45"/>
              <p:cNvSpPr/>
              <p:nvPr/>
            </p:nvSpPr>
            <p:spPr>
              <a:xfrm>
                <a:off x="6021000" y="3889275"/>
                <a:ext cx="14675" cy="12225"/>
              </a:xfrm>
              <a:custGeom>
                <a:avLst/>
                <a:gdLst/>
                <a:ahLst/>
                <a:cxnLst/>
                <a:rect l="l" t="t" r="r" b="b"/>
                <a:pathLst>
                  <a:path w="587" h="489" extrusionOk="0">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45"/>
              <p:cNvSpPr/>
              <p:nvPr/>
            </p:nvSpPr>
            <p:spPr>
              <a:xfrm>
                <a:off x="5991150" y="3894000"/>
                <a:ext cx="14675" cy="12250"/>
              </a:xfrm>
              <a:custGeom>
                <a:avLst/>
                <a:gdLst/>
                <a:ahLst/>
                <a:cxnLst/>
                <a:rect l="l" t="t" r="r" b="b"/>
                <a:pathLst>
                  <a:path w="587" h="490" extrusionOk="0">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45"/>
              <p:cNvSpPr/>
              <p:nvPr/>
            </p:nvSpPr>
            <p:spPr>
              <a:xfrm>
                <a:off x="5961350" y="3898700"/>
                <a:ext cx="14625" cy="12275"/>
              </a:xfrm>
              <a:custGeom>
                <a:avLst/>
                <a:gdLst/>
                <a:ahLst/>
                <a:cxnLst/>
                <a:rect l="l" t="t" r="r" b="b"/>
                <a:pathLst>
                  <a:path w="585" h="491" extrusionOk="0">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45"/>
              <p:cNvSpPr/>
              <p:nvPr/>
            </p:nvSpPr>
            <p:spPr>
              <a:xfrm>
                <a:off x="5931525" y="3903400"/>
                <a:ext cx="14675" cy="12275"/>
              </a:xfrm>
              <a:custGeom>
                <a:avLst/>
                <a:gdLst/>
                <a:ahLst/>
                <a:cxnLst/>
                <a:rect l="l" t="t" r="r" b="b"/>
                <a:pathLst>
                  <a:path w="587" h="491" extrusionOk="0">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45"/>
              <p:cNvSpPr/>
              <p:nvPr/>
            </p:nvSpPr>
            <p:spPr>
              <a:xfrm>
                <a:off x="5901675" y="3908100"/>
                <a:ext cx="14675" cy="12275"/>
              </a:xfrm>
              <a:custGeom>
                <a:avLst/>
                <a:gdLst/>
                <a:ahLst/>
                <a:cxnLst/>
                <a:rect l="l" t="t" r="r" b="b"/>
                <a:pathLst>
                  <a:path w="587"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45"/>
              <p:cNvSpPr/>
              <p:nvPr/>
            </p:nvSpPr>
            <p:spPr>
              <a:xfrm>
                <a:off x="5871825" y="3912850"/>
                <a:ext cx="14700" cy="12225"/>
              </a:xfrm>
              <a:custGeom>
                <a:avLst/>
                <a:gdLst/>
                <a:ahLst/>
                <a:cxnLst/>
                <a:rect l="l" t="t" r="r" b="b"/>
                <a:pathLst>
                  <a:path w="588" h="489" extrusionOk="0">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45"/>
              <p:cNvSpPr/>
              <p:nvPr/>
            </p:nvSpPr>
            <p:spPr>
              <a:xfrm>
                <a:off x="6223775" y="3826425"/>
                <a:ext cx="14625" cy="12275"/>
              </a:xfrm>
              <a:custGeom>
                <a:avLst/>
                <a:gdLst/>
                <a:ahLst/>
                <a:cxnLst/>
                <a:rect l="l" t="t" r="r" b="b"/>
                <a:pathLst>
                  <a:path w="585" h="491" extrusionOk="0">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45"/>
              <p:cNvSpPr/>
              <p:nvPr/>
            </p:nvSpPr>
            <p:spPr>
              <a:xfrm>
                <a:off x="6193925" y="3831175"/>
                <a:ext cx="14675" cy="12275"/>
              </a:xfrm>
              <a:custGeom>
                <a:avLst/>
                <a:gdLst/>
                <a:ahLst/>
                <a:cxnLst/>
                <a:rect l="l" t="t" r="r" b="b"/>
                <a:pathLst>
                  <a:path w="587" h="491" extrusionOk="0">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45"/>
              <p:cNvSpPr/>
              <p:nvPr/>
            </p:nvSpPr>
            <p:spPr>
              <a:xfrm>
                <a:off x="6164075" y="3835875"/>
                <a:ext cx="14675" cy="12275"/>
              </a:xfrm>
              <a:custGeom>
                <a:avLst/>
                <a:gdLst/>
                <a:ahLst/>
                <a:cxnLst/>
                <a:rect l="l" t="t" r="r" b="b"/>
                <a:pathLst>
                  <a:path w="587" h="491" extrusionOk="0">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45"/>
              <p:cNvSpPr/>
              <p:nvPr/>
            </p:nvSpPr>
            <p:spPr>
              <a:xfrm>
                <a:off x="6135600" y="3840575"/>
                <a:ext cx="14625" cy="12275"/>
              </a:xfrm>
              <a:custGeom>
                <a:avLst/>
                <a:gdLst/>
                <a:ahLst/>
                <a:cxnLst/>
                <a:rect l="l" t="t" r="r" b="b"/>
                <a:pathLst>
                  <a:path w="585" h="491" extrusionOk="0">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45"/>
              <p:cNvSpPr/>
              <p:nvPr/>
            </p:nvSpPr>
            <p:spPr>
              <a:xfrm>
                <a:off x="6105750" y="3845275"/>
                <a:ext cx="14700" cy="12275"/>
              </a:xfrm>
              <a:custGeom>
                <a:avLst/>
                <a:gdLst/>
                <a:ahLst/>
                <a:cxnLst/>
                <a:rect l="l" t="t" r="r" b="b"/>
                <a:pathLst>
                  <a:path w="588" h="491" extrusionOk="0">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45"/>
              <p:cNvSpPr/>
              <p:nvPr/>
            </p:nvSpPr>
            <p:spPr>
              <a:xfrm>
                <a:off x="6074600" y="38500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45"/>
              <p:cNvSpPr/>
              <p:nvPr/>
            </p:nvSpPr>
            <p:spPr>
              <a:xfrm>
                <a:off x="6046225" y="3854775"/>
                <a:ext cx="14475" cy="12200"/>
              </a:xfrm>
              <a:custGeom>
                <a:avLst/>
                <a:gdLst/>
                <a:ahLst/>
                <a:cxnLst/>
                <a:rect l="l" t="t" r="r" b="b"/>
                <a:pathLst>
                  <a:path w="579" h="488" extrusionOk="0">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45"/>
              <p:cNvSpPr/>
              <p:nvPr/>
            </p:nvSpPr>
            <p:spPr>
              <a:xfrm>
                <a:off x="6016375" y="3859475"/>
                <a:ext cx="14475" cy="12250"/>
              </a:xfrm>
              <a:custGeom>
                <a:avLst/>
                <a:gdLst/>
                <a:ahLst/>
                <a:cxnLst/>
                <a:rect l="l" t="t" r="r" b="b"/>
                <a:pathLst>
                  <a:path w="579" h="490" extrusionOk="0">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45"/>
              <p:cNvSpPr/>
              <p:nvPr/>
            </p:nvSpPr>
            <p:spPr>
              <a:xfrm>
                <a:off x="5986525" y="3864175"/>
                <a:ext cx="14550" cy="12250"/>
              </a:xfrm>
              <a:custGeom>
                <a:avLst/>
                <a:gdLst/>
                <a:ahLst/>
                <a:cxnLst/>
                <a:rect l="l" t="t" r="r" b="b"/>
                <a:pathLst>
                  <a:path w="582" h="490" extrusionOk="0">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45"/>
              <p:cNvSpPr/>
              <p:nvPr/>
            </p:nvSpPr>
            <p:spPr>
              <a:xfrm>
                <a:off x="5956600" y="3868850"/>
                <a:ext cx="14675" cy="12275"/>
              </a:xfrm>
              <a:custGeom>
                <a:avLst/>
                <a:gdLst/>
                <a:ahLst/>
                <a:cxnLst/>
                <a:rect l="l" t="t" r="r" b="b"/>
                <a:pathLst>
                  <a:path w="587" h="491" extrusionOk="0">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45"/>
              <p:cNvSpPr/>
              <p:nvPr/>
            </p:nvSpPr>
            <p:spPr>
              <a:xfrm>
                <a:off x="5926800" y="3873550"/>
                <a:ext cx="14625" cy="12275"/>
              </a:xfrm>
              <a:custGeom>
                <a:avLst/>
                <a:gdLst/>
                <a:ahLst/>
                <a:cxnLst/>
                <a:rect l="l" t="t" r="r" b="b"/>
                <a:pathLst>
                  <a:path w="585" h="491" extrusionOk="0">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45"/>
              <p:cNvSpPr/>
              <p:nvPr/>
            </p:nvSpPr>
            <p:spPr>
              <a:xfrm>
                <a:off x="5896975" y="3878300"/>
                <a:ext cx="14675" cy="12225"/>
              </a:xfrm>
              <a:custGeom>
                <a:avLst/>
                <a:gdLst/>
                <a:ahLst/>
                <a:cxnLst/>
                <a:rect l="l" t="t" r="r" b="b"/>
                <a:pathLst>
                  <a:path w="587" h="489" extrusionOk="0">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45"/>
              <p:cNvSpPr/>
              <p:nvPr/>
            </p:nvSpPr>
            <p:spPr>
              <a:xfrm>
                <a:off x="5867125" y="388302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45"/>
              <p:cNvSpPr/>
              <p:nvPr/>
            </p:nvSpPr>
            <p:spPr>
              <a:xfrm>
                <a:off x="6218975" y="3796625"/>
                <a:ext cx="14700" cy="12275"/>
              </a:xfrm>
              <a:custGeom>
                <a:avLst/>
                <a:gdLst/>
                <a:ahLst/>
                <a:cxnLst/>
                <a:rect l="l" t="t" r="r" b="b"/>
                <a:pathLst>
                  <a:path w="588" h="491" extrusionOk="0">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45"/>
              <p:cNvSpPr/>
              <p:nvPr/>
            </p:nvSpPr>
            <p:spPr>
              <a:xfrm>
                <a:off x="6189225" y="38013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45"/>
              <p:cNvSpPr/>
              <p:nvPr/>
            </p:nvSpPr>
            <p:spPr>
              <a:xfrm>
                <a:off x="6159375" y="38060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45"/>
              <p:cNvSpPr/>
              <p:nvPr/>
            </p:nvSpPr>
            <p:spPr>
              <a:xfrm>
                <a:off x="6129525" y="3810750"/>
                <a:ext cx="14675" cy="12250"/>
              </a:xfrm>
              <a:custGeom>
                <a:avLst/>
                <a:gdLst/>
                <a:ahLst/>
                <a:cxnLst/>
                <a:rect l="l" t="t" r="r" b="b"/>
                <a:pathLst>
                  <a:path w="587" h="490" extrusionOk="0">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45"/>
              <p:cNvSpPr/>
              <p:nvPr/>
            </p:nvSpPr>
            <p:spPr>
              <a:xfrm>
                <a:off x="6099750" y="3815450"/>
                <a:ext cx="14625" cy="12300"/>
              </a:xfrm>
              <a:custGeom>
                <a:avLst/>
                <a:gdLst/>
                <a:ahLst/>
                <a:cxnLst/>
                <a:rect l="l" t="t" r="r" b="b"/>
                <a:pathLst>
                  <a:path w="585" h="492" extrusionOk="0">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45"/>
              <p:cNvSpPr/>
              <p:nvPr/>
            </p:nvSpPr>
            <p:spPr>
              <a:xfrm>
                <a:off x="6069900" y="38202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45"/>
              <p:cNvSpPr/>
              <p:nvPr/>
            </p:nvSpPr>
            <p:spPr>
              <a:xfrm>
                <a:off x="6040050" y="38249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45"/>
              <p:cNvSpPr/>
              <p:nvPr/>
            </p:nvSpPr>
            <p:spPr>
              <a:xfrm>
                <a:off x="6010200" y="3829625"/>
                <a:ext cx="14675" cy="12250"/>
              </a:xfrm>
              <a:custGeom>
                <a:avLst/>
                <a:gdLst/>
                <a:ahLst/>
                <a:cxnLst/>
                <a:rect l="l" t="t" r="r" b="b"/>
                <a:pathLst>
                  <a:path w="587" h="490" extrusionOk="0">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45"/>
              <p:cNvSpPr/>
              <p:nvPr/>
            </p:nvSpPr>
            <p:spPr>
              <a:xfrm>
                <a:off x="5980425" y="3834350"/>
                <a:ext cx="14675" cy="12250"/>
              </a:xfrm>
              <a:custGeom>
                <a:avLst/>
                <a:gdLst/>
                <a:ahLst/>
                <a:cxnLst/>
                <a:rect l="l" t="t" r="r" b="b"/>
                <a:pathLst>
                  <a:path w="587" h="490" extrusionOk="0">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45"/>
              <p:cNvSpPr/>
              <p:nvPr/>
            </p:nvSpPr>
            <p:spPr>
              <a:xfrm>
                <a:off x="5951900" y="3839050"/>
                <a:ext cx="14675" cy="12225"/>
              </a:xfrm>
              <a:custGeom>
                <a:avLst/>
                <a:gdLst/>
                <a:ahLst/>
                <a:cxnLst/>
                <a:rect l="l" t="t" r="r" b="b"/>
                <a:pathLst>
                  <a:path w="587" h="489" extrusionOk="0">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45"/>
              <p:cNvSpPr/>
              <p:nvPr/>
            </p:nvSpPr>
            <p:spPr>
              <a:xfrm>
                <a:off x="5922050" y="384377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45"/>
              <p:cNvSpPr/>
              <p:nvPr/>
            </p:nvSpPr>
            <p:spPr>
              <a:xfrm>
                <a:off x="5890950" y="3848500"/>
                <a:ext cx="14625" cy="12250"/>
              </a:xfrm>
              <a:custGeom>
                <a:avLst/>
                <a:gdLst/>
                <a:ahLst/>
                <a:cxnLst/>
                <a:rect l="l" t="t" r="r" b="b"/>
                <a:pathLst>
                  <a:path w="585" h="490" extrusionOk="0">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45"/>
              <p:cNvSpPr/>
              <p:nvPr/>
            </p:nvSpPr>
            <p:spPr>
              <a:xfrm>
                <a:off x="5862425" y="3853200"/>
                <a:ext cx="14675" cy="12250"/>
              </a:xfrm>
              <a:custGeom>
                <a:avLst/>
                <a:gdLst/>
                <a:ahLst/>
                <a:cxnLst/>
                <a:rect l="l" t="t" r="r" b="b"/>
                <a:pathLst>
                  <a:path w="587" h="490" extrusionOk="0">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45"/>
              <p:cNvSpPr/>
              <p:nvPr/>
            </p:nvSpPr>
            <p:spPr>
              <a:xfrm>
                <a:off x="6215600" y="3766775"/>
                <a:ext cx="14700" cy="12250"/>
              </a:xfrm>
              <a:custGeom>
                <a:avLst/>
                <a:gdLst/>
                <a:ahLst/>
                <a:cxnLst/>
                <a:rect l="l" t="t" r="r" b="b"/>
                <a:pathLst>
                  <a:path w="588" h="490" extrusionOk="0">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45"/>
              <p:cNvSpPr/>
              <p:nvPr/>
            </p:nvSpPr>
            <p:spPr>
              <a:xfrm>
                <a:off x="6184525" y="3771475"/>
                <a:ext cx="14625" cy="12275"/>
              </a:xfrm>
              <a:custGeom>
                <a:avLst/>
                <a:gdLst/>
                <a:ahLst/>
                <a:cxnLst/>
                <a:rect l="l" t="t" r="r" b="b"/>
                <a:pathLst>
                  <a:path w="585" h="491" extrusionOk="0">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45"/>
              <p:cNvSpPr/>
              <p:nvPr/>
            </p:nvSpPr>
            <p:spPr>
              <a:xfrm>
                <a:off x="6154675" y="37762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45"/>
              <p:cNvSpPr/>
              <p:nvPr/>
            </p:nvSpPr>
            <p:spPr>
              <a:xfrm>
                <a:off x="6124825" y="3780975"/>
                <a:ext cx="14675" cy="12225"/>
              </a:xfrm>
              <a:custGeom>
                <a:avLst/>
                <a:gdLst/>
                <a:ahLst/>
                <a:cxnLst/>
                <a:rect l="l" t="t" r="r" b="b"/>
                <a:pathLst>
                  <a:path w="587" h="489" extrusionOk="0">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45"/>
              <p:cNvSpPr/>
              <p:nvPr/>
            </p:nvSpPr>
            <p:spPr>
              <a:xfrm>
                <a:off x="6094975" y="3785675"/>
                <a:ext cx="14675" cy="12250"/>
              </a:xfrm>
              <a:custGeom>
                <a:avLst/>
                <a:gdLst/>
                <a:ahLst/>
                <a:cxnLst/>
                <a:rect l="l" t="t" r="r" b="b"/>
                <a:pathLst>
                  <a:path w="587" h="490" extrusionOk="0">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45"/>
              <p:cNvSpPr/>
              <p:nvPr/>
            </p:nvSpPr>
            <p:spPr>
              <a:xfrm>
                <a:off x="6065200" y="3790375"/>
                <a:ext cx="14625" cy="12250"/>
              </a:xfrm>
              <a:custGeom>
                <a:avLst/>
                <a:gdLst/>
                <a:ahLst/>
                <a:cxnLst/>
                <a:rect l="l" t="t" r="r" b="b"/>
                <a:pathLst>
                  <a:path w="585" h="490" extrusionOk="0">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45"/>
              <p:cNvSpPr/>
              <p:nvPr/>
            </p:nvSpPr>
            <p:spPr>
              <a:xfrm>
                <a:off x="6035350" y="3795075"/>
                <a:ext cx="14675" cy="12275"/>
              </a:xfrm>
              <a:custGeom>
                <a:avLst/>
                <a:gdLst/>
                <a:ahLst/>
                <a:cxnLst/>
                <a:rect l="l" t="t" r="r" b="b"/>
                <a:pathLst>
                  <a:path w="587" h="491" extrusionOk="0">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45"/>
              <p:cNvSpPr/>
              <p:nvPr/>
            </p:nvSpPr>
            <p:spPr>
              <a:xfrm>
                <a:off x="6005500" y="3799800"/>
                <a:ext cx="14675" cy="12250"/>
              </a:xfrm>
              <a:custGeom>
                <a:avLst/>
                <a:gdLst/>
                <a:ahLst/>
                <a:cxnLst/>
                <a:rect l="l" t="t" r="r" b="b"/>
                <a:pathLst>
                  <a:path w="587" h="490" extrusionOk="0">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45"/>
              <p:cNvSpPr/>
              <p:nvPr/>
            </p:nvSpPr>
            <p:spPr>
              <a:xfrm>
                <a:off x="5975650" y="3804550"/>
                <a:ext cx="14675" cy="12225"/>
              </a:xfrm>
              <a:custGeom>
                <a:avLst/>
                <a:gdLst/>
                <a:ahLst/>
                <a:cxnLst/>
                <a:rect l="l" t="t" r="r" b="b"/>
                <a:pathLst>
                  <a:path w="587" h="489" extrusionOk="0">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45"/>
              <p:cNvSpPr/>
              <p:nvPr/>
            </p:nvSpPr>
            <p:spPr>
              <a:xfrm>
                <a:off x="5945875" y="3809250"/>
                <a:ext cx="14700" cy="12250"/>
              </a:xfrm>
              <a:custGeom>
                <a:avLst/>
                <a:gdLst/>
                <a:ahLst/>
                <a:cxnLst/>
                <a:rect l="l" t="t" r="r" b="b"/>
                <a:pathLst>
                  <a:path w="588" h="490" extrusionOk="0">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45"/>
              <p:cNvSpPr/>
              <p:nvPr/>
            </p:nvSpPr>
            <p:spPr>
              <a:xfrm>
                <a:off x="5916025" y="3813950"/>
                <a:ext cx="14700" cy="12250"/>
              </a:xfrm>
              <a:custGeom>
                <a:avLst/>
                <a:gdLst/>
                <a:ahLst/>
                <a:cxnLst/>
                <a:rect l="l" t="t" r="r" b="b"/>
                <a:pathLst>
                  <a:path w="588" h="490" extrusionOk="0">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45"/>
              <p:cNvSpPr/>
              <p:nvPr/>
            </p:nvSpPr>
            <p:spPr>
              <a:xfrm>
                <a:off x="5886175" y="3818650"/>
                <a:ext cx="14700" cy="12250"/>
              </a:xfrm>
              <a:custGeom>
                <a:avLst/>
                <a:gdLst/>
                <a:ahLst/>
                <a:cxnLst/>
                <a:rect l="l" t="t" r="r" b="b"/>
                <a:pathLst>
                  <a:path w="588" h="490" extrusionOk="0">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45"/>
              <p:cNvSpPr/>
              <p:nvPr/>
            </p:nvSpPr>
            <p:spPr>
              <a:xfrm>
                <a:off x="5857725" y="3823350"/>
                <a:ext cx="14675" cy="12250"/>
              </a:xfrm>
              <a:custGeom>
                <a:avLst/>
                <a:gdLst/>
                <a:ahLst/>
                <a:cxnLst/>
                <a:rect l="l" t="t" r="r" b="b"/>
                <a:pathLst>
                  <a:path w="587" h="490" extrusionOk="0">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45"/>
              <p:cNvSpPr/>
              <p:nvPr/>
            </p:nvSpPr>
            <p:spPr>
              <a:xfrm>
                <a:off x="6211300" y="3739300"/>
                <a:ext cx="7625" cy="9900"/>
              </a:xfrm>
              <a:custGeom>
                <a:avLst/>
                <a:gdLst/>
                <a:ahLst/>
                <a:cxnLst/>
                <a:rect l="l" t="t" r="r" b="b"/>
                <a:pathLst>
                  <a:path w="305" h="396" extrusionOk="0">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45"/>
              <p:cNvSpPr/>
              <p:nvPr/>
            </p:nvSpPr>
            <p:spPr>
              <a:xfrm>
                <a:off x="6179725" y="3741650"/>
                <a:ext cx="14700" cy="12300"/>
              </a:xfrm>
              <a:custGeom>
                <a:avLst/>
                <a:gdLst/>
                <a:ahLst/>
                <a:cxnLst/>
                <a:rect l="l" t="t" r="r" b="b"/>
                <a:pathLst>
                  <a:path w="588" h="492" extrusionOk="0">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45"/>
              <p:cNvSpPr/>
              <p:nvPr/>
            </p:nvSpPr>
            <p:spPr>
              <a:xfrm>
                <a:off x="6149975" y="3746425"/>
                <a:ext cx="14625" cy="12250"/>
              </a:xfrm>
              <a:custGeom>
                <a:avLst/>
                <a:gdLst/>
                <a:ahLst/>
                <a:cxnLst/>
                <a:rect l="l" t="t" r="r" b="b"/>
                <a:pathLst>
                  <a:path w="585" h="490" extrusionOk="0">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45"/>
              <p:cNvSpPr/>
              <p:nvPr/>
            </p:nvSpPr>
            <p:spPr>
              <a:xfrm>
                <a:off x="6120125" y="3751125"/>
                <a:ext cx="14675" cy="12250"/>
              </a:xfrm>
              <a:custGeom>
                <a:avLst/>
                <a:gdLst/>
                <a:ahLst/>
                <a:cxnLst/>
                <a:rect l="l" t="t" r="r" b="b"/>
                <a:pathLst>
                  <a:path w="587" h="490" extrusionOk="0">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45"/>
              <p:cNvSpPr/>
              <p:nvPr/>
            </p:nvSpPr>
            <p:spPr>
              <a:xfrm>
                <a:off x="6090275" y="37558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45"/>
              <p:cNvSpPr/>
              <p:nvPr/>
            </p:nvSpPr>
            <p:spPr>
              <a:xfrm>
                <a:off x="6060425" y="3760525"/>
                <a:ext cx="14675" cy="12275"/>
              </a:xfrm>
              <a:custGeom>
                <a:avLst/>
                <a:gdLst/>
                <a:ahLst/>
                <a:cxnLst/>
                <a:rect l="l" t="t" r="r" b="b"/>
                <a:pathLst>
                  <a:path w="587" h="491" extrusionOk="0">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45"/>
              <p:cNvSpPr/>
              <p:nvPr/>
            </p:nvSpPr>
            <p:spPr>
              <a:xfrm>
                <a:off x="6030650" y="3765250"/>
                <a:ext cx="14675" cy="12250"/>
              </a:xfrm>
              <a:custGeom>
                <a:avLst/>
                <a:gdLst/>
                <a:ahLst/>
                <a:cxnLst/>
                <a:rect l="l" t="t" r="r" b="b"/>
                <a:pathLst>
                  <a:path w="587" h="490" extrusionOk="0">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45"/>
              <p:cNvSpPr/>
              <p:nvPr/>
            </p:nvSpPr>
            <p:spPr>
              <a:xfrm>
                <a:off x="6000800" y="3770000"/>
                <a:ext cx="14675" cy="12225"/>
              </a:xfrm>
              <a:custGeom>
                <a:avLst/>
                <a:gdLst/>
                <a:ahLst/>
                <a:cxnLst/>
                <a:rect l="l" t="t" r="r" b="b"/>
                <a:pathLst>
                  <a:path w="587" h="489" extrusionOk="0">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45"/>
              <p:cNvSpPr/>
              <p:nvPr/>
            </p:nvSpPr>
            <p:spPr>
              <a:xfrm>
                <a:off x="5970950" y="3774700"/>
                <a:ext cx="14675" cy="12250"/>
              </a:xfrm>
              <a:custGeom>
                <a:avLst/>
                <a:gdLst/>
                <a:ahLst/>
                <a:cxnLst/>
                <a:rect l="l" t="t" r="r" b="b"/>
                <a:pathLst>
                  <a:path w="587" h="490" extrusionOk="0">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45"/>
              <p:cNvSpPr/>
              <p:nvPr/>
            </p:nvSpPr>
            <p:spPr>
              <a:xfrm>
                <a:off x="5941175" y="377940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45"/>
              <p:cNvSpPr/>
              <p:nvPr/>
            </p:nvSpPr>
            <p:spPr>
              <a:xfrm>
                <a:off x="5911325" y="3784100"/>
                <a:ext cx="14675" cy="12275"/>
              </a:xfrm>
              <a:custGeom>
                <a:avLst/>
                <a:gdLst/>
                <a:ahLst/>
                <a:cxnLst/>
                <a:rect l="l" t="t" r="r" b="b"/>
                <a:pathLst>
                  <a:path w="587" h="491" extrusionOk="0">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45"/>
              <p:cNvSpPr/>
              <p:nvPr/>
            </p:nvSpPr>
            <p:spPr>
              <a:xfrm>
                <a:off x="5881475" y="3788825"/>
                <a:ext cx="14675" cy="12250"/>
              </a:xfrm>
              <a:custGeom>
                <a:avLst/>
                <a:gdLst/>
                <a:ahLst/>
                <a:cxnLst/>
                <a:rect l="l" t="t" r="r" b="b"/>
                <a:pathLst>
                  <a:path w="587" h="490" extrusionOk="0">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45"/>
              <p:cNvSpPr/>
              <p:nvPr/>
            </p:nvSpPr>
            <p:spPr>
              <a:xfrm>
                <a:off x="5853000" y="3793525"/>
                <a:ext cx="14625" cy="12275"/>
              </a:xfrm>
              <a:custGeom>
                <a:avLst/>
                <a:gdLst/>
                <a:ahLst/>
                <a:cxnLst/>
                <a:rect l="l" t="t" r="r" b="b"/>
                <a:pathLst>
                  <a:path w="585" h="491" extrusionOk="0">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45"/>
              <p:cNvSpPr/>
              <p:nvPr/>
            </p:nvSpPr>
            <p:spPr>
              <a:xfrm>
                <a:off x="6176350" y="3711850"/>
                <a:ext cx="14700" cy="12250"/>
              </a:xfrm>
              <a:custGeom>
                <a:avLst/>
                <a:gdLst/>
                <a:ahLst/>
                <a:cxnLst/>
                <a:rect l="l" t="t" r="r" b="b"/>
                <a:pathLst>
                  <a:path w="588" h="490" extrusionOk="0">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45"/>
              <p:cNvSpPr/>
              <p:nvPr/>
            </p:nvSpPr>
            <p:spPr>
              <a:xfrm>
                <a:off x="6145175" y="3716575"/>
                <a:ext cx="14700" cy="12250"/>
              </a:xfrm>
              <a:custGeom>
                <a:avLst/>
                <a:gdLst/>
                <a:ahLst/>
                <a:cxnLst/>
                <a:rect l="l" t="t" r="r" b="b"/>
                <a:pathLst>
                  <a:path w="588" h="490" extrusionOk="0">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45"/>
              <p:cNvSpPr/>
              <p:nvPr/>
            </p:nvSpPr>
            <p:spPr>
              <a:xfrm>
                <a:off x="6115425" y="3721275"/>
                <a:ext cx="14675" cy="12275"/>
              </a:xfrm>
              <a:custGeom>
                <a:avLst/>
                <a:gdLst/>
                <a:ahLst/>
                <a:cxnLst/>
                <a:rect l="l" t="t" r="r" b="b"/>
                <a:pathLst>
                  <a:path w="587" h="491" extrusionOk="0">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45"/>
              <p:cNvSpPr/>
              <p:nvPr/>
            </p:nvSpPr>
            <p:spPr>
              <a:xfrm>
                <a:off x="6085575" y="3725975"/>
                <a:ext cx="14675" cy="12275"/>
              </a:xfrm>
              <a:custGeom>
                <a:avLst/>
                <a:gdLst/>
                <a:ahLst/>
                <a:cxnLst/>
                <a:rect l="l" t="t" r="r" b="b"/>
                <a:pathLst>
                  <a:path w="587" h="491" extrusionOk="0">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45"/>
              <p:cNvSpPr/>
              <p:nvPr/>
            </p:nvSpPr>
            <p:spPr>
              <a:xfrm>
                <a:off x="6055725" y="3730750"/>
                <a:ext cx="14675" cy="12225"/>
              </a:xfrm>
              <a:custGeom>
                <a:avLst/>
                <a:gdLst/>
                <a:ahLst/>
                <a:cxnLst/>
                <a:rect l="l" t="t" r="r" b="b"/>
                <a:pathLst>
                  <a:path w="587" h="489" extrusionOk="0">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45"/>
              <p:cNvSpPr/>
              <p:nvPr/>
            </p:nvSpPr>
            <p:spPr>
              <a:xfrm>
                <a:off x="6025950" y="373545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45"/>
              <p:cNvSpPr/>
              <p:nvPr/>
            </p:nvSpPr>
            <p:spPr>
              <a:xfrm>
                <a:off x="5996100" y="37401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45"/>
              <p:cNvSpPr/>
              <p:nvPr/>
            </p:nvSpPr>
            <p:spPr>
              <a:xfrm>
                <a:off x="5966250" y="37448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45"/>
              <p:cNvSpPr/>
              <p:nvPr/>
            </p:nvSpPr>
            <p:spPr>
              <a:xfrm>
                <a:off x="5936400" y="3749575"/>
                <a:ext cx="14675" cy="12250"/>
              </a:xfrm>
              <a:custGeom>
                <a:avLst/>
                <a:gdLst/>
                <a:ahLst/>
                <a:cxnLst/>
                <a:rect l="l" t="t" r="r" b="b"/>
                <a:pathLst>
                  <a:path w="587" h="490" extrusionOk="0">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45"/>
              <p:cNvSpPr/>
              <p:nvPr/>
            </p:nvSpPr>
            <p:spPr>
              <a:xfrm>
                <a:off x="5906625" y="37543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45"/>
              <p:cNvSpPr/>
              <p:nvPr/>
            </p:nvSpPr>
            <p:spPr>
              <a:xfrm>
                <a:off x="5876775" y="37590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45"/>
              <p:cNvSpPr/>
              <p:nvPr/>
            </p:nvSpPr>
            <p:spPr>
              <a:xfrm>
                <a:off x="6141800" y="3686700"/>
                <a:ext cx="14700" cy="12275"/>
              </a:xfrm>
              <a:custGeom>
                <a:avLst/>
                <a:gdLst/>
                <a:ahLst/>
                <a:cxnLst/>
                <a:rect l="l" t="t" r="r" b="b"/>
                <a:pathLst>
                  <a:path w="588" h="491" extrusionOk="0">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45"/>
              <p:cNvSpPr/>
              <p:nvPr/>
            </p:nvSpPr>
            <p:spPr>
              <a:xfrm>
                <a:off x="6112025" y="3691450"/>
                <a:ext cx="14700" cy="12225"/>
              </a:xfrm>
              <a:custGeom>
                <a:avLst/>
                <a:gdLst/>
                <a:ahLst/>
                <a:cxnLst/>
                <a:rect l="l" t="t" r="r" b="b"/>
                <a:pathLst>
                  <a:path w="588" h="489" extrusionOk="0">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45"/>
              <p:cNvSpPr/>
              <p:nvPr/>
            </p:nvSpPr>
            <p:spPr>
              <a:xfrm>
                <a:off x="6080850" y="3696200"/>
                <a:ext cx="14700" cy="12225"/>
              </a:xfrm>
              <a:custGeom>
                <a:avLst/>
                <a:gdLst/>
                <a:ahLst/>
                <a:cxnLst/>
                <a:rect l="l" t="t" r="r" b="b"/>
                <a:pathLst>
                  <a:path w="588" h="489" extrusionOk="0">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45"/>
              <p:cNvSpPr/>
              <p:nvPr/>
            </p:nvSpPr>
            <p:spPr>
              <a:xfrm>
                <a:off x="6051025" y="3700900"/>
                <a:ext cx="14675" cy="12250"/>
              </a:xfrm>
              <a:custGeom>
                <a:avLst/>
                <a:gdLst/>
                <a:ahLst/>
                <a:cxnLst/>
                <a:rect l="l" t="t" r="r" b="b"/>
                <a:pathLst>
                  <a:path w="587" h="490" extrusionOk="0">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45"/>
              <p:cNvSpPr/>
              <p:nvPr/>
            </p:nvSpPr>
            <p:spPr>
              <a:xfrm>
                <a:off x="6021175" y="3705600"/>
                <a:ext cx="14675" cy="12250"/>
              </a:xfrm>
              <a:custGeom>
                <a:avLst/>
                <a:gdLst/>
                <a:ahLst/>
                <a:cxnLst/>
                <a:rect l="l" t="t" r="r" b="b"/>
                <a:pathLst>
                  <a:path w="587" h="490" extrusionOk="0">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45"/>
              <p:cNvSpPr/>
              <p:nvPr/>
            </p:nvSpPr>
            <p:spPr>
              <a:xfrm>
                <a:off x="5991400" y="3710300"/>
                <a:ext cx="14625" cy="12275"/>
              </a:xfrm>
              <a:custGeom>
                <a:avLst/>
                <a:gdLst/>
                <a:ahLst/>
                <a:cxnLst/>
                <a:rect l="l" t="t" r="r" b="b"/>
                <a:pathLst>
                  <a:path w="585" h="491" extrusionOk="0">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45"/>
              <p:cNvSpPr/>
              <p:nvPr/>
            </p:nvSpPr>
            <p:spPr>
              <a:xfrm>
                <a:off x="5961550" y="3715025"/>
                <a:ext cx="14675" cy="12250"/>
              </a:xfrm>
              <a:custGeom>
                <a:avLst/>
                <a:gdLst/>
                <a:ahLst/>
                <a:cxnLst/>
                <a:rect l="l" t="t" r="r" b="b"/>
                <a:pathLst>
                  <a:path w="587" h="490" extrusionOk="0">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45"/>
              <p:cNvSpPr/>
              <p:nvPr/>
            </p:nvSpPr>
            <p:spPr>
              <a:xfrm>
                <a:off x="5931700" y="3719775"/>
                <a:ext cx="14675" cy="12225"/>
              </a:xfrm>
              <a:custGeom>
                <a:avLst/>
                <a:gdLst/>
                <a:ahLst/>
                <a:cxnLst/>
                <a:rect l="l" t="t" r="r" b="b"/>
                <a:pathLst>
                  <a:path w="587" h="489" extrusionOk="0">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45"/>
              <p:cNvSpPr/>
              <p:nvPr/>
            </p:nvSpPr>
            <p:spPr>
              <a:xfrm>
                <a:off x="5903250" y="3724450"/>
                <a:ext cx="14600" cy="12250"/>
              </a:xfrm>
              <a:custGeom>
                <a:avLst/>
                <a:gdLst/>
                <a:ahLst/>
                <a:cxnLst/>
                <a:rect l="l" t="t" r="r" b="b"/>
                <a:pathLst>
                  <a:path w="584" h="490" extrusionOk="0">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45"/>
              <p:cNvSpPr/>
              <p:nvPr/>
            </p:nvSpPr>
            <p:spPr>
              <a:xfrm>
                <a:off x="5878725" y="3731925"/>
                <a:ext cx="8875" cy="9475"/>
              </a:xfrm>
              <a:custGeom>
                <a:avLst/>
                <a:gdLst/>
                <a:ahLst/>
                <a:cxnLst/>
                <a:rect l="l" t="t" r="r" b="b"/>
                <a:pathLst>
                  <a:path w="355" h="379" extrusionOk="0">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45"/>
              <p:cNvSpPr/>
              <p:nvPr/>
            </p:nvSpPr>
            <p:spPr>
              <a:xfrm>
                <a:off x="6107425" y="3661650"/>
                <a:ext cx="13800" cy="12225"/>
              </a:xfrm>
              <a:custGeom>
                <a:avLst/>
                <a:gdLst/>
                <a:ahLst/>
                <a:cxnLst/>
                <a:rect l="l" t="t" r="r" b="b"/>
                <a:pathLst>
                  <a:path w="552" h="489" extrusionOk="0">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45"/>
              <p:cNvSpPr/>
              <p:nvPr/>
            </p:nvSpPr>
            <p:spPr>
              <a:xfrm>
                <a:off x="6077475" y="3666325"/>
                <a:ext cx="14700" cy="12275"/>
              </a:xfrm>
              <a:custGeom>
                <a:avLst/>
                <a:gdLst/>
                <a:ahLst/>
                <a:cxnLst/>
                <a:rect l="l" t="t" r="r" b="b"/>
                <a:pathLst>
                  <a:path w="588" h="491" extrusionOk="0">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45"/>
              <p:cNvSpPr/>
              <p:nvPr/>
            </p:nvSpPr>
            <p:spPr>
              <a:xfrm>
                <a:off x="6047625" y="36710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45"/>
              <p:cNvSpPr/>
              <p:nvPr/>
            </p:nvSpPr>
            <p:spPr>
              <a:xfrm>
                <a:off x="6017775" y="36757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45"/>
              <p:cNvSpPr/>
              <p:nvPr/>
            </p:nvSpPr>
            <p:spPr>
              <a:xfrm>
                <a:off x="5987975" y="3680475"/>
                <a:ext cx="14650" cy="12225"/>
              </a:xfrm>
              <a:custGeom>
                <a:avLst/>
                <a:gdLst/>
                <a:ahLst/>
                <a:cxnLst/>
                <a:rect l="l" t="t" r="r" b="b"/>
                <a:pathLst>
                  <a:path w="586" h="489" extrusionOk="0">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45"/>
              <p:cNvSpPr/>
              <p:nvPr/>
            </p:nvSpPr>
            <p:spPr>
              <a:xfrm>
                <a:off x="5958150" y="3685200"/>
                <a:ext cx="14700" cy="12250"/>
              </a:xfrm>
              <a:custGeom>
                <a:avLst/>
                <a:gdLst/>
                <a:ahLst/>
                <a:cxnLst/>
                <a:rect l="l" t="t" r="r" b="b"/>
                <a:pathLst>
                  <a:path w="588" h="490" extrusionOk="0">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45"/>
              <p:cNvSpPr/>
              <p:nvPr/>
            </p:nvSpPr>
            <p:spPr>
              <a:xfrm>
                <a:off x="5928300" y="3689900"/>
                <a:ext cx="14700" cy="12275"/>
              </a:xfrm>
              <a:custGeom>
                <a:avLst/>
                <a:gdLst/>
                <a:ahLst/>
                <a:cxnLst/>
                <a:rect l="l" t="t" r="r" b="b"/>
                <a:pathLst>
                  <a:path w="588" h="491" extrusionOk="0">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45"/>
              <p:cNvSpPr/>
              <p:nvPr/>
            </p:nvSpPr>
            <p:spPr>
              <a:xfrm>
                <a:off x="5907250" y="3703100"/>
                <a:ext cx="3550" cy="3375"/>
              </a:xfrm>
              <a:custGeom>
                <a:avLst/>
                <a:gdLst/>
                <a:ahLst/>
                <a:cxnLst/>
                <a:rect l="l" t="t" r="r" b="b"/>
                <a:pathLst>
                  <a:path w="142" h="135" extrusionOk="0">
                    <a:moveTo>
                      <a:pt x="141" y="0"/>
                    </a:moveTo>
                    <a:cubicBezTo>
                      <a:pt x="94" y="44"/>
                      <a:pt x="47" y="91"/>
                      <a:pt x="0" y="135"/>
                    </a:cubicBezTo>
                    <a:cubicBezTo>
                      <a:pt x="63" y="113"/>
                      <a:pt x="116" y="63"/>
                      <a:pt x="1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45"/>
              <p:cNvSpPr/>
              <p:nvPr/>
            </p:nvSpPr>
            <p:spPr>
              <a:xfrm>
                <a:off x="6044125" y="3649975"/>
                <a:ext cx="10900" cy="3475"/>
              </a:xfrm>
              <a:custGeom>
                <a:avLst/>
                <a:gdLst/>
                <a:ahLst/>
                <a:cxnLst/>
                <a:rect l="l" t="t" r="r" b="b"/>
                <a:pathLst>
                  <a:path w="436" h="139" extrusionOk="0">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45"/>
              <p:cNvSpPr/>
              <p:nvPr/>
            </p:nvSpPr>
            <p:spPr>
              <a:xfrm>
                <a:off x="6013725" y="3651000"/>
                <a:ext cx="12625" cy="7200"/>
              </a:xfrm>
              <a:custGeom>
                <a:avLst/>
                <a:gdLst/>
                <a:ahLst/>
                <a:cxnLst/>
                <a:rect l="l" t="t" r="r" b="b"/>
                <a:pathLst>
                  <a:path w="505" h="288" extrusionOk="0">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45"/>
              <p:cNvSpPr/>
              <p:nvPr/>
            </p:nvSpPr>
            <p:spPr>
              <a:xfrm>
                <a:off x="5984575" y="3656400"/>
                <a:ext cx="11700" cy="6525"/>
              </a:xfrm>
              <a:custGeom>
                <a:avLst/>
                <a:gdLst/>
                <a:ahLst/>
                <a:cxnLst/>
                <a:rect l="l" t="t" r="r" b="b"/>
                <a:pathLst>
                  <a:path w="468" h="261" extrusionOk="0">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3" name="Google Shape;11613;p45"/>
            <p:cNvSpPr/>
            <p:nvPr/>
          </p:nvSpPr>
          <p:spPr>
            <a:xfrm>
              <a:off x="4267790" y="1371082"/>
              <a:ext cx="608414" cy="554298"/>
            </a:xfrm>
            <a:custGeom>
              <a:avLst/>
              <a:gdLst/>
              <a:ahLst/>
              <a:cxnLst/>
              <a:rect l="l" t="t" r="r" b="b"/>
              <a:pathLst>
                <a:path w="6296" h="5736" extrusionOk="0">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4" name="Google Shape;11614;p45"/>
            <p:cNvGrpSpPr/>
            <p:nvPr/>
          </p:nvGrpSpPr>
          <p:grpSpPr>
            <a:xfrm>
              <a:off x="4412363" y="1482630"/>
              <a:ext cx="333580" cy="331206"/>
              <a:chOff x="-63250675" y="3744075"/>
              <a:chExt cx="320350" cy="318100"/>
            </a:xfrm>
          </p:grpSpPr>
          <p:sp>
            <p:nvSpPr>
              <p:cNvPr id="11615" name="Google Shape;11615;p4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4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4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18" name="Google Shape;11618;p45"/>
          <p:cNvGrpSpPr/>
          <p:nvPr/>
        </p:nvGrpSpPr>
        <p:grpSpPr>
          <a:xfrm>
            <a:off x="1752568" y="3320060"/>
            <a:ext cx="608414" cy="630515"/>
            <a:chOff x="1752565" y="3045740"/>
            <a:chExt cx="608414" cy="630515"/>
          </a:xfrm>
        </p:grpSpPr>
        <p:grpSp>
          <p:nvGrpSpPr>
            <p:cNvPr id="11619" name="Google Shape;11619;p45"/>
            <p:cNvGrpSpPr/>
            <p:nvPr/>
          </p:nvGrpSpPr>
          <p:grpSpPr>
            <a:xfrm>
              <a:off x="1771510" y="3045740"/>
              <a:ext cx="570516" cy="563617"/>
              <a:chOff x="5853000" y="3649975"/>
              <a:chExt cx="390150" cy="399275"/>
            </a:xfrm>
          </p:grpSpPr>
          <p:sp>
            <p:nvSpPr>
              <p:cNvPr id="11620" name="Google Shape;11620;p45"/>
              <p:cNvSpPr/>
              <p:nvPr/>
            </p:nvSpPr>
            <p:spPr>
              <a:xfrm>
                <a:off x="6134850" y="4024300"/>
                <a:ext cx="7775" cy="4350"/>
              </a:xfrm>
              <a:custGeom>
                <a:avLst/>
                <a:gdLst/>
                <a:ahLst/>
                <a:cxnLst/>
                <a:rect l="l" t="t" r="r" b="b"/>
                <a:pathLst>
                  <a:path w="311" h="174" extrusionOk="0">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45"/>
              <p:cNvSpPr/>
              <p:nvPr/>
            </p:nvSpPr>
            <p:spPr>
              <a:xfrm>
                <a:off x="6103750" y="4028975"/>
                <a:ext cx="13325" cy="10950"/>
              </a:xfrm>
              <a:custGeom>
                <a:avLst/>
                <a:gdLst/>
                <a:ahLst/>
                <a:cxnLst/>
                <a:rect l="l" t="t" r="r" b="b"/>
                <a:pathLst>
                  <a:path w="533" h="438" extrusionOk="0">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45"/>
              <p:cNvSpPr/>
              <p:nvPr/>
            </p:nvSpPr>
            <p:spPr>
              <a:xfrm>
                <a:off x="6073025" y="4033700"/>
                <a:ext cx="14700" cy="12275"/>
              </a:xfrm>
              <a:custGeom>
                <a:avLst/>
                <a:gdLst/>
                <a:ahLst/>
                <a:cxnLst/>
                <a:rect l="l" t="t" r="r" b="b"/>
                <a:pathLst>
                  <a:path w="588" h="491" extrusionOk="0">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45"/>
              <p:cNvSpPr/>
              <p:nvPr/>
            </p:nvSpPr>
            <p:spPr>
              <a:xfrm>
                <a:off x="6044050" y="4038400"/>
                <a:ext cx="13575" cy="10850"/>
              </a:xfrm>
              <a:custGeom>
                <a:avLst/>
                <a:gdLst/>
                <a:ahLst/>
                <a:cxnLst/>
                <a:rect l="l" t="t" r="r" b="b"/>
                <a:pathLst>
                  <a:path w="543" h="434" extrusionOk="0">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45"/>
              <p:cNvSpPr/>
              <p:nvPr/>
            </p:nvSpPr>
            <p:spPr>
              <a:xfrm>
                <a:off x="6015750" y="4043125"/>
                <a:ext cx="11700" cy="5250"/>
              </a:xfrm>
              <a:custGeom>
                <a:avLst/>
                <a:gdLst/>
                <a:ahLst/>
                <a:cxnLst/>
                <a:rect l="l" t="t" r="r" b="b"/>
                <a:pathLst>
                  <a:path w="468" h="210" extrusionOk="0">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45"/>
              <p:cNvSpPr/>
              <p:nvPr/>
            </p:nvSpPr>
            <p:spPr>
              <a:xfrm>
                <a:off x="6190625" y="3986300"/>
                <a:ext cx="1275" cy="1375"/>
              </a:xfrm>
              <a:custGeom>
                <a:avLst/>
                <a:gdLst/>
                <a:ahLst/>
                <a:cxnLst/>
                <a:rect l="l" t="t" r="r" b="b"/>
                <a:pathLst>
                  <a:path w="51" h="55" extrusionOk="0">
                    <a:moveTo>
                      <a:pt x="51" y="1"/>
                    </a:moveTo>
                    <a:lnTo>
                      <a:pt x="51" y="1"/>
                    </a:lnTo>
                    <a:cubicBezTo>
                      <a:pt x="32" y="17"/>
                      <a:pt x="16" y="35"/>
                      <a:pt x="0" y="54"/>
                    </a:cubicBezTo>
                    <a:cubicBezTo>
                      <a:pt x="19" y="35"/>
                      <a:pt x="35" y="20"/>
                      <a:pt x="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45"/>
              <p:cNvSpPr/>
              <p:nvPr/>
            </p:nvSpPr>
            <p:spPr>
              <a:xfrm>
                <a:off x="6157800" y="3989750"/>
                <a:ext cx="14700" cy="12225"/>
              </a:xfrm>
              <a:custGeom>
                <a:avLst/>
                <a:gdLst/>
                <a:ahLst/>
                <a:cxnLst/>
                <a:rect l="l" t="t" r="r" b="b"/>
                <a:pathLst>
                  <a:path w="588" h="489" extrusionOk="0">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45"/>
              <p:cNvSpPr/>
              <p:nvPr/>
            </p:nvSpPr>
            <p:spPr>
              <a:xfrm>
                <a:off x="6128025" y="39944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45"/>
              <p:cNvSpPr/>
              <p:nvPr/>
            </p:nvSpPr>
            <p:spPr>
              <a:xfrm>
                <a:off x="6098175" y="39991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45"/>
              <p:cNvSpPr/>
              <p:nvPr/>
            </p:nvSpPr>
            <p:spPr>
              <a:xfrm>
                <a:off x="6069650" y="4003850"/>
                <a:ext cx="14675" cy="12250"/>
              </a:xfrm>
              <a:custGeom>
                <a:avLst/>
                <a:gdLst/>
                <a:ahLst/>
                <a:cxnLst/>
                <a:rect l="l" t="t" r="r" b="b"/>
                <a:pathLst>
                  <a:path w="587" h="490" extrusionOk="0">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45"/>
              <p:cNvSpPr/>
              <p:nvPr/>
            </p:nvSpPr>
            <p:spPr>
              <a:xfrm>
                <a:off x="6038550" y="4008575"/>
                <a:ext cx="14625" cy="12250"/>
              </a:xfrm>
              <a:custGeom>
                <a:avLst/>
                <a:gdLst/>
                <a:ahLst/>
                <a:cxnLst/>
                <a:rect l="l" t="t" r="r" b="b"/>
                <a:pathLst>
                  <a:path w="585" h="490" extrusionOk="0">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45"/>
              <p:cNvSpPr/>
              <p:nvPr/>
            </p:nvSpPr>
            <p:spPr>
              <a:xfrm>
                <a:off x="6008700" y="4013325"/>
                <a:ext cx="14700" cy="12250"/>
              </a:xfrm>
              <a:custGeom>
                <a:avLst/>
                <a:gdLst/>
                <a:ahLst/>
                <a:cxnLst/>
                <a:rect l="l" t="t" r="r" b="b"/>
                <a:pathLst>
                  <a:path w="588" h="490" extrusionOk="0">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45"/>
              <p:cNvSpPr/>
              <p:nvPr/>
            </p:nvSpPr>
            <p:spPr>
              <a:xfrm>
                <a:off x="5978850" y="4018025"/>
                <a:ext cx="14700" cy="12275"/>
              </a:xfrm>
              <a:custGeom>
                <a:avLst/>
                <a:gdLst/>
                <a:ahLst/>
                <a:cxnLst/>
                <a:rect l="l" t="t" r="r" b="b"/>
                <a:pathLst>
                  <a:path w="588" h="491" extrusionOk="0">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45"/>
              <p:cNvSpPr/>
              <p:nvPr/>
            </p:nvSpPr>
            <p:spPr>
              <a:xfrm>
                <a:off x="5951900" y="4022750"/>
                <a:ext cx="11300" cy="8250"/>
              </a:xfrm>
              <a:custGeom>
                <a:avLst/>
                <a:gdLst/>
                <a:ahLst/>
                <a:cxnLst/>
                <a:rect l="l" t="t" r="r" b="b"/>
                <a:pathLst>
                  <a:path w="452" h="330" extrusionOk="0">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45"/>
              <p:cNvSpPr/>
              <p:nvPr/>
            </p:nvSpPr>
            <p:spPr>
              <a:xfrm>
                <a:off x="6214450" y="3950975"/>
                <a:ext cx="4000" cy="6150"/>
              </a:xfrm>
              <a:custGeom>
                <a:avLst/>
                <a:gdLst/>
                <a:ahLst/>
                <a:cxnLst/>
                <a:rect l="l" t="t" r="r" b="b"/>
                <a:pathLst>
                  <a:path w="160" h="246" extrusionOk="0">
                    <a:moveTo>
                      <a:pt x="160" y="1"/>
                    </a:moveTo>
                    <a:lnTo>
                      <a:pt x="160" y="1"/>
                    </a:lnTo>
                    <a:cubicBezTo>
                      <a:pt x="63" y="38"/>
                      <a:pt x="0" y="138"/>
                      <a:pt x="10" y="245"/>
                    </a:cubicBezTo>
                    <a:cubicBezTo>
                      <a:pt x="63" y="164"/>
                      <a:pt x="113" y="82"/>
                      <a:pt x="1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45"/>
              <p:cNvSpPr/>
              <p:nvPr/>
            </p:nvSpPr>
            <p:spPr>
              <a:xfrm>
                <a:off x="6182950" y="3955200"/>
                <a:ext cx="14675" cy="12275"/>
              </a:xfrm>
              <a:custGeom>
                <a:avLst/>
                <a:gdLst/>
                <a:ahLst/>
                <a:cxnLst/>
                <a:rect l="l" t="t" r="r" b="b"/>
                <a:pathLst>
                  <a:path w="587" h="491" extrusionOk="0">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45"/>
              <p:cNvSpPr/>
              <p:nvPr/>
            </p:nvSpPr>
            <p:spPr>
              <a:xfrm>
                <a:off x="6154425" y="3959875"/>
                <a:ext cx="14675" cy="12275"/>
              </a:xfrm>
              <a:custGeom>
                <a:avLst/>
                <a:gdLst/>
                <a:ahLst/>
                <a:cxnLst/>
                <a:rect l="l" t="t" r="r" b="b"/>
                <a:pathLst>
                  <a:path w="587" h="491" extrusionOk="0">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45"/>
              <p:cNvSpPr/>
              <p:nvPr/>
            </p:nvSpPr>
            <p:spPr>
              <a:xfrm>
                <a:off x="6124625" y="3964600"/>
                <a:ext cx="14625" cy="12250"/>
              </a:xfrm>
              <a:custGeom>
                <a:avLst/>
                <a:gdLst/>
                <a:ahLst/>
                <a:cxnLst/>
                <a:rect l="l" t="t" r="r" b="b"/>
                <a:pathLst>
                  <a:path w="585" h="490" extrusionOk="0">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45"/>
              <p:cNvSpPr/>
              <p:nvPr/>
            </p:nvSpPr>
            <p:spPr>
              <a:xfrm>
                <a:off x="6094800" y="3969300"/>
                <a:ext cx="14675" cy="12250"/>
              </a:xfrm>
              <a:custGeom>
                <a:avLst/>
                <a:gdLst/>
                <a:ahLst/>
                <a:cxnLst/>
                <a:rect l="l" t="t" r="r" b="b"/>
                <a:pathLst>
                  <a:path w="587" h="490" extrusionOk="0">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45"/>
              <p:cNvSpPr/>
              <p:nvPr/>
            </p:nvSpPr>
            <p:spPr>
              <a:xfrm>
                <a:off x="6064950" y="3974025"/>
                <a:ext cx="14675" cy="12225"/>
              </a:xfrm>
              <a:custGeom>
                <a:avLst/>
                <a:gdLst/>
                <a:ahLst/>
                <a:cxnLst/>
                <a:rect l="l" t="t" r="r" b="b"/>
                <a:pathLst>
                  <a:path w="587" h="489" extrusionOk="0">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45"/>
              <p:cNvSpPr/>
              <p:nvPr/>
            </p:nvSpPr>
            <p:spPr>
              <a:xfrm>
                <a:off x="6035100" y="39787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45"/>
              <p:cNvSpPr/>
              <p:nvPr/>
            </p:nvSpPr>
            <p:spPr>
              <a:xfrm>
                <a:off x="6005325" y="3983475"/>
                <a:ext cx="14700" cy="12275"/>
              </a:xfrm>
              <a:custGeom>
                <a:avLst/>
                <a:gdLst/>
                <a:ahLst/>
                <a:cxnLst/>
                <a:rect l="l" t="t" r="r" b="b"/>
                <a:pathLst>
                  <a:path w="588" h="491" extrusionOk="0">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45"/>
              <p:cNvSpPr/>
              <p:nvPr/>
            </p:nvSpPr>
            <p:spPr>
              <a:xfrm>
                <a:off x="5975475" y="3988175"/>
                <a:ext cx="14700" cy="12275"/>
              </a:xfrm>
              <a:custGeom>
                <a:avLst/>
                <a:gdLst/>
                <a:ahLst/>
                <a:cxnLst/>
                <a:rect l="l" t="t" r="r" b="b"/>
                <a:pathLst>
                  <a:path w="588" h="491" extrusionOk="0">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45"/>
              <p:cNvSpPr/>
              <p:nvPr/>
            </p:nvSpPr>
            <p:spPr>
              <a:xfrm>
                <a:off x="5944300" y="3992900"/>
                <a:ext cx="14700" cy="12250"/>
              </a:xfrm>
              <a:custGeom>
                <a:avLst/>
                <a:gdLst/>
                <a:ahLst/>
                <a:cxnLst/>
                <a:rect l="l" t="t" r="r" b="b"/>
                <a:pathLst>
                  <a:path w="588" h="490" extrusionOk="0">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45"/>
              <p:cNvSpPr/>
              <p:nvPr/>
            </p:nvSpPr>
            <p:spPr>
              <a:xfrm>
                <a:off x="5916800" y="3997625"/>
                <a:ext cx="12100" cy="11200"/>
              </a:xfrm>
              <a:custGeom>
                <a:avLst/>
                <a:gdLst/>
                <a:ahLst/>
                <a:cxnLst/>
                <a:rect l="l" t="t" r="r" b="b"/>
                <a:pathLst>
                  <a:path w="484" h="448" extrusionOk="0">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45"/>
              <p:cNvSpPr/>
              <p:nvPr/>
            </p:nvSpPr>
            <p:spPr>
              <a:xfrm>
                <a:off x="6208025" y="3920650"/>
                <a:ext cx="14675" cy="12275"/>
              </a:xfrm>
              <a:custGeom>
                <a:avLst/>
                <a:gdLst/>
                <a:ahLst/>
                <a:cxnLst/>
                <a:rect l="l" t="t" r="r" b="b"/>
                <a:pathLst>
                  <a:path w="587" h="491" extrusionOk="0">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45"/>
              <p:cNvSpPr/>
              <p:nvPr/>
            </p:nvSpPr>
            <p:spPr>
              <a:xfrm>
                <a:off x="6179575" y="3925350"/>
                <a:ext cx="14675" cy="12250"/>
              </a:xfrm>
              <a:custGeom>
                <a:avLst/>
                <a:gdLst/>
                <a:ahLst/>
                <a:cxnLst/>
                <a:rect l="l" t="t" r="r" b="b"/>
                <a:pathLst>
                  <a:path w="587" h="490" extrusionOk="0">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45"/>
              <p:cNvSpPr/>
              <p:nvPr/>
            </p:nvSpPr>
            <p:spPr>
              <a:xfrm>
                <a:off x="6149725" y="3930050"/>
                <a:ext cx="14675" cy="12250"/>
              </a:xfrm>
              <a:custGeom>
                <a:avLst/>
                <a:gdLst/>
                <a:ahLst/>
                <a:cxnLst/>
                <a:rect l="l" t="t" r="r" b="b"/>
                <a:pathLst>
                  <a:path w="587" h="490" extrusionOk="0">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45"/>
              <p:cNvSpPr/>
              <p:nvPr/>
            </p:nvSpPr>
            <p:spPr>
              <a:xfrm>
                <a:off x="6119875" y="3934750"/>
                <a:ext cx="14675" cy="12250"/>
              </a:xfrm>
              <a:custGeom>
                <a:avLst/>
                <a:gdLst/>
                <a:ahLst/>
                <a:cxnLst/>
                <a:rect l="l" t="t" r="r" b="b"/>
                <a:pathLst>
                  <a:path w="587" h="490" extrusionOk="0">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45"/>
              <p:cNvSpPr/>
              <p:nvPr/>
            </p:nvSpPr>
            <p:spPr>
              <a:xfrm>
                <a:off x="6090100" y="3939525"/>
                <a:ext cx="14675" cy="12250"/>
              </a:xfrm>
              <a:custGeom>
                <a:avLst/>
                <a:gdLst/>
                <a:ahLst/>
                <a:cxnLst/>
                <a:rect l="l" t="t" r="r" b="b"/>
                <a:pathLst>
                  <a:path w="587" h="490" extrusionOk="0">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45"/>
              <p:cNvSpPr/>
              <p:nvPr/>
            </p:nvSpPr>
            <p:spPr>
              <a:xfrm>
                <a:off x="6060250" y="394422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45"/>
              <p:cNvSpPr/>
              <p:nvPr/>
            </p:nvSpPr>
            <p:spPr>
              <a:xfrm>
                <a:off x="6030400" y="3948925"/>
                <a:ext cx="14675" cy="12275"/>
              </a:xfrm>
              <a:custGeom>
                <a:avLst/>
                <a:gdLst/>
                <a:ahLst/>
                <a:cxnLst/>
                <a:rect l="l" t="t" r="r" b="b"/>
                <a:pathLst>
                  <a:path w="587" h="491" extrusionOk="0">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45"/>
              <p:cNvSpPr/>
              <p:nvPr/>
            </p:nvSpPr>
            <p:spPr>
              <a:xfrm>
                <a:off x="6000600" y="3953625"/>
                <a:ext cx="14625" cy="12275"/>
              </a:xfrm>
              <a:custGeom>
                <a:avLst/>
                <a:gdLst/>
                <a:ahLst/>
                <a:cxnLst/>
                <a:rect l="l" t="t" r="r" b="b"/>
                <a:pathLst>
                  <a:path w="585" h="491" extrusionOk="0">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45"/>
              <p:cNvSpPr/>
              <p:nvPr/>
            </p:nvSpPr>
            <p:spPr>
              <a:xfrm>
                <a:off x="5970775" y="3958325"/>
                <a:ext cx="14700" cy="12275"/>
              </a:xfrm>
              <a:custGeom>
                <a:avLst/>
                <a:gdLst/>
                <a:ahLst/>
                <a:cxnLst/>
                <a:rect l="l" t="t" r="r" b="b"/>
                <a:pathLst>
                  <a:path w="588" h="491" extrusionOk="0">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45"/>
              <p:cNvSpPr/>
              <p:nvPr/>
            </p:nvSpPr>
            <p:spPr>
              <a:xfrm>
                <a:off x="5940925" y="3963075"/>
                <a:ext cx="14700" cy="12225"/>
              </a:xfrm>
              <a:custGeom>
                <a:avLst/>
                <a:gdLst/>
                <a:ahLst/>
                <a:cxnLst/>
                <a:rect l="l" t="t" r="r" b="b"/>
                <a:pathLst>
                  <a:path w="588" h="489" extrusionOk="0">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45"/>
              <p:cNvSpPr/>
              <p:nvPr/>
            </p:nvSpPr>
            <p:spPr>
              <a:xfrm>
                <a:off x="5909750" y="3967825"/>
                <a:ext cx="14700" cy="12250"/>
              </a:xfrm>
              <a:custGeom>
                <a:avLst/>
                <a:gdLst/>
                <a:ahLst/>
                <a:cxnLst/>
                <a:rect l="l" t="t" r="r" b="b"/>
                <a:pathLst>
                  <a:path w="588" h="490" extrusionOk="0">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45"/>
              <p:cNvSpPr/>
              <p:nvPr/>
            </p:nvSpPr>
            <p:spPr>
              <a:xfrm>
                <a:off x="5889150" y="3972675"/>
                <a:ext cx="4950" cy="5975"/>
              </a:xfrm>
              <a:custGeom>
                <a:avLst/>
                <a:gdLst/>
                <a:ahLst/>
                <a:cxnLst/>
                <a:rect l="l" t="t" r="r" b="b"/>
                <a:pathLst>
                  <a:path w="198" h="239" extrusionOk="0">
                    <a:moveTo>
                      <a:pt x="1" y="1"/>
                    </a:moveTo>
                    <a:lnTo>
                      <a:pt x="1" y="1"/>
                    </a:lnTo>
                    <a:cubicBezTo>
                      <a:pt x="63" y="79"/>
                      <a:pt x="129" y="160"/>
                      <a:pt x="195" y="239"/>
                    </a:cubicBezTo>
                    <a:cubicBezTo>
                      <a:pt x="198" y="123"/>
                      <a:pt x="113" y="2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45"/>
              <p:cNvSpPr/>
              <p:nvPr/>
            </p:nvSpPr>
            <p:spPr>
              <a:xfrm>
                <a:off x="6233325" y="3886100"/>
                <a:ext cx="9350" cy="12175"/>
              </a:xfrm>
              <a:custGeom>
                <a:avLst/>
                <a:gdLst/>
                <a:ahLst/>
                <a:cxnLst/>
                <a:rect l="l" t="t" r="r" b="b"/>
                <a:pathLst>
                  <a:path w="374" h="487" extrusionOk="0">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45"/>
              <p:cNvSpPr/>
              <p:nvPr/>
            </p:nvSpPr>
            <p:spPr>
              <a:xfrm>
                <a:off x="6203325" y="3890800"/>
                <a:ext cx="14675" cy="12275"/>
              </a:xfrm>
              <a:custGeom>
                <a:avLst/>
                <a:gdLst/>
                <a:ahLst/>
                <a:cxnLst/>
                <a:rect l="l" t="t" r="r" b="b"/>
                <a:pathLst>
                  <a:path w="587" h="491" extrusionOk="0">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45"/>
              <p:cNvSpPr/>
              <p:nvPr/>
            </p:nvSpPr>
            <p:spPr>
              <a:xfrm>
                <a:off x="6174850" y="3895500"/>
                <a:ext cx="14700" cy="12250"/>
              </a:xfrm>
              <a:custGeom>
                <a:avLst/>
                <a:gdLst/>
                <a:ahLst/>
                <a:cxnLst/>
                <a:rect l="l" t="t" r="r" b="b"/>
                <a:pathLst>
                  <a:path w="588" h="490" extrusionOk="0">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45"/>
              <p:cNvSpPr/>
              <p:nvPr/>
            </p:nvSpPr>
            <p:spPr>
              <a:xfrm>
                <a:off x="6145000" y="3900225"/>
                <a:ext cx="14700" cy="12225"/>
              </a:xfrm>
              <a:custGeom>
                <a:avLst/>
                <a:gdLst/>
                <a:ahLst/>
                <a:cxnLst/>
                <a:rect l="l" t="t" r="r" b="b"/>
                <a:pathLst>
                  <a:path w="588" h="489" extrusionOk="0">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45"/>
              <p:cNvSpPr/>
              <p:nvPr/>
            </p:nvSpPr>
            <p:spPr>
              <a:xfrm>
                <a:off x="6115175" y="39049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45"/>
              <p:cNvSpPr/>
              <p:nvPr/>
            </p:nvSpPr>
            <p:spPr>
              <a:xfrm>
                <a:off x="6085375" y="3909675"/>
                <a:ext cx="14625" cy="12275"/>
              </a:xfrm>
              <a:custGeom>
                <a:avLst/>
                <a:gdLst/>
                <a:ahLst/>
                <a:cxnLst/>
                <a:rect l="l" t="t" r="r" b="b"/>
                <a:pathLst>
                  <a:path w="585" h="491" extrusionOk="0">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45"/>
              <p:cNvSpPr/>
              <p:nvPr/>
            </p:nvSpPr>
            <p:spPr>
              <a:xfrm>
                <a:off x="6055550" y="3914375"/>
                <a:ext cx="14675" cy="12275"/>
              </a:xfrm>
              <a:custGeom>
                <a:avLst/>
                <a:gdLst/>
                <a:ahLst/>
                <a:cxnLst/>
                <a:rect l="l" t="t" r="r" b="b"/>
                <a:pathLst>
                  <a:path w="587" h="491" extrusionOk="0">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45"/>
              <p:cNvSpPr/>
              <p:nvPr/>
            </p:nvSpPr>
            <p:spPr>
              <a:xfrm>
                <a:off x="6025700" y="3919075"/>
                <a:ext cx="14675" cy="12275"/>
              </a:xfrm>
              <a:custGeom>
                <a:avLst/>
                <a:gdLst/>
                <a:ahLst/>
                <a:cxnLst/>
                <a:rect l="l" t="t" r="r" b="b"/>
                <a:pathLst>
                  <a:path w="587" h="491" extrusionOk="0">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45"/>
              <p:cNvSpPr/>
              <p:nvPr/>
            </p:nvSpPr>
            <p:spPr>
              <a:xfrm>
                <a:off x="5995850" y="3923775"/>
                <a:ext cx="14675" cy="12275"/>
              </a:xfrm>
              <a:custGeom>
                <a:avLst/>
                <a:gdLst/>
                <a:ahLst/>
                <a:cxnLst/>
                <a:rect l="l" t="t" r="r" b="b"/>
                <a:pathLst>
                  <a:path w="587" h="491" extrusionOk="0">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45"/>
              <p:cNvSpPr/>
              <p:nvPr/>
            </p:nvSpPr>
            <p:spPr>
              <a:xfrm>
                <a:off x="5966075" y="3928550"/>
                <a:ext cx="14675" cy="12250"/>
              </a:xfrm>
              <a:custGeom>
                <a:avLst/>
                <a:gdLst/>
                <a:ahLst/>
                <a:cxnLst/>
                <a:rect l="l" t="t" r="r" b="b"/>
                <a:pathLst>
                  <a:path w="587" h="490" extrusionOk="0">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45"/>
              <p:cNvSpPr/>
              <p:nvPr/>
            </p:nvSpPr>
            <p:spPr>
              <a:xfrm>
                <a:off x="5936225" y="3933250"/>
                <a:ext cx="14675" cy="12250"/>
              </a:xfrm>
              <a:custGeom>
                <a:avLst/>
                <a:gdLst/>
                <a:ahLst/>
                <a:cxnLst/>
                <a:rect l="l" t="t" r="r" b="b"/>
                <a:pathLst>
                  <a:path w="587" h="490" extrusionOk="0">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45"/>
              <p:cNvSpPr/>
              <p:nvPr/>
            </p:nvSpPr>
            <p:spPr>
              <a:xfrm>
                <a:off x="5906375" y="3937950"/>
                <a:ext cx="14700" cy="12275"/>
              </a:xfrm>
              <a:custGeom>
                <a:avLst/>
                <a:gdLst/>
                <a:ahLst/>
                <a:cxnLst/>
                <a:rect l="l" t="t" r="r" b="b"/>
                <a:pathLst>
                  <a:path w="588"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45"/>
              <p:cNvSpPr/>
              <p:nvPr/>
            </p:nvSpPr>
            <p:spPr>
              <a:xfrm>
                <a:off x="5875200" y="3942675"/>
                <a:ext cx="14700" cy="12275"/>
              </a:xfrm>
              <a:custGeom>
                <a:avLst/>
                <a:gdLst/>
                <a:ahLst/>
                <a:cxnLst/>
                <a:rect l="l" t="t" r="r" b="b"/>
                <a:pathLst>
                  <a:path w="588" h="491" extrusionOk="0">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45"/>
              <p:cNvSpPr/>
              <p:nvPr/>
            </p:nvSpPr>
            <p:spPr>
              <a:xfrm>
                <a:off x="6228475" y="3856250"/>
                <a:ext cx="14675" cy="12275"/>
              </a:xfrm>
              <a:custGeom>
                <a:avLst/>
                <a:gdLst/>
                <a:ahLst/>
                <a:cxnLst/>
                <a:rect l="l" t="t" r="r" b="b"/>
                <a:pathLst>
                  <a:path w="587" h="491" extrusionOk="0">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45"/>
              <p:cNvSpPr/>
              <p:nvPr/>
            </p:nvSpPr>
            <p:spPr>
              <a:xfrm>
                <a:off x="6198625" y="3860975"/>
                <a:ext cx="14675" cy="12250"/>
              </a:xfrm>
              <a:custGeom>
                <a:avLst/>
                <a:gdLst/>
                <a:ahLst/>
                <a:cxnLst/>
                <a:rect l="l" t="t" r="r" b="b"/>
                <a:pathLst>
                  <a:path w="587" h="490" extrusionOk="0">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45"/>
              <p:cNvSpPr/>
              <p:nvPr/>
            </p:nvSpPr>
            <p:spPr>
              <a:xfrm>
                <a:off x="6170150" y="3865725"/>
                <a:ext cx="14625" cy="12250"/>
              </a:xfrm>
              <a:custGeom>
                <a:avLst/>
                <a:gdLst/>
                <a:ahLst/>
                <a:cxnLst/>
                <a:rect l="l" t="t" r="r" b="b"/>
                <a:pathLst>
                  <a:path w="585" h="490" extrusionOk="0">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45"/>
              <p:cNvSpPr/>
              <p:nvPr/>
            </p:nvSpPr>
            <p:spPr>
              <a:xfrm>
                <a:off x="6140325" y="3870425"/>
                <a:ext cx="14675" cy="12250"/>
              </a:xfrm>
              <a:custGeom>
                <a:avLst/>
                <a:gdLst/>
                <a:ahLst/>
                <a:cxnLst/>
                <a:rect l="l" t="t" r="r" b="b"/>
                <a:pathLst>
                  <a:path w="587" h="490" extrusionOk="0">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45"/>
              <p:cNvSpPr/>
              <p:nvPr/>
            </p:nvSpPr>
            <p:spPr>
              <a:xfrm>
                <a:off x="6110450" y="3875125"/>
                <a:ext cx="14700" cy="12275"/>
              </a:xfrm>
              <a:custGeom>
                <a:avLst/>
                <a:gdLst/>
                <a:ahLst/>
                <a:cxnLst/>
                <a:rect l="l" t="t" r="r" b="b"/>
                <a:pathLst>
                  <a:path w="588" h="491" extrusionOk="0">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45"/>
              <p:cNvSpPr/>
              <p:nvPr/>
            </p:nvSpPr>
            <p:spPr>
              <a:xfrm>
                <a:off x="6080700" y="3879825"/>
                <a:ext cx="14550" cy="12275"/>
              </a:xfrm>
              <a:custGeom>
                <a:avLst/>
                <a:gdLst/>
                <a:ahLst/>
                <a:cxnLst/>
                <a:rect l="l" t="t" r="r" b="b"/>
                <a:pathLst>
                  <a:path w="582" h="491" extrusionOk="0">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45"/>
              <p:cNvSpPr/>
              <p:nvPr/>
            </p:nvSpPr>
            <p:spPr>
              <a:xfrm>
                <a:off x="6050850" y="3884525"/>
                <a:ext cx="14600" cy="12275"/>
              </a:xfrm>
              <a:custGeom>
                <a:avLst/>
                <a:gdLst/>
                <a:ahLst/>
                <a:cxnLst/>
                <a:rect l="l" t="t" r="r" b="b"/>
                <a:pathLst>
                  <a:path w="584" h="491" extrusionOk="0">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45"/>
              <p:cNvSpPr/>
              <p:nvPr/>
            </p:nvSpPr>
            <p:spPr>
              <a:xfrm>
                <a:off x="6021000" y="3889275"/>
                <a:ext cx="14675" cy="12225"/>
              </a:xfrm>
              <a:custGeom>
                <a:avLst/>
                <a:gdLst/>
                <a:ahLst/>
                <a:cxnLst/>
                <a:rect l="l" t="t" r="r" b="b"/>
                <a:pathLst>
                  <a:path w="587" h="489" extrusionOk="0">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45"/>
              <p:cNvSpPr/>
              <p:nvPr/>
            </p:nvSpPr>
            <p:spPr>
              <a:xfrm>
                <a:off x="5991150" y="3894000"/>
                <a:ext cx="14675" cy="12250"/>
              </a:xfrm>
              <a:custGeom>
                <a:avLst/>
                <a:gdLst/>
                <a:ahLst/>
                <a:cxnLst/>
                <a:rect l="l" t="t" r="r" b="b"/>
                <a:pathLst>
                  <a:path w="587" h="490" extrusionOk="0">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45"/>
              <p:cNvSpPr/>
              <p:nvPr/>
            </p:nvSpPr>
            <p:spPr>
              <a:xfrm>
                <a:off x="5961350" y="3898700"/>
                <a:ext cx="14625" cy="12275"/>
              </a:xfrm>
              <a:custGeom>
                <a:avLst/>
                <a:gdLst/>
                <a:ahLst/>
                <a:cxnLst/>
                <a:rect l="l" t="t" r="r" b="b"/>
                <a:pathLst>
                  <a:path w="585" h="491" extrusionOk="0">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45"/>
              <p:cNvSpPr/>
              <p:nvPr/>
            </p:nvSpPr>
            <p:spPr>
              <a:xfrm>
                <a:off x="5931525" y="3903400"/>
                <a:ext cx="14675" cy="12275"/>
              </a:xfrm>
              <a:custGeom>
                <a:avLst/>
                <a:gdLst/>
                <a:ahLst/>
                <a:cxnLst/>
                <a:rect l="l" t="t" r="r" b="b"/>
                <a:pathLst>
                  <a:path w="587" h="491" extrusionOk="0">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45"/>
              <p:cNvSpPr/>
              <p:nvPr/>
            </p:nvSpPr>
            <p:spPr>
              <a:xfrm>
                <a:off x="5901675" y="3908100"/>
                <a:ext cx="14675" cy="12275"/>
              </a:xfrm>
              <a:custGeom>
                <a:avLst/>
                <a:gdLst/>
                <a:ahLst/>
                <a:cxnLst/>
                <a:rect l="l" t="t" r="r" b="b"/>
                <a:pathLst>
                  <a:path w="587"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45"/>
              <p:cNvSpPr/>
              <p:nvPr/>
            </p:nvSpPr>
            <p:spPr>
              <a:xfrm>
                <a:off x="5871825" y="3912850"/>
                <a:ext cx="14700" cy="12225"/>
              </a:xfrm>
              <a:custGeom>
                <a:avLst/>
                <a:gdLst/>
                <a:ahLst/>
                <a:cxnLst/>
                <a:rect l="l" t="t" r="r" b="b"/>
                <a:pathLst>
                  <a:path w="588" h="489" extrusionOk="0">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45"/>
              <p:cNvSpPr/>
              <p:nvPr/>
            </p:nvSpPr>
            <p:spPr>
              <a:xfrm>
                <a:off x="6223775" y="3826425"/>
                <a:ext cx="14625" cy="12275"/>
              </a:xfrm>
              <a:custGeom>
                <a:avLst/>
                <a:gdLst/>
                <a:ahLst/>
                <a:cxnLst/>
                <a:rect l="l" t="t" r="r" b="b"/>
                <a:pathLst>
                  <a:path w="585" h="491" extrusionOk="0">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45"/>
              <p:cNvSpPr/>
              <p:nvPr/>
            </p:nvSpPr>
            <p:spPr>
              <a:xfrm>
                <a:off x="6193925" y="3831175"/>
                <a:ext cx="14675" cy="12275"/>
              </a:xfrm>
              <a:custGeom>
                <a:avLst/>
                <a:gdLst/>
                <a:ahLst/>
                <a:cxnLst/>
                <a:rect l="l" t="t" r="r" b="b"/>
                <a:pathLst>
                  <a:path w="587" h="491" extrusionOk="0">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45"/>
              <p:cNvSpPr/>
              <p:nvPr/>
            </p:nvSpPr>
            <p:spPr>
              <a:xfrm>
                <a:off x="6164075" y="3835875"/>
                <a:ext cx="14675" cy="12275"/>
              </a:xfrm>
              <a:custGeom>
                <a:avLst/>
                <a:gdLst/>
                <a:ahLst/>
                <a:cxnLst/>
                <a:rect l="l" t="t" r="r" b="b"/>
                <a:pathLst>
                  <a:path w="587" h="491" extrusionOk="0">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45"/>
              <p:cNvSpPr/>
              <p:nvPr/>
            </p:nvSpPr>
            <p:spPr>
              <a:xfrm>
                <a:off x="6135600" y="3840575"/>
                <a:ext cx="14625" cy="12275"/>
              </a:xfrm>
              <a:custGeom>
                <a:avLst/>
                <a:gdLst/>
                <a:ahLst/>
                <a:cxnLst/>
                <a:rect l="l" t="t" r="r" b="b"/>
                <a:pathLst>
                  <a:path w="585" h="491" extrusionOk="0">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45"/>
              <p:cNvSpPr/>
              <p:nvPr/>
            </p:nvSpPr>
            <p:spPr>
              <a:xfrm>
                <a:off x="6105750" y="3845275"/>
                <a:ext cx="14700" cy="12275"/>
              </a:xfrm>
              <a:custGeom>
                <a:avLst/>
                <a:gdLst/>
                <a:ahLst/>
                <a:cxnLst/>
                <a:rect l="l" t="t" r="r" b="b"/>
                <a:pathLst>
                  <a:path w="588" h="491" extrusionOk="0">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45"/>
              <p:cNvSpPr/>
              <p:nvPr/>
            </p:nvSpPr>
            <p:spPr>
              <a:xfrm>
                <a:off x="6074600" y="38500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45"/>
              <p:cNvSpPr/>
              <p:nvPr/>
            </p:nvSpPr>
            <p:spPr>
              <a:xfrm>
                <a:off x="6046225" y="3854775"/>
                <a:ext cx="14475" cy="12200"/>
              </a:xfrm>
              <a:custGeom>
                <a:avLst/>
                <a:gdLst/>
                <a:ahLst/>
                <a:cxnLst/>
                <a:rect l="l" t="t" r="r" b="b"/>
                <a:pathLst>
                  <a:path w="579" h="488" extrusionOk="0">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45"/>
              <p:cNvSpPr/>
              <p:nvPr/>
            </p:nvSpPr>
            <p:spPr>
              <a:xfrm>
                <a:off x="6016375" y="3859475"/>
                <a:ext cx="14475" cy="12250"/>
              </a:xfrm>
              <a:custGeom>
                <a:avLst/>
                <a:gdLst/>
                <a:ahLst/>
                <a:cxnLst/>
                <a:rect l="l" t="t" r="r" b="b"/>
                <a:pathLst>
                  <a:path w="579" h="490" extrusionOk="0">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45"/>
              <p:cNvSpPr/>
              <p:nvPr/>
            </p:nvSpPr>
            <p:spPr>
              <a:xfrm>
                <a:off x="5986525" y="3864175"/>
                <a:ext cx="14550" cy="12250"/>
              </a:xfrm>
              <a:custGeom>
                <a:avLst/>
                <a:gdLst/>
                <a:ahLst/>
                <a:cxnLst/>
                <a:rect l="l" t="t" r="r" b="b"/>
                <a:pathLst>
                  <a:path w="582" h="490" extrusionOk="0">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45"/>
              <p:cNvSpPr/>
              <p:nvPr/>
            </p:nvSpPr>
            <p:spPr>
              <a:xfrm>
                <a:off x="5956600" y="3868850"/>
                <a:ext cx="14675" cy="12275"/>
              </a:xfrm>
              <a:custGeom>
                <a:avLst/>
                <a:gdLst/>
                <a:ahLst/>
                <a:cxnLst/>
                <a:rect l="l" t="t" r="r" b="b"/>
                <a:pathLst>
                  <a:path w="587" h="491" extrusionOk="0">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45"/>
              <p:cNvSpPr/>
              <p:nvPr/>
            </p:nvSpPr>
            <p:spPr>
              <a:xfrm>
                <a:off x="5926800" y="3873550"/>
                <a:ext cx="14625" cy="12275"/>
              </a:xfrm>
              <a:custGeom>
                <a:avLst/>
                <a:gdLst/>
                <a:ahLst/>
                <a:cxnLst/>
                <a:rect l="l" t="t" r="r" b="b"/>
                <a:pathLst>
                  <a:path w="585" h="491" extrusionOk="0">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45"/>
              <p:cNvSpPr/>
              <p:nvPr/>
            </p:nvSpPr>
            <p:spPr>
              <a:xfrm>
                <a:off x="5896975" y="3878300"/>
                <a:ext cx="14675" cy="12225"/>
              </a:xfrm>
              <a:custGeom>
                <a:avLst/>
                <a:gdLst/>
                <a:ahLst/>
                <a:cxnLst/>
                <a:rect l="l" t="t" r="r" b="b"/>
                <a:pathLst>
                  <a:path w="587" h="489" extrusionOk="0">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45"/>
              <p:cNvSpPr/>
              <p:nvPr/>
            </p:nvSpPr>
            <p:spPr>
              <a:xfrm>
                <a:off x="5867125" y="388302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45"/>
              <p:cNvSpPr/>
              <p:nvPr/>
            </p:nvSpPr>
            <p:spPr>
              <a:xfrm>
                <a:off x="6218975" y="3796625"/>
                <a:ext cx="14700" cy="12275"/>
              </a:xfrm>
              <a:custGeom>
                <a:avLst/>
                <a:gdLst/>
                <a:ahLst/>
                <a:cxnLst/>
                <a:rect l="l" t="t" r="r" b="b"/>
                <a:pathLst>
                  <a:path w="588" h="491" extrusionOk="0">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45"/>
              <p:cNvSpPr/>
              <p:nvPr/>
            </p:nvSpPr>
            <p:spPr>
              <a:xfrm>
                <a:off x="6189225" y="38013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45"/>
              <p:cNvSpPr/>
              <p:nvPr/>
            </p:nvSpPr>
            <p:spPr>
              <a:xfrm>
                <a:off x="6159375" y="38060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45"/>
              <p:cNvSpPr/>
              <p:nvPr/>
            </p:nvSpPr>
            <p:spPr>
              <a:xfrm>
                <a:off x="6129525" y="3810750"/>
                <a:ext cx="14675" cy="12250"/>
              </a:xfrm>
              <a:custGeom>
                <a:avLst/>
                <a:gdLst/>
                <a:ahLst/>
                <a:cxnLst/>
                <a:rect l="l" t="t" r="r" b="b"/>
                <a:pathLst>
                  <a:path w="587" h="490" extrusionOk="0">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45"/>
              <p:cNvSpPr/>
              <p:nvPr/>
            </p:nvSpPr>
            <p:spPr>
              <a:xfrm>
                <a:off x="6099750" y="3815450"/>
                <a:ext cx="14625" cy="12300"/>
              </a:xfrm>
              <a:custGeom>
                <a:avLst/>
                <a:gdLst/>
                <a:ahLst/>
                <a:cxnLst/>
                <a:rect l="l" t="t" r="r" b="b"/>
                <a:pathLst>
                  <a:path w="585" h="492" extrusionOk="0">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45"/>
              <p:cNvSpPr/>
              <p:nvPr/>
            </p:nvSpPr>
            <p:spPr>
              <a:xfrm>
                <a:off x="6069900" y="38202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45"/>
              <p:cNvSpPr/>
              <p:nvPr/>
            </p:nvSpPr>
            <p:spPr>
              <a:xfrm>
                <a:off x="6040050" y="38249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45"/>
              <p:cNvSpPr/>
              <p:nvPr/>
            </p:nvSpPr>
            <p:spPr>
              <a:xfrm>
                <a:off x="6010200" y="3829625"/>
                <a:ext cx="14675" cy="12250"/>
              </a:xfrm>
              <a:custGeom>
                <a:avLst/>
                <a:gdLst/>
                <a:ahLst/>
                <a:cxnLst/>
                <a:rect l="l" t="t" r="r" b="b"/>
                <a:pathLst>
                  <a:path w="587" h="490" extrusionOk="0">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45"/>
              <p:cNvSpPr/>
              <p:nvPr/>
            </p:nvSpPr>
            <p:spPr>
              <a:xfrm>
                <a:off x="5980425" y="3834350"/>
                <a:ext cx="14675" cy="12250"/>
              </a:xfrm>
              <a:custGeom>
                <a:avLst/>
                <a:gdLst/>
                <a:ahLst/>
                <a:cxnLst/>
                <a:rect l="l" t="t" r="r" b="b"/>
                <a:pathLst>
                  <a:path w="587" h="490" extrusionOk="0">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45"/>
              <p:cNvSpPr/>
              <p:nvPr/>
            </p:nvSpPr>
            <p:spPr>
              <a:xfrm>
                <a:off x="5951900" y="3839050"/>
                <a:ext cx="14675" cy="12225"/>
              </a:xfrm>
              <a:custGeom>
                <a:avLst/>
                <a:gdLst/>
                <a:ahLst/>
                <a:cxnLst/>
                <a:rect l="l" t="t" r="r" b="b"/>
                <a:pathLst>
                  <a:path w="587" h="489" extrusionOk="0">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45"/>
              <p:cNvSpPr/>
              <p:nvPr/>
            </p:nvSpPr>
            <p:spPr>
              <a:xfrm>
                <a:off x="5922050" y="384377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45"/>
              <p:cNvSpPr/>
              <p:nvPr/>
            </p:nvSpPr>
            <p:spPr>
              <a:xfrm>
                <a:off x="5890950" y="3848500"/>
                <a:ext cx="14625" cy="12250"/>
              </a:xfrm>
              <a:custGeom>
                <a:avLst/>
                <a:gdLst/>
                <a:ahLst/>
                <a:cxnLst/>
                <a:rect l="l" t="t" r="r" b="b"/>
                <a:pathLst>
                  <a:path w="585" h="490" extrusionOk="0">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45"/>
              <p:cNvSpPr/>
              <p:nvPr/>
            </p:nvSpPr>
            <p:spPr>
              <a:xfrm>
                <a:off x="5862425" y="3853200"/>
                <a:ext cx="14675" cy="12250"/>
              </a:xfrm>
              <a:custGeom>
                <a:avLst/>
                <a:gdLst/>
                <a:ahLst/>
                <a:cxnLst/>
                <a:rect l="l" t="t" r="r" b="b"/>
                <a:pathLst>
                  <a:path w="587" h="490" extrusionOk="0">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45"/>
              <p:cNvSpPr/>
              <p:nvPr/>
            </p:nvSpPr>
            <p:spPr>
              <a:xfrm>
                <a:off x="6215600" y="3766775"/>
                <a:ext cx="14700" cy="12250"/>
              </a:xfrm>
              <a:custGeom>
                <a:avLst/>
                <a:gdLst/>
                <a:ahLst/>
                <a:cxnLst/>
                <a:rect l="l" t="t" r="r" b="b"/>
                <a:pathLst>
                  <a:path w="588" h="490" extrusionOk="0">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45"/>
              <p:cNvSpPr/>
              <p:nvPr/>
            </p:nvSpPr>
            <p:spPr>
              <a:xfrm>
                <a:off x="6184525" y="3771475"/>
                <a:ext cx="14625" cy="12275"/>
              </a:xfrm>
              <a:custGeom>
                <a:avLst/>
                <a:gdLst/>
                <a:ahLst/>
                <a:cxnLst/>
                <a:rect l="l" t="t" r="r" b="b"/>
                <a:pathLst>
                  <a:path w="585" h="491" extrusionOk="0">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45"/>
              <p:cNvSpPr/>
              <p:nvPr/>
            </p:nvSpPr>
            <p:spPr>
              <a:xfrm>
                <a:off x="6154675" y="37762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45"/>
              <p:cNvSpPr/>
              <p:nvPr/>
            </p:nvSpPr>
            <p:spPr>
              <a:xfrm>
                <a:off x="6124825" y="3780975"/>
                <a:ext cx="14675" cy="12225"/>
              </a:xfrm>
              <a:custGeom>
                <a:avLst/>
                <a:gdLst/>
                <a:ahLst/>
                <a:cxnLst/>
                <a:rect l="l" t="t" r="r" b="b"/>
                <a:pathLst>
                  <a:path w="587" h="489" extrusionOk="0">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45"/>
              <p:cNvSpPr/>
              <p:nvPr/>
            </p:nvSpPr>
            <p:spPr>
              <a:xfrm>
                <a:off x="6094975" y="3785675"/>
                <a:ext cx="14675" cy="12250"/>
              </a:xfrm>
              <a:custGeom>
                <a:avLst/>
                <a:gdLst/>
                <a:ahLst/>
                <a:cxnLst/>
                <a:rect l="l" t="t" r="r" b="b"/>
                <a:pathLst>
                  <a:path w="587" h="490" extrusionOk="0">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45"/>
              <p:cNvSpPr/>
              <p:nvPr/>
            </p:nvSpPr>
            <p:spPr>
              <a:xfrm>
                <a:off x="6065200" y="3790375"/>
                <a:ext cx="14625" cy="12250"/>
              </a:xfrm>
              <a:custGeom>
                <a:avLst/>
                <a:gdLst/>
                <a:ahLst/>
                <a:cxnLst/>
                <a:rect l="l" t="t" r="r" b="b"/>
                <a:pathLst>
                  <a:path w="585" h="490" extrusionOk="0">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45"/>
              <p:cNvSpPr/>
              <p:nvPr/>
            </p:nvSpPr>
            <p:spPr>
              <a:xfrm>
                <a:off x="6035350" y="3795075"/>
                <a:ext cx="14675" cy="12275"/>
              </a:xfrm>
              <a:custGeom>
                <a:avLst/>
                <a:gdLst/>
                <a:ahLst/>
                <a:cxnLst/>
                <a:rect l="l" t="t" r="r" b="b"/>
                <a:pathLst>
                  <a:path w="587" h="491" extrusionOk="0">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45"/>
              <p:cNvSpPr/>
              <p:nvPr/>
            </p:nvSpPr>
            <p:spPr>
              <a:xfrm>
                <a:off x="6005500" y="3799800"/>
                <a:ext cx="14675" cy="12250"/>
              </a:xfrm>
              <a:custGeom>
                <a:avLst/>
                <a:gdLst/>
                <a:ahLst/>
                <a:cxnLst/>
                <a:rect l="l" t="t" r="r" b="b"/>
                <a:pathLst>
                  <a:path w="587" h="490" extrusionOk="0">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45"/>
              <p:cNvSpPr/>
              <p:nvPr/>
            </p:nvSpPr>
            <p:spPr>
              <a:xfrm>
                <a:off x="5975650" y="3804550"/>
                <a:ext cx="14675" cy="12225"/>
              </a:xfrm>
              <a:custGeom>
                <a:avLst/>
                <a:gdLst/>
                <a:ahLst/>
                <a:cxnLst/>
                <a:rect l="l" t="t" r="r" b="b"/>
                <a:pathLst>
                  <a:path w="587" h="489" extrusionOk="0">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45"/>
              <p:cNvSpPr/>
              <p:nvPr/>
            </p:nvSpPr>
            <p:spPr>
              <a:xfrm>
                <a:off x="5945875" y="3809250"/>
                <a:ext cx="14700" cy="12250"/>
              </a:xfrm>
              <a:custGeom>
                <a:avLst/>
                <a:gdLst/>
                <a:ahLst/>
                <a:cxnLst/>
                <a:rect l="l" t="t" r="r" b="b"/>
                <a:pathLst>
                  <a:path w="588" h="490" extrusionOk="0">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45"/>
              <p:cNvSpPr/>
              <p:nvPr/>
            </p:nvSpPr>
            <p:spPr>
              <a:xfrm>
                <a:off x="5916025" y="3813950"/>
                <a:ext cx="14700" cy="12250"/>
              </a:xfrm>
              <a:custGeom>
                <a:avLst/>
                <a:gdLst/>
                <a:ahLst/>
                <a:cxnLst/>
                <a:rect l="l" t="t" r="r" b="b"/>
                <a:pathLst>
                  <a:path w="588" h="490" extrusionOk="0">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45"/>
              <p:cNvSpPr/>
              <p:nvPr/>
            </p:nvSpPr>
            <p:spPr>
              <a:xfrm>
                <a:off x="5886175" y="3818650"/>
                <a:ext cx="14700" cy="12250"/>
              </a:xfrm>
              <a:custGeom>
                <a:avLst/>
                <a:gdLst/>
                <a:ahLst/>
                <a:cxnLst/>
                <a:rect l="l" t="t" r="r" b="b"/>
                <a:pathLst>
                  <a:path w="588" h="490" extrusionOk="0">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45"/>
              <p:cNvSpPr/>
              <p:nvPr/>
            </p:nvSpPr>
            <p:spPr>
              <a:xfrm>
                <a:off x="5857725" y="3823350"/>
                <a:ext cx="14675" cy="12250"/>
              </a:xfrm>
              <a:custGeom>
                <a:avLst/>
                <a:gdLst/>
                <a:ahLst/>
                <a:cxnLst/>
                <a:rect l="l" t="t" r="r" b="b"/>
                <a:pathLst>
                  <a:path w="587" h="490" extrusionOk="0">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45"/>
              <p:cNvSpPr/>
              <p:nvPr/>
            </p:nvSpPr>
            <p:spPr>
              <a:xfrm>
                <a:off x="6211300" y="3739300"/>
                <a:ext cx="7625" cy="9900"/>
              </a:xfrm>
              <a:custGeom>
                <a:avLst/>
                <a:gdLst/>
                <a:ahLst/>
                <a:cxnLst/>
                <a:rect l="l" t="t" r="r" b="b"/>
                <a:pathLst>
                  <a:path w="305" h="396" extrusionOk="0">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45"/>
              <p:cNvSpPr/>
              <p:nvPr/>
            </p:nvSpPr>
            <p:spPr>
              <a:xfrm>
                <a:off x="6179725" y="3741650"/>
                <a:ext cx="14700" cy="12300"/>
              </a:xfrm>
              <a:custGeom>
                <a:avLst/>
                <a:gdLst/>
                <a:ahLst/>
                <a:cxnLst/>
                <a:rect l="l" t="t" r="r" b="b"/>
                <a:pathLst>
                  <a:path w="588" h="492" extrusionOk="0">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45"/>
              <p:cNvSpPr/>
              <p:nvPr/>
            </p:nvSpPr>
            <p:spPr>
              <a:xfrm>
                <a:off x="6149975" y="3746425"/>
                <a:ext cx="14625" cy="12250"/>
              </a:xfrm>
              <a:custGeom>
                <a:avLst/>
                <a:gdLst/>
                <a:ahLst/>
                <a:cxnLst/>
                <a:rect l="l" t="t" r="r" b="b"/>
                <a:pathLst>
                  <a:path w="585" h="490" extrusionOk="0">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45"/>
              <p:cNvSpPr/>
              <p:nvPr/>
            </p:nvSpPr>
            <p:spPr>
              <a:xfrm>
                <a:off x="6120125" y="3751125"/>
                <a:ext cx="14675" cy="12250"/>
              </a:xfrm>
              <a:custGeom>
                <a:avLst/>
                <a:gdLst/>
                <a:ahLst/>
                <a:cxnLst/>
                <a:rect l="l" t="t" r="r" b="b"/>
                <a:pathLst>
                  <a:path w="587" h="490" extrusionOk="0">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45"/>
              <p:cNvSpPr/>
              <p:nvPr/>
            </p:nvSpPr>
            <p:spPr>
              <a:xfrm>
                <a:off x="6090275" y="37558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45"/>
              <p:cNvSpPr/>
              <p:nvPr/>
            </p:nvSpPr>
            <p:spPr>
              <a:xfrm>
                <a:off x="6060425" y="3760525"/>
                <a:ext cx="14675" cy="12275"/>
              </a:xfrm>
              <a:custGeom>
                <a:avLst/>
                <a:gdLst/>
                <a:ahLst/>
                <a:cxnLst/>
                <a:rect l="l" t="t" r="r" b="b"/>
                <a:pathLst>
                  <a:path w="587" h="491" extrusionOk="0">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45"/>
              <p:cNvSpPr/>
              <p:nvPr/>
            </p:nvSpPr>
            <p:spPr>
              <a:xfrm>
                <a:off x="6030650" y="3765250"/>
                <a:ext cx="14675" cy="12250"/>
              </a:xfrm>
              <a:custGeom>
                <a:avLst/>
                <a:gdLst/>
                <a:ahLst/>
                <a:cxnLst/>
                <a:rect l="l" t="t" r="r" b="b"/>
                <a:pathLst>
                  <a:path w="587" h="490" extrusionOk="0">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45"/>
              <p:cNvSpPr/>
              <p:nvPr/>
            </p:nvSpPr>
            <p:spPr>
              <a:xfrm>
                <a:off x="6000800" y="3770000"/>
                <a:ext cx="14675" cy="12225"/>
              </a:xfrm>
              <a:custGeom>
                <a:avLst/>
                <a:gdLst/>
                <a:ahLst/>
                <a:cxnLst/>
                <a:rect l="l" t="t" r="r" b="b"/>
                <a:pathLst>
                  <a:path w="587" h="489" extrusionOk="0">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45"/>
              <p:cNvSpPr/>
              <p:nvPr/>
            </p:nvSpPr>
            <p:spPr>
              <a:xfrm>
                <a:off x="5970950" y="3774700"/>
                <a:ext cx="14675" cy="12250"/>
              </a:xfrm>
              <a:custGeom>
                <a:avLst/>
                <a:gdLst/>
                <a:ahLst/>
                <a:cxnLst/>
                <a:rect l="l" t="t" r="r" b="b"/>
                <a:pathLst>
                  <a:path w="587" h="490" extrusionOk="0">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45"/>
              <p:cNvSpPr/>
              <p:nvPr/>
            </p:nvSpPr>
            <p:spPr>
              <a:xfrm>
                <a:off x="5941175" y="377940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45"/>
              <p:cNvSpPr/>
              <p:nvPr/>
            </p:nvSpPr>
            <p:spPr>
              <a:xfrm>
                <a:off x="5911325" y="3784100"/>
                <a:ext cx="14675" cy="12275"/>
              </a:xfrm>
              <a:custGeom>
                <a:avLst/>
                <a:gdLst/>
                <a:ahLst/>
                <a:cxnLst/>
                <a:rect l="l" t="t" r="r" b="b"/>
                <a:pathLst>
                  <a:path w="587" h="491" extrusionOk="0">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45"/>
              <p:cNvSpPr/>
              <p:nvPr/>
            </p:nvSpPr>
            <p:spPr>
              <a:xfrm>
                <a:off x="5881475" y="3788825"/>
                <a:ext cx="14675" cy="12250"/>
              </a:xfrm>
              <a:custGeom>
                <a:avLst/>
                <a:gdLst/>
                <a:ahLst/>
                <a:cxnLst/>
                <a:rect l="l" t="t" r="r" b="b"/>
                <a:pathLst>
                  <a:path w="587" h="490" extrusionOk="0">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45"/>
              <p:cNvSpPr/>
              <p:nvPr/>
            </p:nvSpPr>
            <p:spPr>
              <a:xfrm>
                <a:off x="5853000" y="3793525"/>
                <a:ext cx="14625" cy="12275"/>
              </a:xfrm>
              <a:custGeom>
                <a:avLst/>
                <a:gdLst/>
                <a:ahLst/>
                <a:cxnLst/>
                <a:rect l="l" t="t" r="r" b="b"/>
                <a:pathLst>
                  <a:path w="585" h="491" extrusionOk="0">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45"/>
              <p:cNvSpPr/>
              <p:nvPr/>
            </p:nvSpPr>
            <p:spPr>
              <a:xfrm>
                <a:off x="6176350" y="3711850"/>
                <a:ext cx="14700" cy="12250"/>
              </a:xfrm>
              <a:custGeom>
                <a:avLst/>
                <a:gdLst/>
                <a:ahLst/>
                <a:cxnLst/>
                <a:rect l="l" t="t" r="r" b="b"/>
                <a:pathLst>
                  <a:path w="588" h="490" extrusionOk="0">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45"/>
              <p:cNvSpPr/>
              <p:nvPr/>
            </p:nvSpPr>
            <p:spPr>
              <a:xfrm>
                <a:off x="6145175" y="3716575"/>
                <a:ext cx="14700" cy="12250"/>
              </a:xfrm>
              <a:custGeom>
                <a:avLst/>
                <a:gdLst/>
                <a:ahLst/>
                <a:cxnLst/>
                <a:rect l="l" t="t" r="r" b="b"/>
                <a:pathLst>
                  <a:path w="588" h="490" extrusionOk="0">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45"/>
              <p:cNvSpPr/>
              <p:nvPr/>
            </p:nvSpPr>
            <p:spPr>
              <a:xfrm>
                <a:off x="6115425" y="3721275"/>
                <a:ext cx="14675" cy="12275"/>
              </a:xfrm>
              <a:custGeom>
                <a:avLst/>
                <a:gdLst/>
                <a:ahLst/>
                <a:cxnLst/>
                <a:rect l="l" t="t" r="r" b="b"/>
                <a:pathLst>
                  <a:path w="587" h="491" extrusionOk="0">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45"/>
              <p:cNvSpPr/>
              <p:nvPr/>
            </p:nvSpPr>
            <p:spPr>
              <a:xfrm>
                <a:off x="6085575" y="3725975"/>
                <a:ext cx="14675" cy="12275"/>
              </a:xfrm>
              <a:custGeom>
                <a:avLst/>
                <a:gdLst/>
                <a:ahLst/>
                <a:cxnLst/>
                <a:rect l="l" t="t" r="r" b="b"/>
                <a:pathLst>
                  <a:path w="587" h="491" extrusionOk="0">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45"/>
              <p:cNvSpPr/>
              <p:nvPr/>
            </p:nvSpPr>
            <p:spPr>
              <a:xfrm>
                <a:off x="6055725" y="3730750"/>
                <a:ext cx="14675" cy="12225"/>
              </a:xfrm>
              <a:custGeom>
                <a:avLst/>
                <a:gdLst/>
                <a:ahLst/>
                <a:cxnLst/>
                <a:rect l="l" t="t" r="r" b="b"/>
                <a:pathLst>
                  <a:path w="587" h="489" extrusionOk="0">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45"/>
              <p:cNvSpPr/>
              <p:nvPr/>
            </p:nvSpPr>
            <p:spPr>
              <a:xfrm>
                <a:off x="6025950" y="373545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45"/>
              <p:cNvSpPr/>
              <p:nvPr/>
            </p:nvSpPr>
            <p:spPr>
              <a:xfrm>
                <a:off x="5996100" y="37401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45"/>
              <p:cNvSpPr/>
              <p:nvPr/>
            </p:nvSpPr>
            <p:spPr>
              <a:xfrm>
                <a:off x="5966250" y="37448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45"/>
              <p:cNvSpPr/>
              <p:nvPr/>
            </p:nvSpPr>
            <p:spPr>
              <a:xfrm>
                <a:off x="5936400" y="3749575"/>
                <a:ext cx="14675" cy="12250"/>
              </a:xfrm>
              <a:custGeom>
                <a:avLst/>
                <a:gdLst/>
                <a:ahLst/>
                <a:cxnLst/>
                <a:rect l="l" t="t" r="r" b="b"/>
                <a:pathLst>
                  <a:path w="587" h="490" extrusionOk="0">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45"/>
              <p:cNvSpPr/>
              <p:nvPr/>
            </p:nvSpPr>
            <p:spPr>
              <a:xfrm>
                <a:off x="5906625" y="37543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45"/>
              <p:cNvSpPr/>
              <p:nvPr/>
            </p:nvSpPr>
            <p:spPr>
              <a:xfrm>
                <a:off x="5876775" y="37590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45"/>
              <p:cNvSpPr/>
              <p:nvPr/>
            </p:nvSpPr>
            <p:spPr>
              <a:xfrm>
                <a:off x="6141800" y="3686700"/>
                <a:ext cx="14700" cy="12275"/>
              </a:xfrm>
              <a:custGeom>
                <a:avLst/>
                <a:gdLst/>
                <a:ahLst/>
                <a:cxnLst/>
                <a:rect l="l" t="t" r="r" b="b"/>
                <a:pathLst>
                  <a:path w="588" h="491" extrusionOk="0">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45"/>
              <p:cNvSpPr/>
              <p:nvPr/>
            </p:nvSpPr>
            <p:spPr>
              <a:xfrm>
                <a:off x="6112025" y="3691450"/>
                <a:ext cx="14700" cy="12225"/>
              </a:xfrm>
              <a:custGeom>
                <a:avLst/>
                <a:gdLst/>
                <a:ahLst/>
                <a:cxnLst/>
                <a:rect l="l" t="t" r="r" b="b"/>
                <a:pathLst>
                  <a:path w="588" h="489" extrusionOk="0">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45"/>
              <p:cNvSpPr/>
              <p:nvPr/>
            </p:nvSpPr>
            <p:spPr>
              <a:xfrm>
                <a:off x="6080850" y="3696200"/>
                <a:ext cx="14700" cy="12225"/>
              </a:xfrm>
              <a:custGeom>
                <a:avLst/>
                <a:gdLst/>
                <a:ahLst/>
                <a:cxnLst/>
                <a:rect l="l" t="t" r="r" b="b"/>
                <a:pathLst>
                  <a:path w="588" h="489" extrusionOk="0">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45"/>
              <p:cNvSpPr/>
              <p:nvPr/>
            </p:nvSpPr>
            <p:spPr>
              <a:xfrm>
                <a:off x="6051025" y="3700900"/>
                <a:ext cx="14675" cy="12250"/>
              </a:xfrm>
              <a:custGeom>
                <a:avLst/>
                <a:gdLst/>
                <a:ahLst/>
                <a:cxnLst/>
                <a:rect l="l" t="t" r="r" b="b"/>
                <a:pathLst>
                  <a:path w="587" h="490" extrusionOk="0">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45"/>
              <p:cNvSpPr/>
              <p:nvPr/>
            </p:nvSpPr>
            <p:spPr>
              <a:xfrm>
                <a:off x="6021175" y="3705600"/>
                <a:ext cx="14675" cy="12250"/>
              </a:xfrm>
              <a:custGeom>
                <a:avLst/>
                <a:gdLst/>
                <a:ahLst/>
                <a:cxnLst/>
                <a:rect l="l" t="t" r="r" b="b"/>
                <a:pathLst>
                  <a:path w="587" h="490" extrusionOk="0">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45"/>
              <p:cNvSpPr/>
              <p:nvPr/>
            </p:nvSpPr>
            <p:spPr>
              <a:xfrm>
                <a:off x="5991400" y="3710300"/>
                <a:ext cx="14625" cy="12275"/>
              </a:xfrm>
              <a:custGeom>
                <a:avLst/>
                <a:gdLst/>
                <a:ahLst/>
                <a:cxnLst/>
                <a:rect l="l" t="t" r="r" b="b"/>
                <a:pathLst>
                  <a:path w="585" h="491" extrusionOk="0">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45"/>
              <p:cNvSpPr/>
              <p:nvPr/>
            </p:nvSpPr>
            <p:spPr>
              <a:xfrm>
                <a:off x="5961550" y="3715025"/>
                <a:ext cx="14675" cy="12250"/>
              </a:xfrm>
              <a:custGeom>
                <a:avLst/>
                <a:gdLst/>
                <a:ahLst/>
                <a:cxnLst/>
                <a:rect l="l" t="t" r="r" b="b"/>
                <a:pathLst>
                  <a:path w="587" h="490" extrusionOk="0">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45"/>
              <p:cNvSpPr/>
              <p:nvPr/>
            </p:nvSpPr>
            <p:spPr>
              <a:xfrm>
                <a:off x="5931700" y="3719775"/>
                <a:ext cx="14675" cy="12225"/>
              </a:xfrm>
              <a:custGeom>
                <a:avLst/>
                <a:gdLst/>
                <a:ahLst/>
                <a:cxnLst/>
                <a:rect l="l" t="t" r="r" b="b"/>
                <a:pathLst>
                  <a:path w="587" h="489" extrusionOk="0">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45"/>
              <p:cNvSpPr/>
              <p:nvPr/>
            </p:nvSpPr>
            <p:spPr>
              <a:xfrm>
                <a:off x="5903250" y="3724450"/>
                <a:ext cx="14600" cy="12250"/>
              </a:xfrm>
              <a:custGeom>
                <a:avLst/>
                <a:gdLst/>
                <a:ahLst/>
                <a:cxnLst/>
                <a:rect l="l" t="t" r="r" b="b"/>
                <a:pathLst>
                  <a:path w="584" h="490" extrusionOk="0">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45"/>
              <p:cNvSpPr/>
              <p:nvPr/>
            </p:nvSpPr>
            <p:spPr>
              <a:xfrm>
                <a:off x="5878725" y="3731925"/>
                <a:ext cx="8875" cy="9475"/>
              </a:xfrm>
              <a:custGeom>
                <a:avLst/>
                <a:gdLst/>
                <a:ahLst/>
                <a:cxnLst/>
                <a:rect l="l" t="t" r="r" b="b"/>
                <a:pathLst>
                  <a:path w="355" h="379" extrusionOk="0">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45"/>
              <p:cNvSpPr/>
              <p:nvPr/>
            </p:nvSpPr>
            <p:spPr>
              <a:xfrm>
                <a:off x="6107425" y="3661650"/>
                <a:ext cx="13800" cy="12225"/>
              </a:xfrm>
              <a:custGeom>
                <a:avLst/>
                <a:gdLst/>
                <a:ahLst/>
                <a:cxnLst/>
                <a:rect l="l" t="t" r="r" b="b"/>
                <a:pathLst>
                  <a:path w="552" h="489" extrusionOk="0">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45"/>
              <p:cNvSpPr/>
              <p:nvPr/>
            </p:nvSpPr>
            <p:spPr>
              <a:xfrm>
                <a:off x="6077475" y="3666325"/>
                <a:ext cx="14700" cy="12275"/>
              </a:xfrm>
              <a:custGeom>
                <a:avLst/>
                <a:gdLst/>
                <a:ahLst/>
                <a:cxnLst/>
                <a:rect l="l" t="t" r="r" b="b"/>
                <a:pathLst>
                  <a:path w="588" h="491" extrusionOk="0">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45"/>
              <p:cNvSpPr/>
              <p:nvPr/>
            </p:nvSpPr>
            <p:spPr>
              <a:xfrm>
                <a:off x="6047625" y="36710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45"/>
              <p:cNvSpPr/>
              <p:nvPr/>
            </p:nvSpPr>
            <p:spPr>
              <a:xfrm>
                <a:off x="6017775" y="36757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45"/>
              <p:cNvSpPr/>
              <p:nvPr/>
            </p:nvSpPr>
            <p:spPr>
              <a:xfrm>
                <a:off x="5987975" y="3680475"/>
                <a:ext cx="14650" cy="12225"/>
              </a:xfrm>
              <a:custGeom>
                <a:avLst/>
                <a:gdLst/>
                <a:ahLst/>
                <a:cxnLst/>
                <a:rect l="l" t="t" r="r" b="b"/>
                <a:pathLst>
                  <a:path w="586" h="489" extrusionOk="0">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45"/>
              <p:cNvSpPr/>
              <p:nvPr/>
            </p:nvSpPr>
            <p:spPr>
              <a:xfrm>
                <a:off x="5958150" y="3685200"/>
                <a:ext cx="14700" cy="12250"/>
              </a:xfrm>
              <a:custGeom>
                <a:avLst/>
                <a:gdLst/>
                <a:ahLst/>
                <a:cxnLst/>
                <a:rect l="l" t="t" r="r" b="b"/>
                <a:pathLst>
                  <a:path w="588" h="490" extrusionOk="0">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45"/>
              <p:cNvSpPr/>
              <p:nvPr/>
            </p:nvSpPr>
            <p:spPr>
              <a:xfrm>
                <a:off x="5928300" y="3689900"/>
                <a:ext cx="14700" cy="12275"/>
              </a:xfrm>
              <a:custGeom>
                <a:avLst/>
                <a:gdLst/>
                <a:ahLst/>
                <a:cxnLst/>
                <a:rect l="l" t="t" r="r" b="b"/>
                <a:pathLst>
                  <a:path w="588" h="491" extrusionOk="0">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45"/>
              <p:cNvSpPr/>
              <p:nvPr/>
            </p:nvSpPr>
            <p:spPr>
              <a:xfrm>
                <a:off x="5907250" y="3703100"/>
                <a:ext cx="3550" cy="3375"/>
              </a:xfrm>
              <a:custGeom>
                <a:avLst/>
                <a:gdLst/>
                <a:ahLst/>
                <a:cxnLst/>
                <a:rect l="l" t="t" r="r" b="b"/>
                <a:pathLst>
                  <a:path w="142" h="135" extrusionOk="0">
                    <a:moveTo>
                      <a:pt x="141" y="0"/>
                    </a:moveTo>
                    <a:cubicBezTo>
                      <a:pt x="94" y="44"/>
                      <a:pt x="47" y="91"/>
                      <a:pt x="0" y="135"/>
                    </a:cubicBezTo>
                    <a:cubicBezTo>
                      <a:pt x="63" y="113"/>
                      <a:pt x="116" y="63"/>
                      <a:pt x="1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45"/>
              <p:cNvSpPr/>
              <p:nvPr/>
            </p:nvSpPr>
            <p:spPr>
              <a:xfrm>
                <a:off x="6044125" y="3649975"/>
                <a:ext cx="10900" cy="3475"/>
              </a:xfrm>
              <a:custGeom>
                <a:avLst/>
                <a:gdLst/>
                <a:ahLst/>
                <a:cxnLst/>
                <a:rect l="l" t="t" r="r" b="b"/>
                <a:pathLst>
                  <a:path w="436" h="139" extrusionOk="0">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45"/>
              <p:cNvSpPr/>
              <p:nvPr/>
            </p:nvSpPr>
            <p:spPr>
              <a:xfrm>
                <a:off x="6013725" y="3651000"/>
                <a:ext cx="12625" cy="7200"/>
              </a:xfrm>
              <a:custGeom>
                <a:avLst/>
                <a:gdLst/>
                <a:ahLst/>
                <a:cxnLst/>
                <a:rect l="l" t="t" r="r" b="b"/>
                <a:pathLst>
                  <a:path w="505" h="288" extrusionOk="0">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45"/>
              <p:cNvSpPr/>
              <p:nvPr/>
            </p:nvSpPr>
            <p:spPr>
              <a:xfrm>
                <a:off x="5984575" y="3656400"/>
                <a:ext cx="11700" cy="6525"/>
              </a:xfrm>
              <a:custGeom>
                <a:avLst/>
                <a:gdLst/>
                <a:ahLst/>
                <a:cxnLst/>
                <a:rect l="l" t="t" r="r" b="b"/>
                <a:pathLst>
                  <a:path w="468" h="261" extrusionOk="0">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7" name="Google Shape;11767;p45"/>
            <p:cNvSpPr/>
            <p:nvPr/>
          </p:nvSpPr>
          <p:spPr>
            <a:xfrm>
              <a:off x="1752565" y="3121957"/>
              <a:ext cx="608414" cy="554298"/>
            </a:xfrm>
            <a:custGeom>
              <a:avLst/>
              <a:gdLst/>
              <a:ahLst/>
              <a:cxnLst/>
              <a:rect l="l" t="t" r="r" b="b"/>
              <a:pathLst>
                <a:path w="6296" h="5736" extrusionOk="0">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8" name="Google Shape;11768;p45"/>
            <p:cNvGrpSpPr/>
            <p:nvPr/>
          </p:nvGrpSpPr>
          <p:grpSpPr>
            <a:xfrm>
              <a:off x="2003439" y="3345683"/>
              <a:ext cx="106629" cy="106619"/>
              <a:chOff x="-61247750" y="3476175"/>
              <a:chExt cx="102400" cy="102400"/>
            </a:xfrm>
          </p:grpSpPr>
          <p:sp>
            <p:nvSpPr>
              <p:cNvPr id="11769" name="Google Shape;11769;p4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4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72" name="Google Shape;11772;p45"/>
          <p:cNvGrpSpPr/>
          <p:nvPr/>
        </p:nvGrpSpPr>
        <p:grpSpPr>
          <a:xfrm>
            <a:off x="4247709" y="3396260"/>
            <a:ext cx="665673" cy="563617"/>
            <a:chOff x="4191590" y="3121940"/>
            <a:chExt cx="665673" cy="563617"/>
          </a:xfrm>
        </p:grpSpPr>
        <p:grpSp>
          <p:nvGrpSpPr>
            <p:cNvPr id="11773" name="Google Shape;11773;p45"/>
            <p:cNvGrpSpPr/>
            <p:nvPr/>
          </p:nvGrpSpPr>
          <p:grpSpPr>
            <a:xfrm>
              <a:off x="4286747" y="3121940"/>
              <a:ext cx="570516" cy="563617"/>
              <a:chOff x="5853000" y="3649975"/>
              <a:chExt cx="390150" cy="399275"/>
            </a:xfrm>
          </p:grpSpPr>
          <p:sp>
            <p:nvSpPr>
              <p:cNvPr id="11774" name="Google Shape;11774;p45"/>
              <p:cNvSpPr/>
              <p:nvPr/>
            </p:nvSpPr>
            <p:spPr>
              <a:xfrm>
                <a:off x="6134850" y="4024300"/>
                <a:ext cx="7775" cy="4350"/>
              </a:xfrm>
              <a:custGeom>
                <a:avLst/>
                <a:gdLst/>
                <a:ahLst/>
                <a:cxnLst/>
                <a:rect l="l" t="t" r="r" b="b"/>
                <a:pathLst>
                  <a:path w="311" h="174" extrusionOk="0">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45"/>
              <p:cNvSpPr/>
              <p:nvPr/>
            </p:nvSpPr>
            <p:spPr>
              <a:xfrm>
                <a:off x="6103750" y="4028975"/>
                <a:ext cx="13325" cy="10950"/>
              </a:xfrm>
              <a:custGeom>
                <a:avLst/>
                <a:gdLst/>
                <a:ahLst/>
                <a:cxnLst/>
                <a:rect l="l" t="t" r="r" b="b"/>
                <a:pathLst>
                  <a:path w="533" h="438" extrusionOk="0">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45"/>
              <p:cNvSpPr/>
              <p:nvPr/>
            </p:nvSpPr>
            <p:spPr>
              <a:xfrm>
                <a:off x="6073025" y="4033700"/>
                <a:ext cx="14700" cy="12275"/>
              </a:xfrm>
              <a:custGeom>
                <a:avLst/>
                <a:gdLst/>
                <a:ahLst/>
                <a:cxnLst/>
                <a:rect l="l" t="t" r="r" b="b"/>
                <a:pathLst>
                  <a:path w="588" h="491" extrusionOk="0">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45"/>
              <p:cNvSpPr/>
              <p:nvPr/>
            </p:nvSpPr>
            <p:spPr>
              <a:xfrm>
                <a:off x="6044050" y="4038400"/>
                <a:ext cx="13575" cy="10850"/>
              </a:xfrm>
              <a:custGeom>
                <a:avLst/>
                <a:gdLst/>
                <a:ahLst/>
                <a:cxnLst/>
                <a:rect l="l" t="t" r="r" b="b"/>
                <a:pathLst>
                  <a:path w="543" h="434" extrusionOk="0">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45"/>
              <p:cNvSpPr/>
              <p:nvPr/>
            </p:nvSpPr>
            <p:spPr>
              <a:xfrm>
                <a:off x="6015750" y="4043125"/>
                <a:ext cx="11700" cy="5250"/>
              </a:xfrm>
              <a:custGeom>
                <a:avLst/>
                <a:gdLst/>
                <a:ahLst/>
                <a:cxnLst/>
                <a:rect l="l" t="t" r="r" b="b"/>
                <a:pathLst>
                  <a:path w="468" h="210" extrusionOk="0">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45"/>
              <p:cNvSpPr/>
              <p:nvPr/>
            </p:nvSpPr>
            <p:spPr>
              <a:xfrm>
                <a:off x="6190625" y="3986300"/>
                <a:ext cx="1275" cy="1375"/>
              </a:xfrm>
              <a:custGeom>
                <a:avLst/>
                <a:gdLst/>
                <a:ahLst/>
                <a:cxnLst/>
                <a:rect l="l" t="t" r="r" b="b"/>
                <a:pathLst>
                  <a:path w="51" h="55" extrusionOk="0">
                    <a:moveTo>
                      <a:pt x="51" y="1"/>
                    </a:moveTo>
                    <a:lnTo>
                      <a:pt x="51" y="1"/>
                    </a:lnTo>
                    <a:cubicBezTo>
                      <a:pt x="32" y="17"/>
                      <a:pt x="16" y="35"/>
                      <a:pt x="0" y="54"/>
                    </a:cubicBezTo>
                    <a:cubicBezTo>
                      <a:pt x="19" y="35"/>
                      <a:pt x="35" y="20"/>
                      <a:pt x="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45"/>
              <p:cNvSpPr/>
              <p:nvPr/>
            </p:nvSpPr>
            <p:spPr>
              <a:xfrm>
                <a:off x="6157800" y="3989750"/>
                <a:ext cx="14700" cy="12225"/>
              </a:xfrm>
              <a:custGeom>
                <a:avLst/>
                <a:gdLst/>
                <a:ahLst/>
                <a:cxnLst/>
                <a:rect l="l" t="t" r="r" b="b"/>
                <a:pathLst>
                  <a:path w="588" h="489" extrusionOk="0">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45"/>
              <p:cNvSpPr/>
              <p:nvPr/>
            </p:nvSpPr>
            <p:spPr>
              <a:xfrm>
                <a:off x="6128025" y="39944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45"/>
              <p:cNvSpPr/>
              <p:nvPr/>
            </p:nvSpPr>
            <p:spPr>
              <a:xfrm>
                <a:off x="6098175" y="39991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45"/>
              <p:cNvSpPr/>
              <p:nvPr/>
            </p:nvSpPr>
            <p:spPr>
              <a:xfrm>
                <a:off x="6069650" y="4003850"/>
                <a:ext cx="14675" cy="12250"/>
              </a:xfrm>
              <a:custGeom>
                <a:avLst/>
                <a:gdLst/>
                <a:ahLst/>
                <a:cxnLst/>
                <a:rect l="l" t="t" r="r" b="b"/>
                <a:pathLst>
                  <a:path w="587" h="490" extrusionOk="0">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45"/>
              <p:cNvSpPr/>
              <p:nvPr/>
            </p:nvSpPr>
            <p:spPr>
              <a:xfrm>
                <a:off x="6038550" y="4008575"/>
                <a:ext cx="14625" cy="12250"/>
              </a:xfrm>
              <a:custGeom>
                <a:avLst/>
                <a:gdLst/>
                <a:ahLst/>
                <a:cxnLst/>
                <a:rect l="l" t="t" r="r" b="b"/>
                <a:pathLst>
                  <a:path w="585" h="490" extrusionOk="0">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45"/>
              <p:cNvSpPr/>
              <p:nvPr/>
            </p:nvSpPr>
            <p:spPr>
              <a:xfrm>
                <a:off x="6008700" y="4013325"/>
                <a:ext cx="14700" cy="12250"/>
              </a:xfrm>
              <a:custGeom>
                <a:avLst/>
                <a:gdLst/>
                <a:ahLst/>
                <a:cxnLst/>
                <a:rect l="l" t="t" r="r" b="b"/>
                <a:pathLst>
                  <a:path w="588" h="490" extrusionOk="0">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45"/>
              <p:cNvSpPr/>
              <p:nvPr/>
            </p:nvSpPr>
            <p:spPr>
              <a:xfrm>
                <a:off x="5978850" y="4018025"/>
                <a:ext cx="14700" cy="12275"/>
              </a:xfrm>
              <a:custGeom>
                <a:avLst/>
                <a:gdLst/>
                <a:ahLst/>
                <a:cxnLst/>
                <a:rect l="l" t="t" r="r" b="b"/>
                <a:pathLst>
                  <a:path w="588" h="491" extrusionOk="0">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45"/>
              <p:cNvSpPr/>
              <p:nvPr/>
            </p:nvSpPr>
            <p:spPr>
              <a:xfrm>
                <a:off x="5951900" y="4022750"/>
                <a:ext cx="11300" cy="8250"/>
              </a:xfrm>
              <a:custGeom>
                <a:avLst/>
                <a:gdLst/>
                <a:ahLst/>
                <a:cxnLst/>
                <a:rect l="l" t="t" r="r" b="b"/>
                <a:pathLst>
                  <a:path w="452" h="330" extrusionOk="0">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45"/>
              <p:cNvSpPr/>
              <p:nvPr/>
            </p:nvSpPr>
            <p:spPr>
              <a:xfrm>
                <a:off x="6214450" y="3950975"/>
                <a:ext cx="4000" cy="6150"/>
              </a:xfrm>
              <a:custGeom>
                <a:avLst/>
                <a:gdLst/>
                <a:ahLst/>
                <a:cxnLst/>
                <a:rect l="l" t="t" r="r" b="b"/>
                <a:pathLst>
                  <a:path w="160" h="246" extrusionOk="0">
                    <a:moveTo>
                      <a:pt x="160" y="1"/>
                    </a:moveTo>
                    <a:lnTo>
                      <a:pt x="160" y="1"/>
                    </a:lnTo>
                    <a:cubicBezTo>
                      <a:pt x="63" y="38"/>
                      <a:pt x="0" y="138"/>
                      <a:pt x="10" y="245"/>
                    </a:cubicBezTo>
                    <a:cubicBezTo>
                      <a:pt x="63" y="164"/>
                      <a:pt x="113" y="82"/>
                      <a:pt x="1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45"/>
              <p:cNvSpPr/>
              <p:nvPr/>
            </p:nvSpPr>
            <p:spPr>
              <a:xfrm>
                <a:off x="6182950" y="3955200"/>
                <a:ext cx="14675" cy="12275"/>
              </a:xfrm>
              <a:custGeom>
                <a:avLst/>
                <a:gdLst/>
                <a:ahLst/>
                <a:cxnLst/>
                <a:rect l="l" t="t" r="r" b="b"/>
                <a:pathLst>
                  <a:path w="587" h="491" extrusionOk="0">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45"/>
              <p:cNvSpPr/>
              <p:nvPr/>
            </p:nvSpPr>
            <p:spPr>
              <a:xfrm>
                <a:off x="6154425" y="3959875"/>
                <a:ext cx="14675" cy="12275"/>
              </a:xfrm>
              <a:custGeom>
                <a:avLst/>
                <a:gdLst/>
                <a:ahLst/>
                <a:cxnLst/>
                <a:rect l="l" t="t" r="r" b="b"/>
                <a:pathLst>
                  <a:path w="587" h="491" extrusionOk="0">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45"/>
              <p:cNvSpPr/>
              <p:nvPr/>
            </p:nvSpPr>
            <p:spPr>
              <a:xfrm>
                <a:off x="6124625" y="3964600"/>
                <a:ext cx="14625" cy="12250"/>
              </a:xfrm>
              <a:custGeom>
                <a:avLst/>
                <a:gdLst/>
                <a:ahLst/>
                <a:cxnLst/>
                <a:rect l="l" t="t" r="r" b="b"/>
                <a:pathLst>
                  <a:path w="585" h="490" extrusionOk="0">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45"/>
              <p:cNvSpPr/>
              <p:nvPr/>
            </p:nvSpPr>
            <p:spPr>
              <a:xfrm>
                <a:off x="6094800" y="3969300"/>
                <a:ext cx="14675" cy="12250"/>
              </a:xfrm>
              <a:custGeom>
                <a:avLst/>
                <a:gdLst/>
                <a:ahLst/>
                <a:cxnLst/>
                <a:rect l="l" t="t" r="r" b="b"/>
                <a:pathLst>
                  <a:path w="587" h="490" extrusionOk="0">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45"/>
              <p:cNvSpPr/>
              <p:nvPr/>
            </p:nvSpPr>
            <p:spPr>
              <a:xfrm>
                <a:off x="6064950" y="3974025"/>
                <a:ext cx="14675" cy="12225"/>
              </a:xfrm>
              <a:custGeom>
                <a:avLst/>
                <a:gdLst/>
                <a:ahLst/>
                <a:cxnLst/>
                <a:rect l="l" t="t" r="r" b="b"/>
                <a:pathLst>
                  <a:path w="587" h="489" extrusionOk="0">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45"/>
              <p:cNvSpPr/>
              <p:nvPr/>
            </p:nvSpPr>
            <p:spPr>
              <a:xfrm>
                <a:off x="6035100" y="39787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45"/>
              <p:cNvSpPr/>
              <p:nvPr/>
            </p:nvSpPr>
            <p:spPr>
              <a:xfrm>
                <a:off x="6005325" y="3983475"/>
                <a:ext cx="14700" cy="12275"/>
              </a:xfrm>
              <a:custGeom>
                <a:avLst/>
                <a:gdLst/>
                <a:ahLst/>
                <a:cxnLst/>
                <a:rect l="l" t="t" r="r" b="b"/>
                <a:pathLst>
                  <a:path w="588" h="491" extrusionOk="0">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45"/>
              <p:cNvSpPr/>
              <p:nvPr/>
            </p:nvSpPr>
            <p:spPr>
              <a:xfrm>
                <a:off x="5975475" y="3988175"/>
                <a:ext cx="14700" cy="12275"/>
              </a:xfrm>
              <a:custGeom>
                <a:avLst/>
                <a:gdLst/>
                <a:ahLst/>
                <a:cxnLst/>
                <a:rect l="l" t="t" r="r" b="b"/>
                <a:pathLst>
                  <a:path w="588" h="491" extrusionOk="0">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45"/>
              <p:cNvSpPr/>
              <p:nvPr/>
            </p:nvSpPr>
            <p:spPr>
              <a:xfrm>
                <a:off x="5944300" y="3992900"/>
                <a:ext cx="14700" cy="12250"/>
              </a:xfrm>
              <a:custGeom>
                <a:avLst/>
                <a:gdLst/>
                <a:ahLst/>
                <a:cxnLst/>
                <a:rect l="l" t="t" r="r" b="b"/>
                <a:pathLst>
                  <a:path w="588" h="490" extrusionOk="0">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45"/>
              <p:cNvSpPr/>
              <p:nvPr/>
            </p:nvSpPr>
            <p:spPr>
              <a:xfrm>
                <a:off x="5916800" y="3997625"/>
                <a:ext cx="12100" cy="11200"/>
              </a:xfrm>
              <a:custGeom>
                <a:avLst/>
                <a:gdLst/>
                <a:ahLst/>
                <a:cxnLst/>
                <a:rect l="l" t="t" r="r" b="b"/>
                <a:pathLst>
                  <a:path w="484" h="448" extrusionOk="0">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45"/>
              <p:cNvSpPr/>
              <p:nvPr/>
            </p:nvSpPr>
            <p:spPr>
              <a:xfrm>
                <a:off x="6208025" y="3920650"/>
                <a:ext cx="14675" cy="12275"/>
              </a:xfrm>
              <a:custGeom>
                <a:avLst/>
                <a:gdLst/>
                <a:ahLst/>
                <a:cxnLst/>
                <a:rect l="l" t="t" r="r" b="b"/>
                <a:pathLst>
                  <a:path w="587" h="491" extrusionOk="0">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45"/>
              <p:cNvSpPr/>
              <p:nvPr/>
            </p:nvSpPr>
            <p:spPr>
              <a:xfrm>
                <a:off x="6179575" y="3925350"/>
                <a:ext cx="14675" cy="12250"/>
              </a:xfrm>
              <a:custGeom>
                <a:avLst/>
                <a:gdLst/>
                <a:ahLst/>
                <a:cxnLst/>
                <a:rect l="l" t="t" r="r" b="b"/>
                <a:pathLst>
                  <a:path w="587" h="490" extrusionOk="0">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45"/>
              <p:cNvSpPr/>
              <p:nvPr/>
            </p:nvSpPr>
            <p:spPr>
              <a:xfrm>
                <a:off x="6149725" y="3930050"/>
                <a:ext cx="14675" cy="12250"/>
              </a:xfrm>
              <a:custGeom>
                <a:avLst/>
                <a:gdLst/>
                <a:ahLst/>
                <a:cxnLst/>
                <a:rect l="l" t="t" r="r" b="b"/>
                <a:pathLst>
                  <a:path w="587" h="490" extrusionOk="0">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45"/>
              <p:cNvSpPr/>
              <p:nvPr/>
            </p:nvSpPr>
            <p:spPr>
              <a:xfrm>
                <a:off x="6119875" y="3934750"/>
                <a:ext cx="14675" cy="12250"/>
              </a:xfrm>
              <a:custGeom>
                <a:avLst/>
                <a:gdLst/>
                <a:ahLst/>
                <a:cxnLst/>
                <a:rect l="l" t="t" r="r" b="b"/>
                <a:pathLst>
                  <a:path w="587" h="490" extrusionOk="0">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45"/>
              <p:cNvSpPr/>
              <p:nvPr/>
            </p:nvSpPr>
            <p:spPr>
              <a:xfrm>
                <a:off x="6090100" y="3939525"/>
                <a:ext cx="14675" cy="12250"/>
              </a:xfrm>
              <a:custGeom>
                <a:avLst/>
                <a:gdLst/>
                <a:ahLst/>
                <a:cxnLst/>
                <a:rect l="l" t="t" r="r" b="b"/>
                <a:pathLst>
                  <a:path w="587" h="490" extrusionOk="0">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45"/>
              <p:cNvSpPr/>
              <p:nvPr/>
            </p:nvSpPr>
            <p:spPr>
              <a:xfrm>
                <a:off x="6060250" y="394422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45"/>
              <p:cNvSpPr/>
              <p:nvPr/>
            </p:nvSpPr>
            <p:spPr>
              <a:xfrm>
                <a:off x="6030400" y="3948925"/>
                <a:ext cx="14675" cy="12275"/>
              </a:xfrm>
              <a:custGeom>
                <a:avLst/>
                <a:gdLst/>
                <a:ahLst/>
                <a:cxnLst/>
                <a:rect l="l" t="t" r="r" b="b"/>
                <a:pathLst>
                  <a:path w="587" h="491" extrusionOk="0">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45"/>
              <p:cNvSpPr/>
              <p:nvPr/>
            </p:nvSpPr>
            <p:spPr>
              <a:xfrm>
                <a:off x="6000600" y="3953625"/>
                <a:ext cx="14625" cy="12275"/>
              </a:xfrm>
              <a:custGeom>
                <a:avLst/>
                <a:gdLst/>
                <a:ahLst/>
                <a:cxnLst/>
                <a:rect l="l" t="t" r="r" b="b"/>
                <a:pathLst>
                  <a:path w="585" h="491" extrusionOk="0">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45"/>
              <p:cNvSpPr/>
              <p:nvPr/>
            </p:nvSpPr>
            <p:spPr>
              <a:xfrm>
                <a:off x="5970775" y="3958325"/>
                <a:ext cx="14700" cy="12275"/>
              </a:xfrm>
              <a:custGeom>
                <a:avLst/>
                <a:gdLst/>
                <a:ahLst/>
                <a:cxnLst/>
                <a:rect l="l" t="t" r="r" b="b"/>
                <a:pathLst>
                  <a:path w="588" h="491" extrusionOk="0">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45"/>
              <p:cNvSpPr/>
              <p:nvPr/>
            </p:nvSpPr>
            <p:spPr>
              <a:xfrm>
                <a:off x="5940925" y="3963075"/>
                <a:ext cx="14700" cy="12225"/>
              </a:xfrm>
              <a:custGeom>
                <a:avLst/>
                <a:gdLst/>
                <a:ahLst/>
                <a:cxnLst/>
                <a:rect l="l" t="t" r="r" b="b"/>
                <a:pathLst>
                  <a:path w="588" h="489" extrusionOk="0">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45"/>
              <p:cNvSpPr/>
              <p:nvPr/>
            </p:nvSpPr>
            <p:spPr>
              <a:xfrm>
                <a:off x="5909750" y="3967825"/>
                <a:ext cx="14700" cy="12250"/>
              </a:xfrm>
              <a:custGeom>
                <a:avLst/>
                <a:gdLst/>
                <a:ahLst/>
                <a:cxnLst/>
                <a:rect l="l" t="t" r="r" b="b"/>
                <a:pathLst>
                  <a:path w="588" h="490" extrusionOk="0">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45"/>
              <p:cNvSpPr/>
              <p:nvPr/>
            </p:nvSpPr>
            <p:spPr>
              <a:xfrm>
                <a:off x="5889150" y="3972675"/>
                <a:ext cx="4950" cy="5975"/>
              </a:xfrm>
              <a:custGeom>
                <a:avLst/>
                <a:gdLst/>
                <a:ahLst/>
                <a:cxnLst/>
                <a:rect l="l" t="t" r="r" b="b"/>
                <a:pathLst>
                  <a:path w="198" h="239" extrusionOk="0">
                    <a:moveTo>
                      <a:pt x="1" y="1"/>
                    </a:moveTo>
                    <a:lnTo>
                      <a:pt x="1" y="1"/>
                    </a:lnTo>
                    <a:cubicBezTo>
                      <a:pt x="63" y="79"/>
                      <a:pt x="129" y="160"/>
                      <a:pt x="195" y="239"/>
                    </a:cubicBezTo>
                    <a:cubicBezTo>
                      <a:pt x="198" y="123"/>
                      <a:pt x="113" y="2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45"/>
              <p:cNvSpPr/>
              <p:nvPr/>
            </p:nvSpPr>
            <p:spPr>
              <a:xfrm>
                <a:off x="6233325" y="3886100"/>
                <a:ext cx="9350" cy="12175"/>
              </a:xfrm>
              <a:custGeom>
                <a:avLst/>
                <a:gdLst/>
                <a:ahLst/>
                <a:cxnLst/>
                <a:rect l="l" t="t" r="r" b="b"/>
                <a:pathLst>
                  <a:path w="374" h="487" extrusionOk="0">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45"/>
              <p:cNvSpPr/>
              <p:nvPr/>
            </p:nvSpPr>
            <p:spPr>
              <a:xfrm>
                <a:off x="6203325" y="3890800"/>
                <a:ext cx="14675" cy="12275"/>
              </a:xfrm>
              <a:custGeom>
                <a:avLst/>
                <a:gdLst/>
                <a:ahLst/>
                <a:cxnLst/>
                <a:rect l="l" t="t" r="r" b="b"/>
                <a:pathLst>
                  <a:path w="587" h="491" extrusionOk="0">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45"/>
              <p:cNvSpPr/>
              <p:nvPr/>
            </p:nvSpPr>
            <p:spPr>
              <a:xfrm>
                <a:off x="6174850" y="3895500"/>
                <a:ext cx="14700" cy="12250"/>
              </a:xfrm>
              <a:custGeom>
                <a:avLst/>
                <a:gdLst/>
                <a:ahLst/>
                <a:cxnLst/>
                <a:rect l="l" t="t" r="r" b="b"/>
                <a:pathLst>
                  <a:path w="588" h="490" extrusionOk="0">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45"/>
              <p:cNvSpPr/>
              <p:nvPr/>
            </p:nvSpPr>
            <p:spPr>
              <a:xfrm>
                <a:off x="6145000" y="3900225"/>
                <a:ext cx="14700" cy="12225"/>
              </a:xfrm>
              <a:custGeom>
                <a:avLst/>
                <a:gdLst/>
                <a:ahLst/>
                <a:cxnLst/>
                <a:rect l="l" t="t" r="r" b="b"/>
                <a:pathLst>
                  <a:path w="588" h="489" extrusionOk="0">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45"/>
              <p:cNvSpPr/>
              <p:nvPr/>
            </p:nvSpPr>
            <p:spPr>
              <a:xfrm>
                <a:off x="6115175" y="39049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45"/>
              <p:cNvSpPr/>
              <p:nvPr/>
            </p:nvSpPr>
            <p:spPr>
              <a:xfrm>
                <a:off x="6085375" y="3909675"/>
                <a:ext cx="14625" cy="12275"/>
              </a:xfrm>
              <a:custGeom>
                <a:avLst/>
                <a:gdLst/>
                <a:ahLst/>
                <a:cxnLst/>
                <a:rect l="l" t="t" r="r" b="b"/>
                <a:pathLst>
                  <a:path w="585" h="491" extrusionOk="0">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45"/>
              <p:cNvSpPr/>
              <p:nvPr/>
            </p:nvSpPr>
            <p:spPr>
              <a:xfrm>
                <a:off x="6055550" y="3914375"/>
                <a:ext cx="14675" cy="12275"/>
              </a:xfrm>
              <a:custGeom>
                <a:avLst/>
                <a:gdLst/>
                <a:ahLst/>
                <a:cxnLst/>
                <a:rect l="l" t="t" r="r" b="b"/>
                <a:pathLst>
                  <a:path w="587" h="491" extrusionOk="0">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45"/>
              <p:cNvSpPr/>
              <p:nvPr/>
            </p:nvSpPr>
            <p:spPr>
              <a:xfrm>
                <a:off x="6025700" y="3919075"/>
                <a:ext cx="14675" cy="12275"/>
              </a:xfrm>
              <a:custGeom>
                <a:avLst/>
                <a:gdLst/>
                <a:ahLst/>
                <a:cxnLst/>
                <a:rect l="l" t="t" r="r" b="b"/>
                <a:pathLst>
                  <a:path w="587" h="491" extrusionOk="0">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45"/>
              <p:cNvSpPr/>
              <p:nvPr/>
            </p:nvSpPr>
            <p:spPr>
              <a:xfrm>
                <a:off x="5995850" y="3923775"/>
                <a:ext cx="14675" cy="12275"/>
              </a:xfrm>
              <a:custGeom>
                <a:avLst/>
                <a:gdLst/>
                <a:ahLst/>
                <a:cxnLst/>
                <a:rect l="l" t="t" r="r" b="b"/>
                <a:pathLst>
                  <a:path w="587" h="491" extrusionOk="0">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45"/>
              <p:cNvSpPr/>
              <p:nvPr/>
            </p:nvSpPr>
            <p:spPr>
              <a:xfrm>
                <a:off x="5966075" y="3928550"/>
                <a:ext cx="14675" cy="12250"/>
              </a:xfrm>
              <a:custGeom>
                <a:avLst/>
                <a:gdLst/>
                <a:ahLst/>
                <a:cxnLst/>
                <a:rect l="l" t="t" r="r" b="b"/>
                <a:pathLst>
                  <a:path w="587" h="490" extrusionOk="0">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45"/>
              <p:cNvSpPr/>
              <p:nvPr/>
            </p:nvSpPr>
            <p:spPr>
              <a:xfrm>
                <a:off x="5936225" y="3933250"/>
                <a:ext cx="14675" cy="12250"/>
              </a:xfrm>
              <a:custGeom>
                <a:avLst/>
                <a:gdLst/>
                <a:ahLst/>
                <a:cxnLst/>
                <a:rect l="l" t="t" r="r" b="b"/>
                <a:pathLst>
                  <a:path w="587" h="490" extrusionOk="0">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45"/>
              <p:cNvSpPr/>
              <p:nvPr/>
            </p:nvSpPr>
            <p:spPr>
              <a:xfrm>
                <a:off x="5906375" y="3937950"/>
                <a:ext cx="14700" cy="12275"/>
              </a:xfrm>
              <a:custGeom>
                <a:avLst/>
                <a:gdLst/>
                <a:ahLst/>
                <a:cxnLst/>
                <a:rect l="l" t="t" r="r" b="b"/>
                <a:pathLst>
                  <a:path w="588"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45"/>
              <p:cNvSpPr/>
              <p:nvPr/>
            </p:nvSpPr>
            <p:spPr>
              <a:xfrm>
                <a:off x="5875200" y="3942675"/>
                <a:ext cx="14700" cy="12275"/>
              </a:xfrm>
              <a:custGeom>
                <a:avLst/>
                <a:gdLst/>
                <a:ahLst/>
                <a:cxnLst/>
                <a:rect l="l" t="t" r="r" b="b"/>
                <a:pathLst>
                  <a:path w="588" h="491" extrusionOk="0">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45"/>
              <p:cNvSpPr/>
              <p:nvPr/>
            </p:nvSpPr>
            <p:spPr>
              <a:xfrm>
                <a:off x="6228475" y="3856250"/>
                <a:ext cx="14675" cy="12275"/>
              </a:xfrm>
              <a:custGeom>
                <a:avLst/>
                <a:gdLst/>
                <a:ahLst/>
                <a:cxnLst/>
                <a:rect l="l" t="t" r="r" b="b"/>
                <a:pathLst>
                  <a:path w="587" h="491" extrusionOk="0">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45"/>
              <p:cNvSpPr/>
              <p:nvPr/>
            </p:nvSpPr>
            <p:spPr>
              <a:xfrm>
                <a:off x="6198625" y="3860975"/>
                <a:ext cx="14675" cy="12250"/>
              </a:xfrm>
              <a:custGeom>
                <a:avLst/>
                <a:gdLst/>
                <a:ahLst/>
                <a:cxnLst/>
                <a:rect l="l" t="t" r="r" b="b"/>
                <a:pathLst>
                  <a:path w="587" h="490" extrusionOk="0">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45"/>
              <p:cNvSpPr/>
              <p:nvPr/>
            </p:nvSpPr>
            <p:spPr>
              <a:xfrm>
                <a:off x="6170150" y="3865725"/>
                <a:ext cx="14625" cy="12250"/>
              </a:xfrm>
              <a:custGeom>
                <a:avLst/>
                <a:gdLst/>
                <a:ahLst/>
                <a:cxnLst/>
                <a:rect l="l" t="t" r="r" b="b"/>
                <a:pathLst>
                  <a:path w="585" h="490" extrusionOk="0">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45"/>
              <p:cNvSpPr/>
              <p:nvPr/>
            </p:nvSpPr>
            <p:spPr>
              <a:xfrm>
                <a:off x="6140325" y="3870425"/>
                <a:ext cx="14675" cy="12250"/>
              </a:xfrm>
              <a:custGeom>
                <a:avLst/>
                <a:gdLst/>
                <a:ahLst/>
                <a:cxnLst/>
                <a:rect l="l" t="t" r="r" b="b"/>
                <a:pathLst>
                  <a:path w="587" h="490" extrusionOk="0">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45"/>
              <p:cNvSpPr/>
              <p:nvPr/>
            </p:nvSpPr>
            <p:spPr>
              <a:xfrm>
                <a:off x="6110450" y="3875125"/>
                <a:ext cx="14700" cy="12275"/>
              </a:xfrm>
              <a:custGeom>
                <a:avLst/>
                <a:gdLst/>
                <a:ahLst/>
                <a:cxnLst/>
                <a:rect l="l" t="t" r="r" b="b"/>
                <a:pathLst>
                  <a:path w="588" h="491" extrusionOk="0">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45"/>
              <p:cNvSpPr/>
              <p:nvPr/>
            </p:nvSpPr>
            <p:spPr>
              <a:xfrm>
                <a:off x="6080700" y="3879825"/>
                <a:ext cx="14550" cy="12275"/>
              </a:xfrm>
              <a:custGeom>
                <a:avLst/>
                <a:gdLst/>
                <a:ahLst/>
                <a:cxnLst/>
                <a:rect l="l" t="t" r="r" b="b"/>
                <a:pathLst>
                  <a:path w="582" h="491" extrusionOk="0">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45"/>
              <p:cNvSpPr/>
              <p:nvPr/>
            </p:nvSpPr>
            <p:spPr>
              <a:xfrm>
                <a:off x="6050850" y="3884525"/>
                <a:ext cx="14600" cy="12275"/>
              </a:xfrm>
              <a:custGeom>
                <a:avLst/>
                <a:gdLst/>
                <a:ahLst/>
                <a:cxnLst/>
                <a:rect l="l" t="t" r="r" b="b"/>
                <a:pathLst>
                  <a:path w="584" h="491" extrusionOk="0">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45"/>
              <p:cNvSpPr/>
              <p:nvPr/>
            </p:nvSpPr>
            <p:spPr>
              <a:xfrm>
                <a:off x="6021000" y="3889275"/>
                <a:ext cx="14675" cy="12225"/>
              </a:xfrm>
              <a:custGeom>
                <a:avLst/>
                <a:gdLst/>
                <a:ahLst/>
                <a:cxnLst/>
                <a:rect l="l" t="t" r="r" b="b"/>
                <a:pathLst>
                  <a:path w="587" h="489" extrusionOk="0">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45"/>
              <p:cNvSpPr/>
              <p:nvPr/>
            </p:nvSpPr>
            <p:spPr>
              <a:xfrm>
                <a:off x="5991150" y="3894000"/>
                <a:ext cx="14675" cy="12250"/>
              </a:xfrm>
              <a:custGeom>
                <a:avLst/>
                <a:gdLst/>
                <a:ahLst/>
                <a:cxnLst/>
                <a:rect l="l" t="t" r="r" b="b"/>
                <a:pathLst>
                  <a:path w="587" h="490" extrusionOk="0">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45"/>
              <p:cNvSpPr/>
              <p:nvPr/>
            </p:nvSpPr>
            <p:spPr>
              <a:xfrm>
                <a:off x="5961350" y="3898700"/>
                <a:ext cx="14625" cy="12275"/>
              </a:xfrm>
              <a:custGeom>
                <a:avLst/>
                <a:gdLst/>
                <a:ahLst/>
                <a:cxnLst/>
                <a:rect l="l" t="t" r="r" b="b"/>
                <a:pathLst>
                  <a:path w="585" h="491" extrusionOk="0">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45"/>
              <p:cNvSpPr/>
              <p:nvPr/>
            </p:nvSpPr>
            <p:spPr>
              <a:xfrm>
                <a:off x="5931525" y="3903400"/>
                <a:ext cx="14675" cy="12275"/>
              </a:xfrm>
              <a:custGeom>
                <a:avLst/>
                <a:gdLst/>
                <a:ahLst/>
                <a:cxnLst/>
                <a:rect l="l" t="t" r="r" b="b"/>
                <a:pathLst>
                  <a:path w="587" h="491" extrusionOk="0">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45"/>
              <p:cNvSpPr/>
              <p:nvPr/>
            </p:nvSpPr>
            <p:spPr>
              <a:xfrm>
                <a:off x="5901675" y="3908100"/>
                <a:ext cx="14675" cy="12275"/>
              </a:xfrm>
              <a:custGeom>
                <a:avLst/>
                <a:gdLst/>
                <a:ahLst/>
                <a:cxnLst/>
                <a:rect l="l" t="t" r="r" b="b"/>
                <a:pathLst>
                  <a:path w="587"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45"/>
              <p:cNvSpPr/>
              <p:nvPr/>
            </p:nvSpPr>
            <p:spPr>
              <a:xfrm>
                <a:off x="5871825" y="3912850"/>
                <a:ext cx="14700" cy="12225"/>
              </a:xfrm>
              <a:custGeom>
                <a:avLst/>
                <a:gdLst/>
                <a:ahLst/>
                <a:cxnLst/>
                <a:rect l="l" t="t" r="r" b="b"/>
                <a:pathLst>
                  <a:path w="588" h="489" extrusionOk="0">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45"/>
              <p:cNvSpPr/>
              <p:nvPr/>
            </p:nvSpPr>
            <p:spPr>
              <a:xfrm>
                <a:off x="6223775" y="3826425"/>
                <a:ext cx="14625" cy="12275"/>
              </a:xfrm>
              <a:custGeom>
                <a:avLst/>
                <a:gdLst/>
                <a:ahLst/>
                <a:cxnLst/>
                <a:rect l="l" t="t" r="r" b="b"/>
                <a:pathLst>
                  <a:path w="585" h="491" extrusionOk="0">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45"/>
              <p:cNvSpPr/>
              <p:nvPr/>
            </p:nvSpPr>
            <p:spPr>
              <a:xfrm>
                <a:off x="6193925" y="3831175"/>
                <a:ext cx="14675" cy="12275"/>
              </a:xfrm>
              <a:custGeom>
                <a:avLst/>
                <a:gdLst/>
                <a:ahLst/>
                <a:cxnLst/>
                <a:rect l="l" t="t" r="r" b="b"/>
                <a:pathLst>
                  <a:path w="587" h="491" extrusionOk="0">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45"/>
              <p:cNvSpPr/>
              <p:nvPr/>
            </p:nvSpPr>
            <p:spPr>
              <a:xfrm>
                <a:off x="6164075" y="3835875"/>
                <a:ext cx="14675" cy="12275"/>
              </a:xfrm>
              <a:custGeom>
                <a:avLst/>
                <a:gdLst/>
                <a:ahLst/>
                <a:cxnLst/>
                <a:rect l="l" t="t" r="r" b="b"/>
                <a:pathLst>
                  <a:path w="587" h="491" extrusionOk="0">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45"/>
              <p:cNvSpPr/>
              <p:nvPr/>
            </p:nvSpPr>
            <p:spPr>
              <a:xfrm>
                <a:off x="6135600" y="3840575"/>
                <a:ext cx="14625" cy="12275"/>
              </a:xfrm>
              <a:custGeom>
                <a:avLst/>
                <a:gdLst/>
                <a:ahLst/>
                <a:cxnLst/>
                <a:rect l="l" t="t" r="r" b="b"/>
                <a:pathLst>
                  <a:path w="585" h="491" extrusionOk="0">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45"/>
              <p:cNvSpPr/>
              <p:nvPr/>
            </p:nvSpPr>
            <p:spPr>
              <a:xfrm>
                <a:off x="6105750" y="3845275"/>
                <a:ext cx="14700" cy="12275"/>
              </a:xfrm>
              <a:custGeom>
                <a:avLst/>
                <a:gdLst/>
                <a:ahLst/>
                <a:cxnLst/>
                <a:rect l="l" t="t" r="r" b="b"/>
                <a:pathLst>
                  <a:path w="588" h="491" extrusionOk="0">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45"/>
              <p:cNvSpPr/>
              <p:nvPr/>
            </p:nvSpPr>
            <p:spPr>
              <a:xfrm>
                <a:off x="6074600" y="38500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45"/>
              <p:cNvSpPr/>
              <p:nvPr/>
            </p:nvSpPr>
            <p:spPr>
              <a:xfrm>
                <a:off x="6046225" y="3854775"/>
                <a:ext cx="14475" cy="12200"/>
              </a:xfrm>
              <a:custGeom>
                <a:avLst/>
                <a:gdLst/>
                <a:ahLst/>
                <a:cxnLst/>
                <a:rect l="l" t="t" r="r" b="b"/>
                <a:pathLst>
                  <a:path w="579" h="488" extrusionOk="0">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45"/>
              <p:cNvSpPr/>
              <p:nvPr/>
            </p:nvSpPr>
            <p:spPr>
              <a:xfrm>
                <a:off x="6016375" y="3859475"/>
                <a:ext cx="14475" cy="12250"/>
              </a:xfrm>
              <a:custGeom>
                <a:avLst/>
                <a:gdLst/>
                <a:ahLst/>
                <a:cxnLst/>
                <a:rect l="l" t="t" r="r" b="b"/>
                <a:pathLst>
                  <a:path w="579" h="490" extrusionOk="0">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45"/>
              <p:cNvSpPr/>
              <p:nvPr/>
            </p:nvSpPr>
            <p:spPr>
              <a:xfrm>
                <a:off x="5986525" y="3864175"/>
                <a:ext cx="14550" cy="12250"/>
              </a:xfrm>
              <a:custGeom>
                <a:avLst/>
                <a:gdLst/>
                <a:ahLst/>
                <a:cxnLst/>
                <a:rect l="l" t="t" r="r" b="b"/>
                <a:pathLst>
                  <a:path w="582" h="490" extrusionOk="0">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45"/>
              <p:cNvSpPr/>
              <p:nvPr/>
            </p:nvSpPr>
            <p:spPr>
              <a:xfrm>
                <a:off x="5956600" y="3868850"/>
                <a:ext cx="14675" cy="12275"/>
              </a:xfrm>
              <a:custGeom>
                <a:avLst/>
                <a:gdLst/>
                <a:ahLst/>
                <a:cxnLst/>
                <a:rect l="l" t="t" r="r" b="b"/>
                <a:pathLst>
                  <a:path w="587" h="491" extrusionOk="0">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45"/>
              <p:cNvSpPr/>
              <p:nvPr/>
            </p:nvSpPr>
            <p:spPr>
              <a:xfrm>
                <a:off x="5926800" y="3873550"/>
                <a:ext cx="14625" cy="12275"/>
              </a:xfrm>
              <a:custGeom>
                <a:avLst/>
                <a:gdLst/>
                <a:ahLst/>
                <a:cxnLst/>
                <a:rect l="l" t="t" r="r" b="b"/>
                <a:pathLst>
                  <a:path w="585" h="491" extrusionOk="0">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45"/>
              <p:cNvSpPr/>
              <p:nvPr/>
            </p:nvSpPr>
            <p:spPr>
              <a:xfrm>
                <a:off x="5896975" y="3878300"/>
                <a:ext cx="14675" cy="12225"/>
              </a:xfrm>
              <a:custGeom>
                <a:avLst/>
                <a:gdLst/>
                <a:ahLst/>
                <a:cxnLst/>
                <a:rect l="l" t="t" r="r" b="b"/>
                <a:pathLst>
                  <a:path w="587" h="489" extrusionOk="0">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45"/>
              <p:cNvSpPr/>
              <p:nvPr/>
            </p:nvSpPr>
            <p:spPr>
              <a:xfrm>
                <a:off x="5867125" y="388302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45"/>
              <p:cNvSpPr/>
              <p:nvPr/>
            </p:nvSpPr>
            <p:spPr>
              <a:xfrm>
                <a:off x="6218975" y="3796625"/>
                <a:ext cx="14700" cy="12275"/>
              </a:xfrm>
              <a:custGeom>
                <a:avLst/>
                <a:gdLst/>
                <a:ahLst/>
                <a:cxnLst/>
                <a:rect l="l" t="t" r="r" b="b"/>
                <a:pathLst>
                  <a:path w="588" h="491" extrusionOk="0">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45"/>
              <p:cNvSpPr/>
              <p:nvPr/>
            </p:nvSpPr>
            <p:spPr>
              <a:xfrm>
                <a:off x="6189225" y="38013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45"/>
              <p:cNvSpPr/>
              <p:nvPr/>
            </p:nvSpPr>
            <p:spPr>
              <a:xfrm>
                <a:off x="6159375" y="38060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45"/>
              <p:cNvSpPr/>
              <p:nvPr/>
            </p:nvSpPr>
            <p:spPr>
              <a:xfrm>
                <a:off x="6129525" y="3810750"/>
                <a:ext cx="14675" cy="12250"/>
              </a:xfrm>
              <a:custGeom>
                <a:avLst/>
                <a:gdLst/>
                <a:ahLst/>
                <a:cxnLst/>
                <a:rect l="l" t="t" r="r" b="b"/>
                <a:pathLst>
                  <a:path w="587" h="490" extrusionOk="0">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45"/>
              <p:cNvSpPr/>
              <p:nvPr/>
            </p:nvSpPr>
            <p:spPr>
              <a:xfrm>
                <a:off x="6099750" y="3815450"/>
                <a:ext cx="14625" cy="12300"/>
              </a:xfrm>
              <a:custGeom>
                <a:avLst/>
                <a:gdLst/>
                <a:ahLst/>
                <a:cxnLst/>
                <a:rect l="l" t="t" r="r" b="b"/>
                <a:pathLst>
                  <a:path w="585" h="492" extrusionOk="0">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45"/>
              <p:cNvSpPr/>
              <p:nvPr/>
            </p:nvSpPr>
            <p:spPr>
              <a:xfrm>
                <a:off x="6069900" y="38202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45"/>
              <p:cNvSpPr/>
              <p:nvPr/>
            </p:nvSpPr>
            <p:spPr>
              <a:xfrm>
                <a:off x="6040050" y="38249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45"/>
              <p:cNvSpPr/>
              <p:nvPr/>
            </p:nvSpPr>
            <p:spPr>
              <a:xfrm>
                <a:off x="6010200" y="3829625"/>
                <a:ext cx="14675" cy="12250"/>
              </a:xfrm>
              <a:custGeom>
                <a:avLst/>
                <a:gdLst/>
                <a:ahLst/>
                <a:cxnLst/>
                <a:rect l="l" t="t" r="r" b="b"/>
                <a:pathLst>
                  <a:path w="587" h="490" extrusionOk="0">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45"/>
              <p:cNvSpPr/>
              <p:nvPr/>
            </p:nvSpPr>
            <p:spPr>
              <a:xfrm>
                <a:off x="5980425" y="3834350"/>
                <a:ext cx="14675" cy="12250"/>
              </a:xfrm>
              <a:custGeom>
                <a:avLst/>
                <a:gdLst/>
                <a:ahLst/>
                <a:cxnLst/>
                <a:rect l="l" t="t" r="r" b="b"/>
                <a:pathLst>
                  <a:path w="587" h="490" extrusionOk="0">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45"/>
              <p:cNvSpPr/>
              <p:nvPr/>
            </p:nvSpPr>
            <p:spPr>
              <a:xfrm>
                <a:off x="5951900" y="3839050"/>
                <a:ext cx="14675" cy="12225"/>
              </a:xfrm>
              <a:custGeom>
                <a:avLst/>
                <a:gdLst/>
                <a:ahLst/>
                <a:cxnLst/>
                <a:rect l="l" t="t" r="r" b="b"/>
                <a:pathLst>
                  <a:path w="587" h="489" extrusionOk="0">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45"/>
              <p:cNvSpPr/>
              <p:nvPr/>
            </p:nvSpPr>
            <p:spPr>
              <a:xfrm>
                <a:off x="5922050" y="384377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45"/>
              <p:cNvSpPr/>
              <p:nvPr/>
            </p:nvSpPr>
            <p:spPr>
              <a:xfrm>
                <a:off x="5890950" y="3848500"/>
                <a:ext cx="14625" cy="12250"/>
              </a:xfrm>
              <a:custGeom>
                <a:avLst/>
                <a:gdLst/>
                <a:ahLst/>
                <a:cxnLst/>
                <a:rect l="l" t="t" r="r" b="b"/>
                <a:pathLst>
                  <a:path w="585" h="490" extrusionOk="0">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45"/>
              <p:cNvSpPr/>
              <p:nvPr/>
            </p:nvSpPr>
            <p:spPr>
              <a:xfrm>
                <a:off x="5862425" y="3853200"/>
                <a:ext cx="14675" cy="12250"/>
              </a:xfrm>
              <a:custGeom>
                <a:avLst/>
                <a:gdLst/>
                <a:ahLst/>
                <a:cxnLst/>
                <a:rect l="l" t="t" r="r" b="b"/>
                <a:pathLst>
                  <a:path w="587" h="490" extrusionOk="0">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45"/>
              <p:cNvSpPr/>
              <p:nvPr/>
            </p:nvSpPr>
            <p:spPr>
              <a:xfrm>
                <a:off x="6215600" y="3766775"/>
                <a:ext cx="14700" cy="12250"/>
              </a:xfrm>
              <a:custGeom>
                <a:avLst/>
                <a:gdLst/>
                <a:ahLst/>
                <a:cxnLst/>
                <a:rect l="l" t="t" r="r" b="b"/>
                <a:pathLst>
                  <a:path w="588" h="490" extrusionOk="0">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45"/>
              <p:cNvSpPr/>
              <p:nvPr/>
            </p:nvSpPr>
            <p:spPr>
              <a:xfrm>
                <a:off x="6184525" y="3771475"/>
                <a:ext cx="14625" cy="12275"/>
              </a:xfrm>
              <a:custGeom>
                <a:avLst/>
                <a:gdLst/>
                <a:ahLst/>
                <a:cxnLst/>
                <a:rect l="l" t="t" r="r" b="b"/>
                <a:pathLst>
                  <a:path w="585" h="491" extrusionOk="0">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45"/>
              <p:cNvSpPr/>
              <p:nvPr/>
            </p:nvSpPr>
            <p:spPr>
              <a:xfrm>
                <a:off x="6154675" y="37762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45"/>
              <p:cNvSpPr/>
              <p:nvPr/>
            </p:nvSpPr>
            <p:spPr>
              <a:xfrm>
                <a:off x="6124825" y="3780975"/>
                <a:ext cx="14675" cy="12225"/>
              </a:xfrm>
              <a:custGeom>
                <a:avLst/>
                <a:gdLst/>
                <a:ahLst/>
                <a:cxnLst/>
                <a:rect l="l" t="t" r="r" b="b"/>
                <a:pathLst>
                  <a:path w="587" h="489" extrusionOk="0">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45"/>
              <p:cNvSpPr/>
              <p:nvPr/>
            </p:nvSpPr>
            <p:spPr>
              <a:xfrm>
                <a:off x="6094975" y="3785675"/>
                <a:ext cx="14675" cy="12250"/>
              </a:xfrm>
              <a:custGeom>
                <a:avLst/>
                <a:gdLst/>
                <a:ahLst/>
                <a:cxnLst/>
                <a:rect l="l" t="t" r="r" b="b"/>
                <a:pathLst>
                  <a:path w="587" h="490" extrusionOk="0">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45"/>
              <p:cNvSpPr/>
              <p:nvPr/>
            </p:nvSpPr>
            <p:spPr>
              <a:xfrm>
                <a:off x="6065200" y="3790375"/>
                <a:ext cx="14625" cy="12250"/>
              </a:xfrm>
              <a:custGeom>
                <a:avLst/>
                <a:gdLst/>
                <a:ahLst/>
                <a:cxnLst/>
                <a:rect l="l" t="t" r="r" b="b"/>
                <a:pathLst>
                  <a:path w="585" h="490" extrusionOk="0">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45"/>
              <p:cNvSpPr/>
              <p:nvPr/>
            </p:nvSpPr>
            <p:spPr>
              <a:xfrm>
                <a:off x="6035350" y="3795075"/>
                <a:ext cx="14675" cy="12275"/>
              </a:xfrm>
              <a:custGeom>
                <a:avLst/>
                <a:gdLst/>
                <a:ahLst/>
                <a:cxnLst/>
                <a:rect l="l" t="t" r="r" b="b"/>
                <a:pathLst>
                  <a:path w="587" h="491" extrusionOk="0">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45"/>
              <p:cNvSpPr/>
              <p:nvPr/>
            </p:nvSpPr>
            <p:spPr>
              <a:xfrm>
                <a:off x="6005500" y="3799800"/>
                <a:ext cx="14675" cy="12250"/>
              </a:xfrm>
              <a:custGeom>
                <a:avLst/>
                <a:gdLst/>
                <a:ahLst/>
                <a:cxnLst/>
                <a:rect l="l" t="t" r="r" b="b"/>
                <a:pathLst>
                  <a:path w="587" h="490" extrusionOk="0">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45"/>
              <p:cNvSpPr/>
              <p:nvPr/>
            </p:nvSpPr>
            <p:spPr>
              <a:xfrm>
                <a:off x="5975650" y="3804550"/>
                <a:ext cx="14675" cy="12225"/>
              </a:xfrm>
              <a:custGeom>
                <a:avLst/>
                <a:gdLst/>
                <a:ahLst/>
                <a:cxnLst/>
                <a:rect l="l" t="t" r="r" b="b"/>
                <a:pathLst>
                  <a:path w="587" h="489" extrusionOk="0">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45"/>
              <p:cNvSpPr/>
              <p:nvPr/>
            </p:nvSpPr>
            <p:spPr>
              <a:xfrm>
                <a:off x="5945875" y="3809250"/>
                <a:ext cx="14700" cy="12250"/>
              </a:xfrm>
              <a:custGeom>
                <a:avLst/>
                <a:gdLst/>
                <a:ahLst/>
                <a:cxnLst/>
                <a:rect l="l" t="t" r="r" b="b"/>
                <a:pathLst>
                  <a:path w="588" h="490" extrusionOk="0">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45"/>
              <p:cNvSpPr/>
              <p:nvPr/>
            </p:nvSpPr>
            <p:spPr>
              <a:xfrm>
                <a:off x="5916025" y="3813950"/>
                <a:ext cx="14700" cy="12250"/>
              </a:xfrm>
              <a:custGeom>
                <a:avLst/>
                <a:gdLst/>
                <a:ahLst/>
                <a:cxnLst/>
                <a:rect l="l" t="t" r="r" b="b"/>
                <a:pathLst>
                  <a:path w="588" h="490" extrusionOk="0">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45"/>
              <p:cNvSpPr/>
              <p:nvPr/>
            </p:nvSpPr>
            <p:spPr>
              <a:xfrm>
                <a:off x="5886175" y="3818650"/>
                <a:ext cx="14700" cy="12250"/>
              </a:xfrm>
              <a:custGeom>
                <a:avLst/>
                <a:gdLst/>
                <a:ahLst/>
                <a:cxnLst/>
                <a:rect l="l" t="t" r="r" b="b"/>
                <a:pathLst>
                  <a:path w="588" h="490" extrusionOk="0">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45"/>
              <p:cNvSpPr/>
              <p:nvPr/>
            </p:nvSpPr>
            <p:spPr>
              <a:xfrm>
                <a:off x="5857725" y="3823350"/>
                <a:ext cx="14675" cy="12250"/>
              </a:xfrm>
              <a:custGeom>
                <a:avLst/>
                <a:gdLst/>
                <a:ahLst/>
                <a:cxnLst/>
                <a:rect l="l" t="t" r="r" b="b"/>
                <a:pathLst>
                  <a:path w="587" h="490" extrusionOk="0">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45"/>
              <p:cNvSpPr/>
              <p:nvPr/>
            </p:nvSpPr>
            <p:spPr>
              <a:xfrm>
                <a:off x="6211300" y="3739300"/>
                <a:ext cx="7625" cy="9900"/>
              </a:xfrm>
              <a:custGeom>
                <a:avLst/>
                <a:gdLst/>
                <a:ahLst/>
                <a:cxnLst/>
                <a:rect l="l" t="t" r="r" b="b"/>
                <a:pathLst>
                  <a:path w="305" h="396" extrusionOk="0">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45"/>
              <p:cNvSpPr/>
              <p:nvPr/>
            </p:nvSpPr>
            <p:spPr>
              <a:xfrm>
                <a:off x="6179725" y="3741650"/>
                <a:ext cx="14700" cy="12300"/>
              </a:xfrm>
              <a:custGeom>
                <a:avLst/>
                <a:gdLst/>
                <a:ahLst/>
                <a:cxnLst/>
                <a:rect l="l" t="t" r="r" b="b"/>
                <a:pathLst>
                  <a:path w="588" h="492" extrusionOk="0">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45"/>
              <p:cNvSpPr/>
              <p:nvPr/>
            </p:nvSpPr>
            <p:spPr>
              <a:xfrm>
                <a:off x="6149975" y="3746425"/>
                <a:ext cx="14625" cy="12250"/>
              </a:xfrm>
              <a:custGeom>
                <a:avLst/>
                <a:gdLst/>
                <a:ahLst/>
                <a:cxnLst/>
                <a:rect l="l" t="t" r="r" b="b"/>
                <a:pathLst>
                  <a:path w="585" h="490" extrusionOk="0">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45"/>
              <p:cNvSpPr/>
              <p:nvPr/>
            </p:nvSpPr>
            <p:spPr>
              <a:xfrm>
                <a:off x="6120125" y="3751125"/>
                <a:ext cx="14675" cy="12250"/>
              </a:xfrm>
              <a:custGeom>
                <a:avLst/>
                <a:gdLst/>
                <a:ahLst/>
                <a:cxnLst/>
                <a:rect l="l" t="t" r="r" b="b"/>
                <a:pathLst>
                  <a:path w="587" h="490" extrusionOk="0">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45"/>
              <p:cNvSpPr/>
              <p:nvPr/>
            </p:nvSpPr>
            <p:spPr>
              <a:xfrm>
                <a:off x="6090275" y="37558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45"/>
              <p:cNvSpPr/>
              <p:nvPr/>
            </p:nvSpPr>
            <p:spPr>
              <a:xfrm>
                <a:off x="6060425" y="3760525"/>
                <a:ext cx="14675" cy="12275"/>
              </a:xfrm>
              <a:custGeom>
                <a:avLst/>
                <a:gdLst/>
                <a:ahLst/>
                <a:cxnLst/>
                <a:rect l="l" t="t" r="r" b="b"/>
                <a:pathLst>
                  <a:path w="587" h="491" extrusionOk="0">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45"/>
              <p:cNvSpPr/>
              <p:nvPr/>
            </p:nvSpPr>
            <p:spPr>
              <a:xfrm>
                <a:off x="6030650" y="3765250"/>
                <a:ext cx="14675" cy="12250"/>
              </a:xfrm>
              <a:custGeom>
                <a:avLst/>
                <a:gdLst/>
                <a:ahLst/>
                <a:cxnLst/>
                <a:rect l="l" t="t" r="r" b="b"/>
                <a:pathLst>
                  <a:path w="587" h="490" extrusionOk="0">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45"/>
              <p:cNvSpPr/>
              <p:nvPr/>
            </p:nvSpPr>
            <p:spPr>
              <a:xfrm>
                <a:off x="6000800" y="3770000"/>
                <a:ext cx="14675" cy="12225"/>
              </a:xfrm>
              <a:custGeom>
                <a:avLst/>
                <a:gdLst/>
                <a:ahLst/>
                <a:cxnLst/>
                <a:rect l="l" t="t" r="r" b="b"/>
                <a:pathLst>
                  <a:path w="587" h="489" extrusionOk="0">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45"/>
              <p:cNvSpPr/>
              <p:nvPr/>
            </p:nvSpPr>
            <p:spPr>
              <a:xfrm>
                <a:off x="5970950" y="3774700"/>
                <a:ext cx="14675" cy="12250"/>
              </a:xfrm>
              <a:custGeom>
                <a:avLst/>
                <a:gdLst/>
                <a:ahLst/>
                <a:cxnLst/>
                <a:rect l="l" t="t" r="r" b="b"/>
                <a:pathLst>
                  <a:path w="587" h="490" extrusionOk="0">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45"/>
              <p:cNvSpPr/>
              <p:nvPr/>
            </p:nvSpPr>
            <p:spPr>
              <a:xfrm>
                <a:off x="5941175" y="377940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45"/>
              <p:cNvSpPr/>
              <p:nvPr/>
            </p:nvSpPr>
            <p:spPr>
              <a:xfrm>
                <a:off x="5911325" y="3784100"/>
                <a:ext cx="14675" cy="12275"/>
              </a:xfrm>
              <a:custGeom>
                <a:avLst/>
                <a:gdLst/>
                <a:ahLst/>
                <a:cxnLst/>
                <a:rect l="l" t="t" r="r" b="b"/>
                <a:pathLst>
                  <a:path w="587" h="491" extrusionOk="0">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45"/>
              <p:cNvSpPr/>
              <p:nvPr/>
            </p:nvSpPr>
            <p:spPr>
              <a:xfrm>
                <a:off x="5881475" y="3788825"/>
                <a:ext cx="14675" cy="12250"/>
              </a:xfrm>
              <a:custGeom>
                <a:avLst/>
                <a:gdLst/>
                <a:ahLst/>
                <a:cxnLst/>
                <a:rect l="l" t="t" r="r" b="b"/>
                <a:pathLst>
                  <a:path w="587" h="490" extrusionOk="0">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45"/>
              <p:cNvSpPr/>
              <p:nvPr/>
            </p:nvSpPr>
            <p:spPr>
              <a:xfrm>
                <a:off x="5853000" y="3793525"/>
                <a:ext cx="14625" cy="12275"/>
              </a:xfrm>
              <a:custGeom>
                <a:avLst/>
                <a:gdLst/>
                <a:ahLst/>
                <a:cxnLst/>
                <a:rect l="l" t="t" r="r" b="b"/>
                <a:pathLst>
                  <a:path w="585" h="491" extrusionOk="0">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45"/>
              <p:cNvSpPr/>
              <p:nvPr/>
            </p:nvSpPr>
            <p:spPr>
              <a:xfrm>
                <a:off x="6176350" y="3711850"/>
                <a:ext cx="14700" cy="12250"/>
              </a:xfrm>
              <a:custGeom>
                <a:avLst/>
                <a:gdLst/>
                <a:ahLst/>
                <a:cxnLst/>
                <a:rect l="l" t="t" r="r" b="b"/>
                <a:pathLst>
                  <a:path w="588" h="490" extrusionOk="0">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45"/>
              <p:cNvSpPr/>
              <p:nvPr/>
            </p:nvSpPr>
            <p:spPr>
              <a:xfrm>
                <a:off x="6145175" y="3716575"/>
                <a:ext cx="14700" cy="12250"/>
              </a:xfrm>
              <a:custGeom>
                <a:avLst/>
                <a:gdLst/>
                <a:ahLst/>
                <a:cxnLst/>
                <a:rect l="l" t="t" r="r" b="b"/>
                <a:pathLst>
                  <a:path w="588" h="490" extrusionOk="0">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45"/>
              <p:cNvSpPr/>
              <p:nvPr/>
            </p:nvSpPr>
            <p:spPr>
              <a:xfrm>
                <a:off x="6115425" y="3721275"/>
                <a:ext cx="14675" cy="12275"/>
              </a:xfrm>
              <a:custGeom>
                <a:avLst/>
                <a:gdLst/>
                <a:ahLst/>
                <a:cxnLst/>
                <a:rect l="l" t="t" r="r" b="b"/>
                <a:pathLst>
                  <a:path w="587" h="491" extrusionOk="0">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45"/>
              <p:cNvSpPr/>
              <p:nvPr/>
            </p:nvSpPr>
            <p:spPr>
              <a:xfrm>
                <a:off x="6085575" y="3725975"/>
                <a:ext cx="14675" cy="12275"/>
              </a:xfrm>
              <a:custGeom>
                <a:avLst/>
                <a:gdLst/>
                <a:ahLst/>
                <a:cxnLst/>
                <a:rect l="l" t="t" r="r" b="b"/>
                <a:pathLst>
                  <a:path w="587" h="491" extrusionOk="0">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45"/>
              <p:cNvSpPr/>
              <p:nvPr/>
            </p:nvSpPr>
            <p:spPr>
              <a:xfrm>
                <a:off x="6055725" y="3730750"/>
                <a:ext cx="14675" cy="12225"/>
              </a:xfrm>
              <a:custGeom>
                <a:avLst/>
                <a:gdLst/>
                <a:ahLst/>
                <a:cxnLst/>
                <a:rect l="l" t="t" r="r" b="b"/>
                <a:pathLst>
                  <a:path w="587" h="489" extrusionOk="0">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45"/>
              <p:cNvSpPr/>
              <p:nvPr/>
            </p:nvSpPr>
            <p:spPr>
              <a:xfrm>
                <a:off x="6025950" y="373545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45"/>
              <p:cNvSpPr/>
              <p:nvPr/>
            </p:nvSpPr>
            <p:spPr>
              <a:xfrm>
                <a:off x="5996100" y="37401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45"/>
              <p:cNvSpPr/>
              <p:nvPr/>
            </p:nvSpPr>
            <p:spPr>
              <a:xfrm>
                <a:off x="5966250" y="37448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45"/>
              <p:cNvSpPr/>
              <p:nvPr/>
            </p:nvSpPr>
            <p:spPr>
              <a:xfrm>
                <a:off x="5936400" y="3749575"/>
                <a:ext cx="14675" cy="12250"/>
              </a:xfrm>
              <a:custGeom>
                <a:avLst/>
                <a:gdLst/>
                <a:ahLst/>
                <a:cxnLst/>
                <a:rect l="l" t="t" r="r" b="b"/>
                <a:pathLst>
                  <a:path w="587" h="490" extrusionOk="0">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45"/>
              <p:cNvSpPr/>
              <p:nvPr/>
            </p:nvSpPr>
            <p:spPr>
              <a:xfrm>
                <a:off x="5906625" y="37543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45"/>
              <p:cNvSpPr/>
              <p:nvPr/>
            </p:nvSpPr>
            <p:spPr>
              <a:xfrm>
                <a:off x="5876775" y="37590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45"/>
              <p:cNvSpPr/>
              <p:nvPr/>
            </p:nvSpPr>
            <p:spPr>
              <a:xfrm>
                <a:off x="6141800" y="3686700"/>
                <a:ext cx="14700" cy="12275"/>
              </a:xfrm>
              <a:custGeom>
                <a:avLst/>
                <a:gdLst/>
                <a:ahLst/>
                <a:cxnLst/>
                <a:rect l="l" t="t" r="r" b="b"/>
                <a:pathLst>
                  <a:path w="588" h="491" extrusionOk="0">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45"/>
              <p:cNvSpPr/>
              <p:nvPr/>
            </p:nvSpPr>
            <p:spPr>
              <a:xfrm>
                <a:off x="6112025" y="3691450"/>
                <a:ext cx="14700" cy="12225"/>
              </a:xfrm>
              <a:custGeom>
                <a:avLst/>
                <a:gdLst/>
                <a:ahLst/>
                <a:cxnLst/>
                <a:rect l="l" t="t" r="r" b="b"/>
                <a:pathLst>
                  <a:path w="588" h="489" extrusionOk="0">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45"/>
              <p:cNvSpPr/>
              <p:nvPr/>
            </p:nvSpPr>
            <p:spPr>
              <a:xfrm>
                <a:off x="6080850" y="3696200"/>
                <a:ext cx="14700" cy="12225"/>
              </a:xfrm>
              <a:custGeom>
                <a:avLst/>
                <a:gdLst/>
                <a:ahLst/>
                <a:cxnLst/>
                <a:rect l="l" t="t" r="r" b="b"/>
                <a:pathLst>
                  <a:path w="588" h="489" extrusionOk="0">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45"/>
              <p:cNvSpPr/>
              <p:nvPr/>
            </p:nvSpPr>
            <p:spPr>
              <a:xfrm>
                <a:off x="6051025" y="3700900"/>
                <a:ext cx="14675" cy="12250"/>
              </a:xfrm>
              <a:custGeom>
                <a:avLst/>
                <a:gdLst/>
                <a:ahLst/>
                <a:cxnLst/>
                <a:rect l="l" t="t" r="r" b="b"/>
                <a:pathLst>
                  <a:path w="587" h="490" extrusionOk="0">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45"/>
              <p:cNvSpPr/>
              <p:nvPr/>
            </p:nvSpPr>
            <p:spPr>
              <a:xfrm>
                <a:off x="6021175" y="3705600"/>
                <a:ext cx="14675" cy="12250"/>
              </a:xfrm>
              <a:custGeom>
                <a:avLst/>
                <a:gdLst/>
                <a:ahLst/>
                <a:cxnLst/>
                <a:rect l="l" t="t" r="r" b="b"/>
                <a:pathLst>
                  <a:path w="587" h="490" extrusionOk="0">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45"/>
              <p:cNvSpPr/>
              <p:nvPr/>
            </p:nvSpPr>
            <p:spPr>
              <a:xfrm>
                <a:off x="5991400" y="3710300"/>
                <a:ext cx="14625" cy="12275"/>
              </a:xfrm>
              <a:custGeom>
                <a:avLst/>
                <a:gdLst/>
                <a:ahLst/>
                <a:cxnLst/>
                <a:rect l="l" t="t" r="r" b="b"/>
                <a:pathLst>
                  <a:path w="585" h="491" extrusionOk="0">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45"/>
              <p:cNvSpPr/>
              <p:nvPr/>
            </p:nvSpPr>
            <p:spPr>
              <a:xfrm>
                <a:off x="5961550" y="3715025"/>
                <a:ext cx="14675" cy="12250"/>
              </a:xfrm>
              <a:custGeom>
                <a:avLst/>
                <a:gdLst/>
                <a:ahLst/>
                <a:cxnLst/>
                <a:rect l="l" t="t" r="r" b="b"/>
                <a:pathLst>
                  <a:path w="587" h="490" extrusionOk="0">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45"/>
              <p:cNvSpPr/>
              <p:nvPr/>
            </p:nvSpPr>
            <p:spPr>
              <a:xfrm>
                <a:off x="5931700" y="3719775"/>
                <a:ext cx="14675" cy="12225"/>
              </a:xfrm>
              <a:custGeom>
                <a:avLst/>
                <a:gdLst/>
                <a:ahLst/>
                <a:cxnLst/>
                <a:rect l="l" t="t" r="r" b="b"/>
                <a:pathLst>
                  <a:path w="587" h="489" extrusionOk="0">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45"/>
              <p:cNvSpPr/>
              <p:nvPr/>
            </p:nvSpPr>
            <p:spPr>
              <a:xfrm>
                <a:off x="5903250" y="3724450"/>
                <a:ext cx="14600" cy="12250"/>
              </a:xfrm>
              <a:custGeom>
                <a:avLst/>
                <a:gdLst/>
                <a:ahLst/>
                <a:cxnLst/>
                <a:rect l="l" t="t" r="r" b="b"/>
                <a:pathLst>
                  <a:path w="584" h="490" extrusionOk="0">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45"/>
              <p:cNvSpPr/>
              <p:nvPr/>
            </p:nvSpPr>
            <p:spPr>
              <a:xfrm>
                <a:off x="5878725" y="3731925"/>
                <a:ext cx="8875" cy="9475"/>
              </a:xfrm>
              <a:custGeom>
                <a:avLst/>
                <a:gdLst/>
                <a:ahLst/>
                <a:cxnLst/>
                <a:rect l="l" t="t" r="r" b="b"/>
                <a:pathLst>
                  <a:path w="355" h="379" extrusionOk="0">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45"/>
              <p:cNvSpPr/>
              <p:nvPr/>
            </p:nvSpPr>
            <p:spPr>
              <a:xfrm>
                <a:off x="6107425" y="3661650"/>
                <a:ext cx="13800" cy="12225"/>
              </a:xfrm>
              <a:custGeom>
                <a:avLst/>
                <a:gdLst/>
                <a:ahLst/>
                <a:cxnLst/>
                <a:rect l="l" t="t" r="r" b="b"/>
                <a:pathLst>
                  <a:path w="552" h="489" extrusionOk="0">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45"/>
              <p:cNvSpPr/>
              <p:nvPr/>
            </p:nvSpPr>
            <p:spPr>
              <a:xfrm>
                <a:off x="6077475" y="3666325"/>
                <a:ext cx="14700" cy="12275"/>
              </a:xfrm>
              <a:custGeom>
                <a:avLst/>
                <a:gdLst/>
                <a:ahLst/>
                <a:cxnLst/>
                <a:rect l="l" t="t" r="r" b="b"/>
                <a:pathLst>
                  <a:path w="588" h="491" extrusionOk="0">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45"/>
              <p:cNvSpPr/>
              <p:nvPr/>
            </p:nvSpPr>
            <p:spPr>
              <a:xfrm>
                <a:off x="6047625" y="36710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45"/>
              <p:cNvSpPr/>
              <p:nvPr/>
            </p:nvSpPr>
            <p:spPr>
              <a:xfrm>
                <a:off x="6017775" y="36757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45"/>
              <p:cNvSpPr/>
              <p:nvPr/>
            </p:nvSpPr>
            <p:spPr>
              <a:xfrm>
                <a:off x="5987975" y="3680475"/>
                <a:ext cx="14650" cy="12225"/>
              </a:xfrm>
              <a:custGeom>
                <a:avLst/>
                <a:gdLst/>
                <a:ahLst/>
                <a:cxnLst/>
                <a:rect l="l" t="t" r="r" b="b"/>
                <a:pathLst>
                  <a:path w="586" h="489" extrusionOk="0">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45"/>
              <p:cNvSpPr/>
              <p:nvPr/>
            </p:nvSpPr>
            <p:spPr>
              <a:xfrm>
                <a:off x="5958150" y="3685200"/>
                <a:ext cx="14700" cy="12250"/>
              </a:xfrm>
              <a:custGeom>
                <a:avLst/>
                <a:gdLst/>
                <a:ahLst/>
                <a:cxnLst/>
                <a:rect l="l" t="t" r="r" b="b"/>
                <a:pathLst>
                  <a:path w="588" h="490" extrusionOk="0">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45"/>
              <p:cNvSpPr/>
              <p:nvPr/>
            </p:nvSpPr>
            <p:spPr>
              <a:xfrm>
                <a:off x="5928300" y="3689900"/>
                <a:ext cx="14700" cy="12275"/>
              </a:xfrm>
              <a:custGeom>
                <a:avLst/>
                <a:gdLst/>
                <a:ahLst/>
                <a:cxnLst/>
                <a:rect l="l" t="t" r="r" b="b"/>
                <a:pathLst>
                  <a:path w="588" h="491" extrusionOk="0">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45"/>
              <p:cNvSpPr/>
              <p:nvPr/>
            </p:nvSpPr>
            <p:spPr>
              <a:xfrm>
                <a:off x="5907250" y="3703100"/>
                <a:ext cx="3550" cy="3375"/>
              </a:xfrm>
              <a:custGeom>
                <a:avLst/>
                <a:gdLst/>
                <a:ahLst/>
                <a:cxnLst/>
                <a:rect l="l" t="t" r="r" b="b"/>
                <a:pathLst>
                  <a:path w="142" h="135" extrusionOk="0">
                    <a:moveTo>
                      <a:pt x="141" y="0"/>
                    </a:moveTo>
                    <a:cubicBezTo>
                      <a:pt x="94" y="44"/>
                      <a:pt x="47" y="91"/>
                      <a:pt x="0" y="135"/>
                    </a:cubicBezTo>
                    <a:cubicBezTo>
                      <a:pt x="63" y="113"/>
                      <a:pt x="116" y="63"/>
                      <a:pt x="1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45"/>
              <p:cNvSpPr/>
              <p:nvPr/>
            </p:nvSpPr>
            <p:spPr>
              <a:xfrm>
                <a:off x="6044125" y="3649975"/>
                <a:ext cx="10900" cy="3475"/>
              </a:xfrm>
              <a:custGeom>
                <a:avLst/>
                <a:gdLst/>
                <a:ahLst/>
                <a:cxnLst/>
                <a:rect l="l" t="t" r="r" b="b"/>
                <a:pathLst>
                  <a:path w="436" h="139" extrusionOk="0">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45"/>
              <p:cNvSpPr/>
              <p:nvPr/>
            </p:nvSpPr>
            <p:spPr>
              <a:xfrm>
                <a:off x="6013725" y="3651000"/>
                <a:ext cx="12625" cy="7200"/>
              </a:xfrm>
              <a:custGeom>
                <a:avLst/>
                <a:gdLst/>
                <a:ahLst/>
                <a:cxnLst/>
                <a:rect l="l" t="t" r="r" b="b"/>
                <a:pathLst>
                  <a:path w="505" h="288" extrusionOk="0">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45"/>
              <p:cNvSpPr/>
              <p:nvPr/>
            </p:nvSpPr>
            <p:spPr>
              <a:xfrm>
                <a:off x="5984575" y="3656400"/>
                <a:ext cx="11700" cy="6525"/>
              </a:xfrm>
              <a:custGeom>
                <a:avLst/>
                <a:gdLst/>
                <a:ahLst/>
                <a:cxnLst/>
                <a:rect l="l" t="t" r="r" b="b"/>
                <a:pathLst>
                  <a:path w="468" h="261" extrusionOk="0">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1" name="Google Shape;11921;p45"/>
            <p:cNvSpPr/>
            <p:nvPr/>
          </p:nvSpPr>
          <p:spPr>
            <a:xfrm>
              <a:off x="4191590" y="3121957"/>
              <a:ext cx="608414" cy="554298"/>
            </a:xfrm>
            <a:custGeom>
              <a:avLst/>
              <a:gdLst/>
              <a:ahLst/>
              <a:cxnLst/>
              <a:rect l="l" t="t" r="r" b="b"/>
              <a:pathLst>
                <a:path w="6296" h="5736" extrusionOk="0">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45"/>
          <p:cNvGrpSpPr/>
          <p:nvPr/>
        </p:nvGrpSpPr>
        <p:grpSpPr>
          <a:xfrm>
            <a:off x="6744345" y="3396260"/>
            <a:ext cx="665669" cy="563617"/>
            <a:chOff x="6725760" y="3121940"/>
            <a:chExt cx="665669" cy="563617"/>
          </a:xfrm>
        </p:grpSpPr>
        <p:grpSp>
          <p:nvGrpSpPr>
            <p:cNvPr id="11928" name="Google Shape;11928;p45"/>
            <p:cNvGrpSpPr/>
            <p:nvPr/>
          </p:nvGrpSpPr>
          <p:grpSpPr>
            <a:xfrm>
              <a:off x="6725760" y="3121940"/>
              <a:ext cx="570516" cy="563617"/>
              <a:chOff x="5853000" y="3649975"/>
              <a:chExt cx="390150" cy="399275"/>
            </a:xfrm>
          </p:grpSpPr>
          <p:sp>
            <p:nvSpPr>
              <p:cNvPr id="11929" name="Google Shape;11929;p45"/>
              <p:cNvSpPr/>
              <p:nvPr/>
            </p:nvSpPr>
            <p:spPr>
              <a:xfrm>
                <a:off x="6134850" y="4024300"/>
                <a:ext cx="7775" cy="4350"/>
              </a:xfrm>
              <a:custGeom>
                <a:avLst/>
                <a:gdLst/>
                <a:ahLst/>
                <a:cxnLst/>
                <a:rect l="l" t="t" r="r" b="b"/>
                <a:pathLst>
                  <a:path w="311" h="174" extrusionOk="0">
                    <a:moveTo>
                      <a:pt x="238" y="1"/>
                    </a:moveTo>
                    <a:cubicBezTo>
                      <a:pt x="224" y="1"/>
                      <a:pt x="211" y="2"/>
                      <a:pt x="198" y="4"/>
                    </a:cubicBezTo>
                    <a:cubicBezTo>
                      <a:pt x="104" y="16"/>
                      <a:pt x="28" y="82"/>
                      <a:pt x="0" y="173"/>
                    </a:cubicBezTo>
                    <a:cubicBezTo>
                      <a:pt x="107" y="123"/>
                      <a:pt x="210" y="67"/>
                      <a:pt x="310" y="10"/>
                    </a:cubicBezTo>
                    <a:cubicBezTo>
                      <a:pt x="286" y="4"/>
                      <a:pt x="262" y="1"/>
                      <a:pt x="2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45"/>
              <p:cNvSpPr/>
              <p:nvPr/>
            </p:nvSpPr>
            <p:spPr>
              <a:xfrm>
                <a:off x="6103750" y="4028975"/>
                <a:ext cx="13325" cy="10950"/>
              </a:xfrm>
              <a:custGeom>
                <a:avLst/>
                <a:gdLst/>
                <a:ahLst/>
                <a:cxnLst/>
                <a:rect l="l" t="t" r="r" b="b"/>
                <a:pathLst>
                  <a:path w="533" h="438" extrusionOk="0">
                    <a:moveTo>
                      <a:pt x="285" y="1"/>
                    </a:moveTo>
                    <a:cubicBezTo>
                      <a:pt x="244" y="1"/>
                      <a:pt x="202" y="11"/>
                      <a:pt x="163" y="33"/>
                    </a:cubicBezTo>
                    <a:cubicBezTo>
                      <a:pt x="16" y="121"/>
                      <a:pt x="0" y="328"/>
                      <a:pt x="135" y="437"/>
                    </a:cubicBezTo>
                    <a:cubicBezTo>
                      <a:pt x="266" y="394"/>
                      <a:pt x="395" y="350"/>
                      <a:pt x="523" y="300"/>
                    </a:cubicBezTo>
                    <a:cubicBezTo>
                      <a:pt x="530" y="268"/>
                      <a:pt x="533" y="237"/>
                      <a:pt x="527" y="209"/>
                    </a:cubicBezTo>
                    <a:cubicBezTo>
                      <a:pt x="508" y="82"/>
                      <a:pt x="399" y="1"/>
                      <a:pt x="2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45"/>
              <p:cNvSpPr/>
              <p:nvPr/>
            </p:nvSpPr>
            <p:spPr>
              <a:xfrm>
                <a:off x="6073025" y="4033700"/>
                <a:ext cx="14700" cy="12275"/>
              </a:xfrm>
              <a:custGeom>
                <a:avLst/>
                <a:gdLst/>
                <a:ahLst/>
                <a:cxnLst/>
                <a:rect l="l" t="t" r="r" b="b"/>
                <a:pathLst>
                  <a:path w="588" h="491" extrusionOk="0">
                    <a:moveTo>
                      <a:pt x="323" y="1"/>
                    </a:moveTo>
                    <a:cubicBezTo>
                      <a:pt x="310" y="1"/>
                      <a:pt x="296" y="2"/>
                      <a:pt x="283" y="4"/>
                    </a:cubicBezTo>
                    <a:cubicBezTo>
                      <a:pt x="70" y="38"/>
                      <a:pt x="1" y="314"/>
                      <a:pt x="179" y="443"/>
                    </a:cubicBezTo>
                    <a:cubicBezTo>
                      <a:pt x="224" y="476"/>
                      <a:pt x="273" y="490"/>
                      <a:pt x="321" y="490"/>
                    </a:cubicBezTo>
                    <a:cubicBezTo>
                      <a:pt x="460" y="490"/>
                      <a:pt x="587" y="366"/>
                      <a:pt x="562" y="208"/>
                    </a:cubicBezTo>
                    <a:cubicBezTo>
                      <a:pt x="545"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45"/>
              <p:cNvSpPr/>
              <p:nvPr/>
            </p:nvSpPr>
            <p:spPr>
              <a:xfrm>
                <a:off x="6044050" y="4038400"/>
                <a:ext cx="13575" cy="10850"/>
              </a:xfrm>
              <a:custGeom>
                <a:avLst/>
                <a:gdLst/>
                <a:ahLst/>
                <a:cxnLst/>
                <a:rect l="l" t="t" r="r" b="b"/>
                <a:pathLst>
                  <a:path w="543" h="434" extrusionOk="0">
                    <a:moveTo>
                      <a:pt x="286" y="0"/>
                    </a:moveTo>
                    <a:cubicBezTo>
                      <a:pt x="245" y="0"/>
                      <a:pt x="204" y="10"/>
                      <a:pt x="166" y="32"/>
                    </a:cubicBezTo>
                    <a:cubicBezTo>
                      <a:pt x="16" y="120"/>
                      <a:pt x="0" y="327"/>
                      <a:pt x="132" y="433"/>
                    </a:cubicBezTo>
                    <a:cubicBezTo>
                      <a:pt x="238" y="433"/>
                      <a:pt x="345" y="430"/>
                      <a:pt x="451" y="427"/>
                    </a:cubicBezTo>
                    <a:cubicBezTo>
                      <a:pt x="514" y="371"/>
                      <a:pt x="542" y="289"/>
                      <a:pt x="530" y="208"/>
                    </a:cubicBezTo>
                    <a:cubicBezTo>
                      <a:pt x="509" y="82"/>
                      <a:pt x="400"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45"/>
              <p:cNvSpPr/>
              <p:nvPr/>
            </p:nvSpPr>
            <p:spPr>
              <a:xfrm>
                <a:off x="6015750" y="4043125"/>
                <a:ext cx="11700" cy="5250"/>
              </a:xfrm>
              <a:custGeom>
                <a:avLst/>
                <a:gdLst/>
                <a:ahLst/>
                <a:cxnLst/>
                <a:rect l="l" t="t" r="r" b="b"/>
                <a:pathLst>
                  <a:path w="468" h="210" extrusionOk="0">
                    <a:moveTo>
                      <a:pt x="223" y="1"/>
                    </a:moveTo>
                    <a:cubicBezTo>
                      <a:pt x="212" y="1"/>
                      <a:pt x="200" y="1"/>
                      <a:pt x="189" y="3"/>
                    </a:cubicBezTo>
                    <a:cubicBezTo>
                      <a:pt x="104" y="19"/>
                      <a:pt x="32" y="72"/>
                      <a:pt x="1" y="153"/>
                    </a:cubicBezTo>
                    <a:cubicBezTo>
                      <a:pt x="154" y="175"/>
                      <a:pt x="311" y="194"/>
                      <a:pt x="468" y="210"/>
                    </a:cubicBezTo>
                    <a:cubicBezTo>
                      <a:pt x="468" y="210"/>
                      <a:pt x="468" y="207"/>
                      <a:pt x="468" y="207"/>
                    </a:cubicBezTo>
                    <a:cubicBezTo>
                      <a:pt x="448" y="87"/>
                      <a:pt x="342" y="1"/>
                      <a:pt x="2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45"/>
              <p:cNvSpPr/>
              <p:nvPr/>
            </p:nvSpPr>
            <p:spPr>
              <a:xfrm>
                <a:off x="6190625" y="3986300"/>
                <a:ext cx="1275" cy="1375"/>
              </a:xfrm>
              <a:custGeom>
                <a:avLst/>
                <a:gdLst/>
                <a:ahLst/>
                <a:cxnLst/>
                <a:rect l="l" t="t" r="r" b="b"/>
                <a:pathLst>
                  <a:path w="51" h="55" extrusionOk="0">
                    <a:moveTo>
                      <a:pt x="51" y="1"/>
                    </a:moveTo>
                    <a:lnTo>
                      <a:pt x="51" y="1"/>
                    </a:lnTo>
                    <a:cubicBezTo>
                      <a:pt x="32" y="17"/>
                      <a:pt x="16" y="35"/>
                      <a:pt x="0" y="54"/>
                    </a:cubicBezTo>
                    <a:cubicBezTo>
                      <a:pt x="19" y="35"/>
                      <a:pt x="35" y="20"/>
                      <a:pt x="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45"/>
              <p:cNvSpPr/>
              <p:nvPr/>
            </p:nvSpPr>
            <p:spPr>
              <a:xfrm>
                <a:off x="6157800" y="3989750"/>
                <a:ext cx="14700" cy="12225"/>
              </a:xfrm>
              <a:custGeom>
                <a:avLst/>
                <a:gdLst/>
                <a:ahLst/>
                <a:cxnLst/>
                <a:rect l="l" t="t" r="r" b="b"/>
                <a:pathLst>
                  <a:path w="588" h="489" extrusionOk="0">
                    <a:moveTo>
                      <a:pt x="323" y="1"/>
                    </a:moveTo>
                    <a:cubicBezTo>
                      <a:pt x="309" y="1"/>
                      <a:pt x="296" y="2"/>
                      <a:pt x="282" y="4"/>
                    </a:cubicBezTo>
                    <a:cubicBezTo>
                      <a:pt x="69" y="35"/>
                      <a:pt x="0" y="314"/>
                      <a:pt x="179" y="443"/>
                    </a:cubicBezTo>
                    <a:cubicBezTo>
                      <a:pt x="224" y="475"/>
                      <a:pt x="272" y="489"/>
                      <a:pt x="320" y="489"/>
                    </a:cubicBezTo>
                    <a:cubicBezTo>
                      <a:pt x="459" y="489"/>
                      <a:pt x="587" y="366"/>
                      <a:pt x="561" y="205"/>
                    </a:cubicBezTo>
                    <a:cubicBezTo>
                      <a:pt x="544" y="86"/>
                      <a:pt x="441"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45"/>
              <p:cNvSpPr/>
              <p:nvPr/>
            </p:nvSpPr>
            <p:spPr>
              <a:xfrm>
                <a:off x="6128025" y="39944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45"/>
              <p:cNvSpPr/>
              <p:nvPr/>
            </p:nvSpPr>
            <p:spPr>
              <a:xfrm>
                <a:off x="6098175" y="3999150"/>
                <a:ext cx="14700" cy="12275"/>
              </a:xfrm>
              <a:custGeom>
                <a:avLst/>
                <a:gdLst/>
                <a:ahLst/>
                <a:cxnLst/>
                <a:rect l="l" t="t" r="r" b="b"/>
                <a:pathLst>
                  <a:path w="588" h="491" extrusionOk="0">
                    <a:moveTo>
                      <a:pt x="322" y="1"/>
                    </a:moveTo>
                    <a:cubicBezTo>
                      <a:pt x="309" y="1"/>
                      <a:pt x="296" y="2"/>
                      <a:pt x="283" y="4"/>
                    </a:cubicBezTo>
                    <a:cubicBezTo>
                      <a:pt x="66" y="38"/>
                      <a:pt x="1" y="314"/>
                      <a:pt x="176" y="443"/>
                    </a:cubicBezTo>
                    <a:cubicBezTo>
                      <a:pt x="221" y="476"/>
                      <a:pt x="270" y="490"/>
                      <a:pt x="318" y="490"/>
                    </a:cubicBezTo>
                    <a:cubicBezTo>
                      <a:pt x="458" y="490"/>
                      <a:pt x="587" y="366"/>
                      <a:pt x="562"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45"/>
              <p:cNvSpPr/>
              <p:nvPr/>
            </p:nvSpPr>
            <p:spPr>
              <a:xfrm>
                <a:off x="6069650" y="4003850"/>
                <a:ext cx="14675" cy="12250"/>
              </a:xfrm>
              <a:custGeom>
                <a:avLst/>
                <a:gdLst/>
                <a:ahLst/>
                <a:cxnLst/>
                <a:rect l="l" t="t" r="r" b="b"/>
                <a:pathLst>
                  <a:path w="587" h="490" extrusionOk="0">
                    <a:moveTo>
                      <a:pt x="269" y="0"/>
                    </a:moveTo>
                    <a:cubicBezTo>
                      <a:pt x="129" y="0"/>
                      <a:pt x="0" y="124"/>
                      <a:pt x="26" y="283"/>
                    </a:cubicBezTo>
                    <a:cubicBezTo>
                      <a:pt x="46" y="404"/>
                      <a:pt x="149" y="490"/>
                      <a:pt x="266" y="490"/>
                    </a:cubicBezTo>
                    <a:cubicBezTo>
                      <a:pt x="279" y="490"/>
                      <a:pt x="292" y="489"/>
                      <a:pt x="305" y="487"/>
                    </a:cubicBezTo>
                    <a:cubicBezTo>
                      <a:pt x="521" y="452"/>
                      <a:pt x="587" y="176"/>
                      <a:pt x="411" y="48"/>
                    </a:cubicBezTo>
                    <a:cubicBezTo>
                      <a:pt x="367"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45"/>
              <p:cNvSpPr/>
              <p:nvPr/>
            </p:nvSpPr>
            <p:spPr>
              <a:xfrm>
                <a:off x="6038550" y="4008575"/>
                <a:ext cx="14625" cy="12250"/>
              </a:xfrm>
              <a:custGeom>
                <a:avLst/>
                <a:gdLst/>
                <a:ahLst/>
                <a:cxnLst/>
                <a:rect l="l" t="t" r="r" b="b"/>
                <a:pathLst>
                  <a:path w="585" h="490" extrusionOk="0">
                    <a:moveTo>
                      <a:pt x="315" y="1"/>
                    </a:moveTo>
                    <a:cubicBezTo>
                      <a:pt x="303" y="1"/>
                      <a:pt x="292" y="1"/>
                      <a:pt x="280" y="3"/>
                    </a:cubicBezTo>
                    <a:cubicBezTo>
                      <a:pt x="67" y="38"/>
                      <a:pt x="1" y="316"/>
                      <a:pt x="176" y="442"/>
                    </a:cubicBezTo>
                    <a:cubicBezTo>
                      <a:pt x="221" y="475"/>
                      <a:pt x="271" y="490"/>
                      <a:pt x="319" y="490"/>
                    </a:cubicBezTo>
                    <a:cubicBezTo>
                      <a:pt x="458" y="490"/>
                      <a:pt x="585" y="367"/>
                      <a:pt x="562" y="207"/>
                    </a:cubicBezTo>
                    <a:cubicBezTo>
                      <a:pt x="542" y="87"/>
                      <a:pt x="436"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45"/>
              <p:cNvSpPr/>
              <p:nvPr/>
            </p:nvSpPr>
            <p:spPr>
              <a:xfrm>
                <a:off x="6008700" y="4013325"/>
                <a:ext cx="14700" cy="12250"/>
              </a:xfrm>
              <a:custGeom>
                <a:avLst/>
                <a:gdLst/>
                <a:ahLst/>
                <a:cxnLst/>
                <a:rect l="l" t="t" r="r" b="b"/>
                <a:pathLst>
                  <a:path w="588" h="490" extrusionOk="0">
                    <a:moveTo>
                      <a:pt x="322" y="1"/>
                    </a:moveTo>
                    <a:cubicBezTo>
                      <a:pt x="309" y="1"/>
                      <a:pt x="296" y="2"/>
                      <a:pt x="283" y="4"/>
                    </a:cubicBezTo>
                    <a:cubicBezTo>
                      <a:pt x="67" y="36"/>
                      <a:pt x="1" y="314"/>
                      <a:pt x="176" y="443"/>
                    </a:cubicBezTo>
                    <a:cubicBezTo>
                      <a:pt x="221" y="475"/>
                      <a:pt x="270" y="489"/>
                      <a:pt x="318" y="489"/>
                    </a:cubicBezTo>
                    <a:cubicBezTo>
                      <a:pt x="458" y="489"/>
                      <a:pt x="587" y="366"/>
                      <a:pt x="562" y="205"/>
                    </a:cubicBezTo>
                    <a:cubicBezTo>
                      <a:pt x="542" y="86"/>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45"/>
              <p:cNvSpPr/>
              <p:nvPr/>
            </p:nvSpPr>
            <p:spPr>
              <a:xfrm>
                <a:off x="5978850" y="4018025"/>
                <a:ext cx="14700" cy="12275"/>
              </a:xfrm>
              <a:custGeom>
                <a:avLst/>
                <a:gdLst/>
                <a:ahLst/>
                <a:cxnLst/>
                <a:rect l="l" t="t" r="r" b="b"/>
                <a:pathLst>
                  <a:path w="588" h="491" extrusionOk="0">
                    <a:moveTo>
                      <a:pt x="322" y="1"/>
                    </a:moveTo>
                    <a:cubicBezTo>
                      <a:pt x="309" y="1"/>
                      <a:pt x="296" y="2"/>
                      <a:pt x="283" y="4"/>
                    </a:cubicBezTo>
                    <a:cubicBezTo>
                      <a:pt x="67" y="39"/>
                      <a:pt x="1" y="314"/>
                      <a:pt x="176" y="443"/>
                    </a:cubicBezTo>
                    <a:cubicBezTo>
                      <a:pt x="221" y="476"/>
                      <a:pt x="271" y="490"/>
                      <a:pt x="319" y="490"/>
                    </a:cubicBezTo>
                    <a:cubicBezTo>
                      <a:pt x="459" y="490"/>
                      <a:pt x="587" y="367"/>
                      <a:pt x="562" y="208"/>
                    </a:cubicBezTo>
                    <a:cubicBezTo>
                      <a:pt x="542" y="87"/>
                      <a:pt x="439"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45"/>
              <p:cNvSpPr/>
              <p:nvPr/>
            </p:nvSpPr>
            <p:spPr>
              <a:xfrm>
                <a:off x="5951900" y="4022750"/>
                <a:ext cx="11300" cy="8250"/>
              </a:xfrm>
              <a:custGeom>
                <a:avLst/>
                <a:gdLst/>
                <a:ahLst/>
                <a:cxnLst/>
                <a:rect l="l" t="t" r="r" b="b"/>
                <a:pathLst>
                  <a:path w="452" h="330" extrusionOk="0">
                    <a:moveTo>
                      <a:pt x="205" y="1"/>
                    </a:moveTo>
                    <a:cubicBezTo>
                      <a:pt x="128" y="1"/>
                      <a:pt x="51" y="36"/>
                      <a:pt x="1" y="113"/>
                    </a:cubicBezTo>
                    <a:cubicBezTo>
                      <a:pt x="142" y="188"/>
                      <a:pt x="289" y="260"/>
                      <a:pt x="436" y="329"/>
                    </a:cubicBezTo>
                    <a:cubicBezTo>
                      <a:pt x="449" y="288"/>
                      <a:pt x="452" y="248"/>
                      <a:pt x="446" y="207"/>
                    </a:cubicBezTo>
                    <a:cubicBezTo>
                      <a:pt x="425" y="75"/>
                      <a:pt x="316" y="1"/>
                      <a:pt x="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45"/>
              <p:cNvSpPr/>
              <p:nvPr/>
            </p:nvSpPr>
            <p:spPr>
              <a:xfrm>
                <a:off x="6214450" y="3950975"/>
                <a:ext cx="4000" cy="6150"/>
              </a:xfrm>
              <a:custGeom>
                <a:avLst/>
                <a:gdLst/>
                <a:ahLst/>
                <a:cxnLst/>
                <a:rect l="l" t="t" r="r" b="b"/>
                <a:pathLst>
                  <a:path w="160" h="246" extrusionOk="0">
                    <a:moveTo>
                      <a:pt x="160" y="1"/>
                    </a:moveTo>
                    <a:lnTo>
                      <a:pt x="160" y="1"/>
                    </a:lnTo>
                    <a:cubicBezTo>
                      <a:pt x="63" y="38"/>
                      <a:pt x="0" y="138"/>
                      <a:pt x="10" y="245"/>
                    </a:cubicBezTo>
                    <a:cubicBezTo>
                      <a:pt x="63" y="164"/>
                      <a:pt x="113" y="82"/>
                      <a:pt x="16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45"/>
              <p:cNvSpPr/>
              <p:nvPr/>
            </p:nvSpPr>
            <p:spPr>
              <a:xfrm>
                <a:off x="6182950" y="3955200"/>
                <a:ext cx="14675" cy="12275"/>
              </a:xfrm>
              <a:custGeom>
                <a:avLst/>
                <a:gdLst/>
                <a:ahLst/>
                <a:cxnLst/>
                <a:rect l="l" t="t" r="r" b="b"/>
                <a:pathLst>
                  <a:path w="587" h="491" extrusionOk="0">
                    <a:moveTo>
                      <a:pt x="322" y="1"/>
                    </a:moveTo>
                    <a:cubicBezTo>
                      <a:pt x="309" y="1"/>
                      <a:pt x="296" y="2"/>
                      <a:pt x="282" y="4"/>
                    </a:cubicBezTo>
                    <a:cubicBezTo>
                      <a:pt x="66" y="38"/>
                      <a:pt x="0" y="314"/>
                      <a:pt x="176" y="443"/>
                    </a:cubicBezTo>
                    <a:cubicBezTo>
                      <a:pt x="221" y="476"/>
                      <a:pt x="270" y="490"/>
                      <a:pt x="318" y="490"/>
                    </a:cubicBezTo>
                    <a:cubicBezTo>
                      <a:pt x="458" y="490"/>
                      <a:pt x="587" y="366"/>
                      <a:pt x="561" y="208"/>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45"/>
              <p:cNvSpPr/>
              <p:nvPr/>
            </p:nvSpPr>
            <p:spPr>
              <a:xfrm>
                <a:off x="6154425" y="3959875"/>
                <a:ext cx="14675" cy="12275"/>
              </a:xfrm>
              <a:custGeom>
                <a:avLst/>
                <a:gdLst/>
                <a:ahLst/>
                <a:cxnLst/>
                <a:rect l="l" t="t" r="r" b="b"/>
                <a:pathLst>
                  <a:path w="587" h="491" extrusionOk="0">
                    <a:moveTo>
                      <a:pt x="268" y="1"/>
                    </a:moveTo>
                    <a:cubicBezTo>
                      <a:pt x="128" y="1"/>
                      <a:pt x="0" y="123"/>
                      <a:pt x="26" y="284"/>
                    </a:cubicBezTo>
                    <a:cubicBezTo>
                      <a:pt x="45" y="405"/>
                      <a:pt x="149" y="491"/>
                      <a:pt x="265" y="491"/>
                    </a:cubicBezTo>
                    <a:cubicBezTo>
                      <a:pt x="278" y="491"/>
                      <a:pt x="291" y="490"/>
                      <a:pt x="305" y="488"/>
                    </a:cubicBezTo>
                    <a:cubicBezTo>
                      <a:pt x="521" y="453"/>
                      <a:pt x="587" y="177"/>
                      <a:pt x="411" y="49"/>
                    </a:cubicBezTo>
                    <a:cubicBezTo>
                      <a:pt x="366" y="16"/>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45"/>
              <p:cNvSpPr/>
              <p:nvPr/>
            </p:nvSpPr>
            <p:spPr>
              <a:xfrm>
                <a:off x="6124625" y="3964600"/>
                <a:ext cx="14625" cy="12250"/>
              </a:xfrm>
              <a:custGeom>
                <a:avLst/>
                <a:gdLst/>
                <a:ahLst/>
                <a:cxnLst/>
                <a:rect l="l" t="t" r="r" b="b"/>
                <a:pathLst>
                  <a:path w="585" h="490" extrusionOk="0">
                    <a:moveTo>
                      <a:pt x="267" y="0"/>
                    </a:moveTo>
                    <a:cubicBezTo>
                      <a:pt x="128" y="0"/>
                      <a:pt x="0" y="124"/>
                      <a:pt x="24" y="283"/>
                    </a:cubicBezTo>
                    <a:cubicBezTo>
                      <a:pt x="43" y="404"/>
                      <a:pt x="147" y="490"/>
                      <a:pt x="266" y="490"/>
                    </a:cubicBezTo>
                    <a:cubicBezTo>
                      <a:pt x="279" y="490"/>
                      <a:pt x="292" y="489"/>
                      <a:pt x="306" y="487"/>
                    </a:cubicBezTo>
                    <a:cubicBezTo>
                      <a:pt x="519" y="452"/>
                      <a:pt x="585"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45"/>
              <p:cNvSpPr/>
              <p:nvPr/>
            </p:nvSpPr>
            <p:spPr>
              <a:xfrm>
                <a:off x="6094800" y="3969300"/>
                <a:ext cx="14675" cy="12250"/>
              </a:xfrm>
              <a:custGeom>
                <a:avLst/>
                <a:gdLst/>
                <a:ahLst/>
                <a:cxnLst/>
                <a:rect l="l" t="t" r="r" b="b"/>
                <a:pathLst>
                  <a:path w="587" h="490" extrusionOk="0">
                    <a:moveTo>
                      <a:pt x="268" y="0"/>
                    </a:moveTo>
                    <a:cubicBezTo>
                      <a:pt x="127" y="0"/>
                      <a:pt x="0" y="124"/>
                      <a:pt x="26" y="283"/>
                    </a:cubicBezTo>
                    <a:cubicBezTo>
                      <a:pt x="43" y="404"/>
                      <a:pt x="146" y="490"/>
                      <a:pt x="265" y="490"/>
                    </a:cubicBezTo>
                    <a:cubicBezTo>
                      <a:pt x="278" y="490"/>
                      <a:pt x="291" y="489"/>
                      <a:pt x="305" y="487"/>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45"/>
              <p:cNvSpPr/>
              <p:nvPr/>
            </p:nvSpPr>
            <p:spPr>
              <a:xfrm>
                <a:off x="6064950" y="3974025"/>
                <a:ext cx="14675" cy="12225"/>
              </a:xfrm>
              <a:custGeom>
                <a:avLst/>
                <a:gdLst/>
                <a:ahLst/>
                <a:cxnLst/>
                <a:rect l="l" t="t" r="r" b="b"/>
                <a:pathLst>
                  <a:path w="587" h="489" extrusionOk="0">
                    <a:moveTo>
                      <a:pt x="270" y="1"/>
                    </a:moveTo>
                    <a:cubicBezTo>
                      <a:pt x="130" y="1"/>
                      <a:pt x="0" y="124"/>
                      <a:pt x="26" y="285"/>
                    </a:cubicBezTo>
                    <a:cubicBezTo>
                      <a:pt x="46" y="403"/>
                      <a:pt x="149" y="489"/>
                      <a:pt x="265" y="489"/>
                    </a:cubicBezTo>
                    <a:cubicBezTo>
                      <a:pt x="278" y="489"/>
                      <a:pt x="292" y="488"/>
                      <a:pt x="305" y="486"/>
                    </a:cubicBezTo>
                    <a:cubicBezTo>
                      <a:pt x="521" y="454"/>
                      <a:pt x="587" y="175"/>
                      <a:pt x="411" y="47"/>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45"/>
              <p:cNvSpPr/>
              <p:nvPr/>
            </p:nvSpPr>
            <p:spPr>
              <a:xfrm>
                <a:off x="6035100" y="39787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45"/>
              <p:cNvSpPr/>
              <p:nvPr/>
            </p:nvSpPr>
            <p:spPr>
              <a:xfrm>
                <a:off x="6005325" y="3983475"/>
                <a:ext cx="14700" cy="12275"/>
              </a:xfrm>
              <a:custGeom>
                <a:avLst/>
                <a:gdLst/>
                <a:ahLst/>
                <a:cxnLst/>
                <a:rect l="l" t="t" r="r" b="b"/>
                <a:pathLst>
                  <a:path w="588" h="491" extrusionOk="0">
                    <a:moveTo>
                      <a:pt x="265" y="0"/>
                    </a:moveTo>
                    <a:cubicBezTo>
                      <a:pt x="127" y="0"/>
                      <a:pt x="0" y="123"/>
                      <a:pt x="26" y="283"/>
                    </a:cubicBezTo>
                    <a:cubicBezTo>
                      <a:pt x="43" y="404"/>
                      <a:pt x="146" y="490"/>
                      <a:pt x="265" y="490"/>
                    </a:cubicBezTo>
                    <a:cubicBezTo>
                      <a:pt x="278" y="490"/>
                      <a:pt x="291" y="489"/>
                      <a:pt x="305" y="487"/>
                    </a:cubicBezTo>
                    <a:cubicBezTo>
                      <a:pt x="518" y="452"/>
                      <a:pt x="587" y="177"/>
                      <a:pt x="408" y="48"/>
                    </a:cubicBezTo>
                    <a:cubicBezTo>
                      <a:pt x="363" y="15"/>
                      <a:pt x="314"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45"/>
              <p:cNvSpPr/>
              <p:nvPr/>
            </p:nvSpPr>
            <p:spPr>
              <a:xfrm>
                <a:off x="5975475" y="3988175"/>
                <a:ext cx="14700" cy="12275"/>
              </a:xfrm>
              <a:custGeom>
                <a:avLst/>
                <a:gdLst/>
                <a:ahLst/>
                <a:cxnLst/>
                <a:rect l="l" t="t" r="r" b="b"/>
                <a:pathLst>
                  <a:path w="588" h="491" extrusionOk="0">
                    <a:moveTo>
                      <a:pt x="269" y="1"/>
                    </a:moveTo>
                    <a:cubicBezTo>
                      <a:pt x="129" y="1"/>
                      <a:pt x="0" y="125"/>
                      <a:pt x="26" y="283"/>
                    </a:cubicBezTo>
                    <a:cubicBezTo>
                      <a:pt x="46" y="404"/>
                      <a:pt x="149" y="490"/>
                      <a:pt x="266" y="490"/>
                    </a:cubicBezTo>
                    <a:cubicBezTo>
                      <a:pt x="279" y="490"/>
                      <a:pt x="292" y="489"/>
                      <a:pt x="305" y="487"/>
                    </a:cubicBezTo>
                    <a:cubicBezTo>
                      <a:pt x="521" y="452"/>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45"/>
              <p:cNvSpPr/>
              <p:nvPr/>
            </p:nvSpPr>
            <p:spPr>
              <a:xfrm>
                <a:off x="5944300" y="3992900"/>
                <a:ext cx="14700" cy="12250"/>
              </a:xfrm>
              <a:custGeom>
                <a:avLst/>
                <a:gdLst/>
                <a:ahLst/>
                <a:cxnLst/>
                <a:rect l="l" t="t" r="r" b="b"/>
                <a:pathLst>
                  <a:path w="588" h="490" extrusionOk="0">
                    <a:moveTo>
                      <a:pt x="322" y="0"/>
                    </a:moveTo>
                    <a:cubicBezTo>
                      <a:pt x="309" y="0"/>
                      <a:pt x="296" y="1"/>
                      <a:pt x="283" y="3"/>
                    </a:cubicBezTo>
                    <a:cubicBezTo>
                      <a:pt x="67" y="38"/>
                      <a:pt x="1" y="314"/>
                      <a:pt x="176" y="442"/>
                    </a:cubicBezTo>
                    <a:cubicBezTo>
                      <a:pt x="222" y="475"/>
                      <a:pt x="271" y="490"/>
                      <a:pt x="320" y="490"/>
                    </a:cubicBezTo>
                    <a:cubicBezTo>
                      <a:pt x="459" y="490"/>
                      <a:pt x="587" y="367"/>
                      <a:pt x="562" y="207"/>
                    </a:cubicBezTo>
                    <a:cubicBezTo>
                      <a:pt x="542" y="88"/>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45"/>
              <p:cNvSpPr/>
              <p:nvPr/>
            </p:nvSpPr>
            <p:spPr>
              <a:xfrm>
                <a:off x="5916800" y="3997625"/>
                <a:ext cx="12100" cy="11200"/>
              </a:xfrm>
              <a:custGeom>
                <a:avLst/>
                <a:gdLst/>
                <a:ahLst/>
                <a:cxnLst/>
                <a:rect l="l" t="t" r="r" b="b"/>
                <a:pathLst>
                  <a:path w="484" h="448" extrusionOk="0">
                    <a:moveTo>
                      <a:pt x="226" y="1"/>
                    </a:moveTo>
                    <a:cubicBezTo>
                      <a:pt x="134" y="1"/>
                      <a:pt x="42" y="51"/>
                      <a:pt x="1" y="156"/>
                    </a:cubicBezTo>
                    <a:cubicBezTo>
                      <a:pt x="120" y="256"/>
                      <a:pt x="239" y="353"/>
                      <a:pt x="364" y="447"/>
                    </a:cubicBezTo>
                    <a:cubicBezTo>
                      <a:pt x="443" y="394"/>
                      <a:pt x="483" y="300"/>
                      <a:pt x="468" y="206"/>
                    </a:cubicBezTo>
                    <a:cubicBezTo>
                      <a:pt x="447" y="73"/>
                      <a:pt x="337" y="1"/>
                      <a:pt x="2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45"/>
              <p:cNvSpPr/>
              <p:nvPr/>
            </p:nvSpPr>
            <p:spPr>
              <a:xfrm>
                <a:off x="6208025" y="3920650"/>
                <a:ext cx="14675" cy="12275"/>
              </a:xfrm>
              <a:custGeom>
                <a:avLst/>
                <a:gdLst/>
                <a:ahLst/>
                <a:cxnLst/>
                <a:rect l="l" t="t" r="r" b="b"/>
                <a:pathLst>
                  <a:path w="587" h="491" extrusionOk="0">
                    <a:moveTo>
                      <a:pt x="322" y="1"/>
                    </a:moveTo>
                    <a:cubicBezTo>
                      <a:pt x="309" y="1"/>
                      <a:pt x="296" y="2"/>
                      <a:pt x="282" y="4"/>
                    </a:cubicBezTo>
                    <a:cubicBezTo>
                      <a:pt x="69" y="38"/>
                      <a:pt x="0" y="314"/>
                      <a:pt x="179" y="443"/>
                    </a:cubicBezTo>
                    <a:cubicBezTo>
                      <a:pt x="224" y="476"/>
                      <a:pt x="273" y="490"/>
                      <a:pt x="321" y="490"/>
                    </a:cubicBezTo>
                    <a:cubicBezTo>
                      <a:pt x="460" y="490"/>
                      <a:pt x="587" y="366"/>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45"/>
              <p:cNvSpPr/>
              <p:nvPr/>
            </p:nvSpPr>
            <p:spPr>
              <a:xfrm>
                <a:off x="6179575" y="3925350"/>
                <a:ext cx="14675" cy="12250"/>
              </a:xfrm>
              <a:custGeom>
                <a:avLst/>
                <a:gdLst/>
                <a:ahLst/>
                <a:cxnLst/>
                <a:rect l="l" t="t" r="r" b="b"/>
                <a:pathLst>
                  <a:path w="587" h="490" extrusionOk="0">
                    <a:moveTo>
                      <a:pt x="267" y="0"/>
                    </a:moveTo>
                    <a:cubicBezTo>
                      <a:pt x="127" y="0"/>
                      <a:pt x="0" y="124"/>
                      <a:pt x="26" y="283"/>
                    </a:cubicBezTo>
                    <a:cubicBezTo>
                      <a:pt x="43" y="404"/>
                      <a:pt x="146" y="490"/>
                      <a:pt x="264" y="490"/>
                    </a:cubicBezTo>
                    <a:cubicBezTo>
                      <a:pt x="278" y="490"/>
                      <a:pt x="291" y="489"/>
                      <a:pt x="305" y="487"/>
                    </a:cubicBezTo>
                    <a:cubicBezTo>
                      <a:pt x="521" y="452"/>
                      <a:pt x="587" y="176"/>
                      <a:pt x="411" y="48"/>
                    </a:cubicBezTo>
                    <a:cubicBezTo>
                      <a:pt x="365" y="15"/>
                      <a:pt x="316"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45"/>
              <p:cNvSpPr/>
              <p:nvPr/>
            </p:nvSpPr>
            <p:spPr>
              <a:xfrm>
                <a:off x="6149725" y="3930050"/>
                <a:ext cx="14675" cy="12250"/>
              </a:xfrm>
              <a:custGeom>
                <a:avLst/>
                <a:gdLst/>
                <a:ahLst/>
                <a:cxnLst/>
                <a:rect l="l" t="t" r="r" b="b"/>
                <a:pathLst>
                  <a:path w="587" h="490" extrusionOk="0">
                    <a:moveTo>
                      <a:pt x="269" y="0"/>
                    </a:moveTo>
                    <a:cubicBezTo>
                      <a:pt x="129" y="0"/>
                      <a:pt x="0" y="124"/>
                      <a:pt x="26" y="283"/>
                    </a:cubicBezTo>
                    <a:cubicBezTo>
                      <a:pt x="45" y="404"/>
                      <a:pt x="149" y="490"/>
                      <a:pt x="265" y="490"/>
                    </a:cubicBezTo>
                    <a:cubicBezTo>
                      <a:pt x="278" y="490"/>
                      <a:pt x="291" y="489"/>
                      <a:pt x="305" y="487"/>
                    </a:cubicBezTo>
                    <a:cubicBezTo>
                      <a:pt x="521" y="452"/>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45"/>
              <p:cNvSpPr/>
              <p:nvPr/>
            </p:nvSpPr>
            <p:spPr>
              <a:xfrm>
                <a:off x="6119875" y="3934750"/>
                <a:ext cx="14675" cy="12250"/>
              </a:xfrm>
              <a:custGeom>
                <a:avLst/>
                <a:gdLst/>
                <a:ahLst/>
                <a:cxnLst/>
                <a:rect l="l" t="t" r="r" b="b"/>
                <a:pathLst>
                  <a:path w="587" h="490" extrusionOk="0">
                    <a:moveTo>
                      <a:pt x="269" y="0"/>
                    </a:moveTo>
                    <a:cubicBezTo>
                      <a:pt x="129" y="0"/>
                      <a:pt x="0" y="125"/>
                      <a:pt x="26" y="286"/>
                    </a:cubicBezTo>
                    <a:cubicBezTo>
                      <a:pt x="45" y="404"/>
                      <a:pt x="149" y="490"/>
                      <a:pt x="268" y="490"/>
                    </a:cubicBezTo>
                    <a:cubicBezTo>
                      <a:pt x="281" y="490"/>
                      <a:pt x="294" y="489"/>
                      <a:pt x="308" y="487"/>
                    </a:cubicBezTo>
                    <a:cubicBezTo>
                      <a:pt x="521" y="455"/>
                      <a:pt x="587" y="176"/>
                      <a:pt x="411" y="48"/>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45"/>
              <p:cNvSpPr/>
              <p:nvPr/>
            </p:nvSpPr>
            <p:spPr>
              <a:xfrm>
                <a:off x="6090100" y="3939525"/>
                <a:ext cx="14675" cy="12250"/>
              </a:xfrm>
              <a:custGeom>
                <a:avLst/>
                <a:gdLst/>
                <a:ahLst/>
                <a:cxnLst/>
                <a:rect l="l" t="t" r="r" b="b"/>
                <a:pathLst>
                  <a:path w="587" h="490" extrusionOk="0">
                    <a:moveTo>
                      <a:pt x="265" y="0"/>
                    </a:moveTo>
                    <a:cubicBezTo>
                      <a:pt x="127" y="0"/>
                      <a:pt x="0" y="123"/>
                      <a:pt x="26" y="283"/>
                    </a:cubicBezTo>
                    <a:cubicBezTo>
                      <a:pt x="43" y="403"/>
                      <a:pt x="149" y="489"/>
                      <a:pt x="269" y="489"/>
                    </a:cubicBezTo>
                    <a:cubicBezTo>
                      <a:pt x="281" y="489"/>
                      <a:pt x="293" y="488"/>
                      <a:pt x="305" y="487"/>
                    </a:cubicBezTo>
                    <a:cubicBezTo>
                      <a:pt x="518" y="452"/>
                      <a:pt x="587" y="173"/>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45"/>
              <p:cNvSpPr/>
              <p:nvPr/>
            </p:nvSpPr>
            <p:spPr>
              <a:xfrm>
                <a:off x="6060250" y="394422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2" y="489"/>
                      <a:pt x="293" y="488"/>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45"/>
              <p:cNvSpPr/>
              <p:nvPr/>
            </p:nvSpPr>
            <p:spPr>
              <a:xfrm>
                <a:off x="6030400" y="3948925"/>
                <a:ext cx="14675" cy="12275"/>
              </a:xfrm>
              <a:custGeom>
                <a:avLst/>
                <a:gdLst/>
                <a:ahLst/>
                <a:cxnLst/>
                <a:rect l="l" t="t" r="r" b="b"/>
                <a:pathLst>
                  <a:path w="587" h="491" extrusionOk="0">
                    <a:moveTo>
                      <a:pt x="268" y="0"/>
                    </a:moveTo>
                    <a:cubicBezTo>
                      <a:pt x="128" y="0"/>
                      <a:pt x="0" y="123"/>
                      <a:pt x="26" y="283"/>
                    </a:cubicBezTo>
                    <a:cubicBezTo>
                      <a:pt x="46" y="404"/>
                      <a:pt x="149" y="490"/>
                      <a:pt x="265" y="490"/>
                    </a:cubicBezTo>
                    <a:cubicBezTo>
                      <a:pt x="278" y="490"/>
                      <a:pt x="292" y="489"/>
                      <a:pt x="305" y="487"/>
                    </a:cubicBezTo>
                    <a:cubicBezTo>
                      <a:pt x="521" y="452"/>
                      <a:pt x="587" y="177"/>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45"/>
              <p:cNvSpPr/>
              <p:nvPr/>
            </p:nvSpPr>
            <p:spPr>
              <a:xfrm>
                <a:off x="6000600" y="3953625"/>
                <a:ext cx="14625" cy="12275"/>
              </a:xfrm>
              <a:custGeom>
                <a:avLst/>
                <a:gdLst/>
                <a:ahLst/>
                <a:cxnLst/>
                <a:rect l="l" t="t" r="r" b="b"/>
                <a:pathLst>
                  <a:path w="585" h="491" extrusionOk="0">
                    <a:moveTo>
                      <a:pt x="268" y="1"/>
                    </a:moveTo>
                    <a:cubicBezTo>
                      <a:pt x="128" y="1"/>
                      <a:pt x="1" y="125"/>
                      <a:pt x="24" y="283"/>
                    </a:cubicBezTo>
                    <a:cubicBezTo>
                      <a:pt x="44" y="404"/>
                      <a:pt x="147" y="490"/>
                      <a:pt x="266" y="490"/>
                    </a:cubicBezTo>
                    <a:cubicBezTo>
                      <a:pt x="279" y="490"/>
                      <a:pt x="292" y="489"/>
                      <a:pt x="306" y="487"/>
                    </a:cubicBezTo>
                    <a:cubicBezTo>
                      <a:pt x="519" y="452"/>
                      <a:pt x="585" y="177"/>
                      <a:pt x="409" y="48"/>
                    </a:cubicBezTo>
                    <a:cubicBezTo>
                      <a:pt x="365" y="15"/>
                      <a:pt x="315"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45"/>
              <p:cNvSpPr/>
              <p:nvPr/>
            </p:nvSpPr>
            <p:spPr>
              <a:xfrm>
                <a:off x="5970775" y="3958325"/>
                <a:ext cx="14700" cy="12275"/>
              </a:xfrm>
              <a:custGeom>
                <a:avLst/>
                <a:gdLst/>
                <a:ahLst/>
                <a:cxnLst/>
                <a:rect l="l" t="t" r="r" b="b"/>
                <a:pathLst>
                  <a:path w="588" h="491" extrusionOk="0">
                    <a:moveTo>
                      <a:pt x="268" y="1"/>
                    </a:moveTo>
                    <a:cubicBezTo>
                      <a:pt x="128" y="1"/>
                      <a:pt x="0" y="125"/>
                      <a:pt x="26" y="283"/>
                    </a:cubicBezTo>
                    <a:cubicBezTo>
                      <a:pt x="43" y="404"/>
                      <a:pt x="146" y="490"/>
                      <a:pt x="265" y="490"/>
                    </a:cubicBezTo>
                    <a:cubicBezTo>
                      <a:pt x="278" y="490"/>
                      <a:pt x="291" y="489"/>
                      <a:pt x="305" y="487"/>
                    </a:cubicBezTo>
                    <a:cubicBezTo>
                      <a:pt x="518" y="452"/>
                      <a:pt x="587" y="177"/>
                      <a:pt x="412"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45"/>
              <p:cNvSpPr/>
              <p:nvPr/>
            </p:nvSpPr>
            <p:spPr>
              <a:xfrm>
                <a:off x="5940925" y="3963075"/>
                <a:ext cx="14700" cy="12225"/>
              </a:xfrm>
              <a:custGeom>
                <a:avLst/>
                <a:gdLst/>
                <a:ahLst/>
                <a:cxnLst/>
                <a:rect l="l" t="t" r="r" b="b"/>
                <a:pathLst>
                  <a:path w="588" h="489" extrusionOk="0">
                    <a:moveTo>
                      <a:pt x="270" y="0"/>
                    </a:moveTo>
                    <a:cubicBezTo>
                      <a:pt x="130" y="0"/>
                      <a:pt x="0" y="123"/>
                      <a:pt x="26" y="284"/>
                    </a:cubicBezTo>
                    <a:cubicBezTo>
                      <a:pt x="46" y="403"/>
                      <a:pt x="149" y="488"/>
                      <a:pt x="266" y="488"/>
                    </a:cubicBezTo>
                    <a:cubicBezTo>
                      <a:pt x="279" y="488"/>
                      <a:pt x="292" y="487"/>
                      <a:pt x="305" y="485"/>
                    </a:cubicBezTo>
                    <a:cubicBezTo>
                      <a:pt x="521" y="454"/>
                      <a:pt x="587" y="175"/>
                      <a:pt x="412" y="46"/>
                    </a:cubicBezTo>
                    <a:cubicBezTo>
                      <a:pt x="367" y="14"/>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45"/>
              <p:cNvSpPr/>
              <p:nvPr/>
            </p:nvSpPr>
            <p:spPr>
              <a:xfrm>
                <a:off x="5909750" y="3967825"/>
                <a:ext cx="14700" cy="12250"/>
              </a:xfrm>
              <a:custGeom>
                <a:avLst/>
                <a:gdLst/>
                <a:ahLst/>
                <a:cxnLst/>
                <a:rect l="l" t="t" r="r" b="b"/>
                <a:pathLst>
                  <a:path w="588" h="490" extrusionOk="0">
                    <a:moveTo>
                      <a:pt x="323" y="0"/>
                    </a:moveTo>
                    <a:cubicBezTo>
                      <a:pt x="310" y="0"/>
                      <a:pt x="296" y="1"/>
                      <a:pt x="283" y="3"/>
                    </a:cubicBezTo>
                    <a:cubicBezTo>
                      <a:pt x="67" y="38"/>
                      <a:pt x="1" y="314"/>
                      <a:pt x="176" y="442"/>
                    </a:cubicBezTo>
                    <a:cubicBezTo>
                      <a:pt x="222" y="475"/>
                      <a:pt x="272" y="490"/>
                      <a:pt x="320" y="490"/>
                    </a:cubicBezTo>
                    <a:cubicBezTo>
                      <a:pt x="460" y="490"/>
                      <a:pt x="587" y="365"/>
                      <a:pt x="562" y="204"/>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45"/>
              <p:cNvSpPr/>
              <p:nvPr/>
            </p:nvSpPr>
            <p:spPr>
              <a:xfrm>
                <a:off x="5889150" y="3972675"/>
                <a:ext cx="4950" cy="5975"/>
              </a:xfrm>
              <a:custGeom>
                <a:avLst/>
                <a:gdLst/>
                <a:ahLst/>
                <a:cxnLst/>
                <a:rect l="l" t="t" r="r" b="b"/>
                <a:pathLst>
                  <a:path w="198" h="239" extrusionOk="0">
                    <a:moveTo>
                      <a:pt x="1" y="1"/>
                    </a:moveTo>
                    <a:lnTo>
                      <a:pt x="1" y="1"/>
                    </a:lnTo>
                    <a:cubicBezTo>
                      <a:pt x="63" y="79"/>
                      <a:pt x="129" y="160"/>
                      <a:pt x="195" y="239"/>
                    </a:cubicBezTo>
                    <a:cubicBezTo>
                      <a:pt x="198" y="123"/>
                      <a:pt x="113" y="2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45"/>
              <p:cNvSpPr/>
              <p:nvPr/>
            </p:nvSpPr>
            <p:spPr>
              <a:xfrm>
                <a:off x="6233325" y="3886100"/>
                <a:ext cx="9350" cy="12175"/>
              </a:xfrm>
              <a:custGeom>
                <a:avLst/>
                <a:gdLst/>
                <a:ahLst/>
                <a:cxnLst/>
                <a:rect l="l" t="t" r="r" b="b"/>
                <a:pathLst>
                  <a:path w="374" h="487" extrusionOk="0">
                    <a:moveTo>
                      <a:pt x="313" y="1"/>
                    </a:moveTo>
                    <a:cubicBezTo>
                      <a:pt x="301" y="1"/>
                      <a:pt x="288" y="2"/>
                      <a:pt x="276" y="4"/>
                    </a:cubicBezTo>
                    <a:cubicBezTo>
                      <a:pt x="4" y="48"/>
                      <a:pt x="0" y="436"/>
                      <a:pt x="270" y="487"/>
                    </a:cubicBezTo>
                    <a:cubicBezTo>
                      <a:pt x="311" y="327"/>
                      <a:pt x="345" y="170"/>
                      <a:pt x="373" y="7"/>
                    </a:cubicBezTo>
                    <a:cubicBezTo>
                      <a:pt x="354" y="3"/>
                      <a:pt x="333"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45"/>
              <p:cNvSpPr/>
              <p:nvPr/>
            </p:nvSpPr>
            <p:spPr>
              <a:xfrm>
                <a:off x="6203325" y="3890800"/>
                <a:ext cx="14675" cy="12275"/>
              </a:xfrm>
              <a:custGeom>
                <a:avLst/>
                <a:gdLst/>
                <a:ahLst/>
                <a:cxnLst/>
                <a:rect l="l" t="t" r="r" b="b"/>
                <a:pathLst>
                  <a:path w="587" h="491" extrusionOk="0">
                    <a:moveTo>
                      <a:pt x="322" y="1"/>
                    </a:moveTo>
                    <a:cubicBezTo>
                      <a:pt x="309" y="1"/>
                      <a:pt x="296" y="2"/>
                      <a:pt x="282" y="4"/>
                    </a:cubicBezTo>
                    <a:cubicBezTo>
                      <a:pt x="69" y="38"/>
                      <a:pt x="0" y="314"/>
                      <a:pt x="176" y="443"/>
                    </a:cubicBezTo>
                    <a:cubicBezTo>
                      <a:pt x="222" y="476"/>
                      <a:pt x="272" y="491"/>
                      <a:pt x="321" y="491"/>
                    </a:cubicBezTo>
                    <a:cubicBezTo>
                      <a:pt x="460" y="491"/>
                      <a:pt x="587" y="368"/>
                      <a:pt x="561" y="208"/>
                    </a:cubicBezTo>
                    <a:cubicBezTo>
                      <a:pt x="544"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45"/>
              <p:cNvSpPr/>
              <p:nvPr/>
            </p:nvSpPr>
            <p:spPr>
              <a:xfrm>
                <a:off x="6174850" y="3895500"/>
                <a:ext cx="14700" cy="12250"/>
              </a:xfrm>
              <a:custGeom>
                <a:avLst/>
                <a:gdLst/>
                <a:ahLst/>
                <a:cxnLst/>
                <a:rect l="l" t="t" r="r" b="b"/>
                <a:pathLst>
                  <a:path w="588" h="490" extrusionOk="0">
                    <a:moveTo>
                      <a:pt x="267" y="0"/>
                    </a:moveTo>
                    <a:cubicBezTo>
                      <a:pt x="128" y="0"/>
                      <a:pt x="1" y="124"/>
                      <a:pt x="27" y="283"/>
                    </a:cubicBezTo>
                    <a:cubicBezTo>
                      <a:pt x="44" y="404"/>
                      <a:pt x="147" y="490"/>
                      <a:pt x="265" y="490"/>
                    </a:cubicBezTo>
                    <a:cubicBezTo>
                      <a:pt x="279" y="490"/>
                      <a:pt x="292" y="489"/>
                      <a:pt x="306" y="487"/>
                    </a:cubicBezTo>
                    <a:cubicBezTo>
                      <a:pt x="519" y="452"/>
                      <a:pt x="588" y="176"/>
                      <a:pt x="409" y="48"/>
                    </a:cubicBezTo>
                    <a:cubicBezTo>
                      <a:pt x="364"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45"/>
              <p:cNvSpPr/>
              <p:nvPr/>
            </p:nvSpPr>
            <p:spPr>
              <a:xfrm>
                <a:off x="6145000" y="3900225"/>
                <a:ext cx="14700" cy="12225"/>
              </a:xfrm>
              <a:custGeom>
                <a:avLst/>
                <a:gdLst/>
                <a:ahLst/>
                <a:cxnLst/>
                <a:rect l="l" t="t" r="r" b="b"/>
                <a:pathLst>
                  <a:path w="588" h="489" extrusionOk="0">
                    <a:moveTo>
                      <a:pt x="271" y="1"/>
                    </a:moveTo>
                    <a:cubicBezTo>
                      <a:pt x="130" y="1"/>
                      <a:pt x="1" y="124"/>
                      <a:pt x="27" y="285"/>
                    </a:cubicBezTo>
                    <a:cubicBezTo>
                      <a:pt x="46" y="403"/>
                      <a:pt x="147" y="489"/>
                      <a:pt x="265" y="489"/>
                    </a:cubicBezTo>
                    <a:cubicBezTo>
                      <a:pt x="279" y="489"/>
                      <a:pt x="292" y="488"/>
                      <a:pt x="306" y="486"/>
                    </a:cubicBezTo>
                    <a:cubicBezTo>
                      <a:pt x="522" y="454"/>
                      <a:pt x="588" y="175"/>
                      <a:pt x="412" y="47"/>
                    </a:cubicBezTo>
                    <a:cubicBezTo>
                      <a:pt x="368" y="15"/>
                      <a:pt x="319" y="1"/>
                      <a:pt x="2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45"/>
              <p:cNvSpPr/>
              <p:nvPr/>
            </p:nvSpPr>
            <p:spPr>
              <a:xfrm>
                <a:off x="6115175" y="3904975"/>
                <a:ext cx="14675" cy="12250"/>
              </a:xfrm>
              <a:custGeom>
                <a:avLst/>
                <a:gdLst/>
                <a:ahLst/>
                <a:cxnLst/>
                <a:rect l="l" t="t" r="r" b="b"/>
                <a:pathLst>
                  <a:path w="587" h="490" extrusionOk="0">
                    <a:moveTo>
                      <a:pt x="268" y="0"/>
                    </a:moveTo>
                    <a:cubicBezTo>
                      <a:pt x="128" y="0"/>
                      <a:pt x="0" y="123"/>
                      <a:pt x="26" y="283"/>
                    </a:cubicBezTo>
                    <a:cubicBezTo>
                      <a:pt x="46" y="403"/>
                      <a:pt x="152" y="489"/>
                      <a:pt x="270" y="489"/>
                    </a:cubicBezTo>
                    <a:cubicBezTo>
                      <a:pt x="281" y="489"/>
                      <a:pt x="293" y="488"/>
                      <a:pt x="305" y="487"/>
                    </a:cubicBezTo>
                    <a:cubicBezTo>
                      <a:pt x="521" y="452"/>
                      <a:pt x="587" y="173"/>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45"/>
              <p:cNvSpPr/>
              <p:nvPr/>
            </p:nvSpPr>
            <p:spPr>
              <a:xfrm>
                <a:off x="6085375" y="3909675"/>
                <a:ext cx="14625" cy="12275"/>
              </a:xfrm>
              <a:custGeom>
                <a:avLst/>
                <a:gdLst/>
                <a:ahLst/>
                <a:cxnLst/>
                <a:rect l="l" t="t" r="r" b="b"/>
                <a:pathLst>
                  <a:path w="585" h="491" extrusionOk="0">
                    <a:moveTo>
                      <a:pt x="266" y="0"/>
                    </a:moveTo>
                    <a:cubicBezTo>
                      <a:pt x="127" y="0"/>
                      <a:pt x="0" y="123"/>
                      <a:pt x="24" y="283"/>
                    </a:cubicBezTo>
                    <a:cubicBezTo>
                      <a:pt x="43" y="404"/>
                      <a:pt x="147" y="490"/>
                      <a:pt x="266" y="490"/>
                    </a:cubicBezTo>
                    <a:cubicBezTo>
                      <a:pt x="279" y="490"/>
                      <a:pt x="292" y="489"/>
                      <a:pt x="306" y="487"/>
                    </a:cubicBezTo>
                    <a:cubicBezTo>
                      <a:pt x="519" y="452"/>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45"/>
              <p:cNvSpPr/>
              <p:nvPr/>
            </p:nvSpPr>
            <p:spPr>
              <a:xfrm>
                <a:off x="6055550" y="3914375"/>
                <a:ext cx="14675" cy="12275"/>
              </a:xfrm>
              <a:custGeom>
                <a:avLst/>
                <a:gdLst/>
                <a:ahLst/>
                <a:cxnLst/>
                <a:rect l="l" t="t" r="r" b="b"/>
                <a:pathLst>
                  <a:path w="587" h="491" extrusionOk="0">
                    <a:moveTo>
                      <a:pt x="268" y="1"/>
                    </a:moveTo>
                    <a:cubicBezTo>
                      <a:pt x="127" y="1"/>
                      <a:pt x="0" y="125"/>
                      <a:pt x="26" y="283"/>
                    </a:cubicBezTo>
                    <a:cubicBezTo>
                      <a:pt x="43" y="404"/>
                      <a:pt x="146" y="490"/>
                      <a:pt x="265" y="490"/>
                    </a:cubicBezTo>
                    <a:cubicBezTo>
                      <a:pt x="278" y="490"/>
                      <a:pt x="291" y="489"/>
                      <a:pt x="305" y="487"/>
                    </a:cubicBezTo>
                    <a:cubicBezTo>
                      <a:pt x="518" y="452"/>
                      <a:pt x="587" y="177"/>
                      <a:pt x="411" y="48"/>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45"/>
              <p:cNvSpPr/>
              <p:nvPr/>
            </p:nvSpPr>
            <p:spPr>
              <a:xfrm>
                <a:off x="6025700" y="3919075"/>
                <a:ext cx="14675" cy="12275"/>
              </a:xfrm>
              <a:custGeom>
                <a:avLst/>
                <a:gdLst/>
                <a:ahLst/>
                <a:cxnLst/>
                <a:rect l="l" t="t" r="r" b="b"/>
                <a:pathLst>
                  <a:path w="587" h="491" extrusionOk="0">
                    <a:moveTo>
                      <a:pt x="269" y="1"/>
                    </a:moveTo>
                    <a:cubicBezTo>
                      <a:pt x="129" y="1"/>
                      <a:pt x="0" y="125"/>
                      <a:pt x="26" y="283"/>
                    </a:cubicBezTo>
                    <a:cubicBezTo>
                      <a:pt x="46" y="404"/>
                      <a:pt x="149" y="490"/>
                      <a:pt x="265" y="490"/>
                    </a:cubicBezTo>
                    <a:cubicBezTo>
                      <a:pt x="278" y="490"/>
                      <a:pt x="292" y="489"/>
                      <a:pt x="305" y="487"/>
                    </a:cubicBezTo>
                    <a:cubicBezTo>
                      <a:pt x="521" y="452"/>
                      <a:pt x="587" y="177"/>
                      <a:pt x="411" y="48"/>
                    </a:cubicBezTo>
                    <a:cubicBezTo>
                      <a:pt x="366"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45"/>
              <p:cNvSpPr/>
              <p:nvPr/>
            </p:nvSpPr>
            <p:spPr>
              <a:xfrm>
                <a:off x="5995850" y="3923775"/>
                <a:ext cx="14675" cy="12275"/>
              </a:xfrm>
              <a:custGeom>
                <a:avLst/>
                <a:gdLst/>
                <a:ahLst/>
                <a:cxnLst/>
                <a:rect l="l" t="t" r="r" b="b"/>
                <a:pathLst>
                  <a:path w="587" h="491" extrusionOk="0">
                    <a:moveTo>
                      <a:pt x="269" y="1"/>
                    </a:moveTo>
                    <a:cubicBezTo>
                      <a:pt x="129" y="1"/>
                      <a:pt x="0" y="125"/>
                      <a:pt x="26" y="286"/>
                    </a:cubicBezTo>
                    <a:cubicBezTo>
                      <a:pt x="46" y="405"/>
                      <a:pt x="149" y="490"/>
                      <a:pt x="265" y="490"/>
                    </a:cubicBezTo>
                    <a:cubicBezTo>
                      <a:pt x="278" y="490"/>
                      <a:pt x="292" y="489"/>
                      <a:pt x="305" y="487"/>
                    </a:cubicBezTo>
                    <a:cubicBezTo>
                      <a:pt x="521" y="456"/>
                      <a:pt x="587" y="177"/>
                      <a:pt x="411"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45"/>
              <p:cNvSpPr/>
              <p:nvPr/>
            </p:nvSpPr>
            <p:spPr>
              <a:xfrm>
                <a:off x="5966075" y="3928550"/>
                <a:ext cx="14675" cy="12250"/>
              </a:xfrm>
              <a:custGeom>
                <a:avLst/>
                <a:gdLst/>
                <a:ahLst/>
                <a:cxnLst/>
                <a:rect l="l" t="t" r="r" b="b"/>
                <a:pathLst>
                  <a:path w="587" h="490" extrusionOk="0">
                    <a:moveTo>
                      <a:pt x="265" y="0"/>
                    </a:moveTo>
                    <a:cubicBezTo>
                      <a:pt x="127" y="0"/>
                      <a:pt x="0" y="123"/>
                      <a:pt x="26" y="283"/>
                    </a:cubicBezTo>
                    <a:cubicBezTo>
                      <a:pt x="43" y="403"/>
                      <a:pt x="149" y="490"/>
                      <a:pt x="270" y="490"/>
                    </a:cubicBezTo>
                    <a:cubicBezTo>
                      <a:pt x="281" y="490"/>
                      <a:pt x="293" y="489"/>
                      <a:pt x="305" y="487"/>
                    </a:cubicBezTo>
                    <a:cubicBezTo>
                      <a:pt x="518" y="453"/>
                      <a:pt x="587" y="174"/>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45"/>
              <p:cNvSpPr/>
              <p:nvPr/>
            </p:nvSpPr>
            <p:spPr>
              <a:xfrm>
                <a:off x="5936225" y="3933250"/>
                <a:ext cx="14675" cy="12250"/>
              </a:xfrm>
              <a:custGeom>
                <a:avLst/>
                <a:gdLst/>
                <a:ahLst/>
                <a:cxnLst/>
                <a:rect l="l" t="t" r="r" b="b"/>
                <a:pathLst>
                  <a:path w="587" h="490" extrusionOk="0">
                    <a:moveTo>
                      <a:pt x="267" y="0"/>
                    </a:moveTo>
                    <a:cubicBezTo>
                      <a:pt x="127" y="0"/>
                      <a:pt x="0" y="123"/>
                      <a:pt x="26" y="283"/>
                    </a:cubicBezTo>
                    <a:cubicBezTo>
                      <a:pt x="46" y="403"/>
                      <a:pt x="149" y="490"/>
                      <a:pt x="270" y="490"/>
                    </a:cubicBezTo>
                    <a:cubicBezTo>
                      <a:pt x="281" y="490"/>
                      <a:pt x="293" y="489"/>
                      <a:pt x="305" y="487"/>
                    </a:cubicBezTo>
                    <a:cubicBezTo>
                      <a:pt x="521" y="453"/>
                      <a:pt x="587" y="177"/>
                      <a:pt x="412" y="48"/>
                    </a:cubicBezTo>
                    <a:cubicBezTo>
                      <a:pt x="365" y="15"/>
                      <a:pt x="315"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45"/>
              <p:cNvSpPr/>
              <p:nvPr/>
            </p:nvSpPr>
            <p:spPr>
              <a:xfrm>
                <a:off x="5906375" y="3937950"/>
                <a:ext cx="14700" cy="12275"/>
              </a:xfrm>
              <a:custGeom>
                <a:avLst/>
                <a:gdLst/>
                <a:ahLst/>
                <a:cxnLst/>
                <a:rect l="l" t="t" r="r" b="b"/>
                <a:pathLst>
                  <a:path w="588"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45"/>
              <p:cNvSpPr/>
              <p:nvPr/>
            </p:nvSpPr>
            <p:spPr>
              <a:xfrm>
                <a:off x="5875200" y="3942675"/>
                <a:ext cx="14700" cy="12275"/>
              </a:xfrm>
              <a:custGeom>
                <a:avLst/>
                <a:gdLst/>
                <a:ahLst/>
                <a:cxnLst/>
                <a:rect l="l" t="t" r="r" b="b"/>
                <a:pathLst>
                  <a:path w="588" h="491" extrusionOk="0">
                    <a:moveTo>
                      <a:pt x="323" y="0"/>
                    </a:moveTo>
                    <a:cubicBezTo>
                      <a:pt x="310" y="0"/>
                      <a:pt x="296" y="1"/>
                      <a:pt x="283" y="4"/>
                    </a:cubicBezTo>
                    <a:cubicBezTo>
                      <a:pt x="70" y="38"/>
                      <a:pt x="1" y="314"/>
                      <a:pt x="179" y="442"/>
                    </a:cubicBezTo>
                    <a:cubicBezTo>
                      <a:pt x="225" y="475"/>
                      <a:pt x="274" y="490"/>
                      <a:pt x="322" y="490"/>
                    </a:cubicBezTo>
                    <a:cubicBezTo>
                      <a:pt x="461" y="490"/>
                      <a:pt x="587" y="368"/>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45"/>
              <p:cNvSpPr/>
              <p:nvPr/>
            </p:nvSpPr>
            <p:spPr>
              <a:xfrm>
                <a:off x="6228475" y="3856250"/>
                <a:ext cx="14675" cy="12275"/>
              </a:xfrm>
              <a:custGeom>
                <a:avLst/>
                <a:gdLst/>
                <a:ahLst/>
                <a:cxnLst/>
                <a:rect l="l" t="t" r="r" b="b"/>
                <a:pathLst>
                  <a:path w="587" h="491" extrusionOk="0">
                    <a:moveTo>
                      <a:pt x="321" y="1"/>
                    </a:moveTo>
                    <a:cubicBezTo>
                      <a:pt x="308" y="1"/>
                      <a:pt x="295" y="2"/>
                      <a:pt x="282" y="4"/>
                    </a:cubicBezTo>
                    <a:cubicBezTo>
                      <a:pt x="66" y="38"/>
                      <a:pt x="0" y="314"/>
                      <a:pt x="176" y="443"/>
                    </a:cubicBezTo>
                    <a:cubicBezTo>
                      <a:pt x="221" y="476"/>
                      <a:pt x="271" y="491"/>
                      <a:pt x="319" y="491"/>
                    </a:cubicBezTo>
                    <a:cubicBezTo>
                      <a:pt x="459" y="491"/>
                      <a:pt x="587" y="368"/>
                      <a:pt x="561" y="208"/>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45"/>
              <p:cNvSpPr/>
              <p:nvPr/>
            </p:nvSpPr>
            <p:spPr>
              <a:xfrm>
                <a:off x="6198625" y="3860975"/>
                <a:ext cx="14675" cy="12250"/>
              </a:xfrm>
              <a:custGeom>
                <a:avLst/>
                <a:gdLst/>
                <a:ahLst/>
                <a:cxnLst/>
                <a:rect l="l" t="t" r="r" b="b"/>
                <a:pathLst>
                  <a:path w="587" h="490" extrusionOk="0">
                    <a:moveTo>
                      <a:pt x="317" y="1"/>
                    </a:moveTo>
                    <a:cubicBezTo>
                      <a:pt x="306" y="1"/>
                      <a:pt x="294" y="1"/>
                      <a:pt x="282" y="3"/>
                    </a:cubicBezTo>
                    <a:cubicBezTo>
                      <a:pt x="66" y="37"/>
                      <a:pt x="0" y="316"/>
                      <a:pt x="176" y="442"/>
                    </a:cubicBezTo>
                    <a:cubicBezTo>
                      <a:pt x="221" y="475"/>
                      <a:pt x="271" y="490"/>
                      <a:pt x="319" y="490"/>
                    </a:cubicBezTo>
                    <a:cubicBezTo>
                      <a:pt x="459" y="490"/>
                      <a:pt x="587" y="367"/>
                      <a:pt x="561" y="207"/>
                    </a:cubicBezTo>
                    <a:cubicBezTo>
                      <a:pt x="541"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45"/>
              <p:cNvSpPr/>
              <p:nvPr/>
            </p:nvSpPr>
            <p:spPr>
              <a:xfrm>
                <a:off x="6170150" y="3865725"/>
                <a:ext cx="14625" cy="12250"/>
              </a:xfrm>
              <a:custGeom>
                <a:avLst/>
                <a:gdLst/>
                <a:ahLst/>
                <a:cxnLst/>
                <a:rect l="l" t="t" r="r" b="b"/>
                <a:pathLst>
                  <a:path w="585" h="490" extrusionOk="0">
                    <a:moveTo>
                      <a:pt x="266" y="0"/>
                    </a:moveTo>
                    <a:cubicBezTo>
                      <a:pt x="127" y="0"/>
                      <a:pt x="0" y="123"/>
                      <a:pt x="23" y="283"/>
                    </a:cubicBezTo>
                    <a:cubicBezTo>
                      <a:pt x="43" y="403"/>
                      <a:pt x="149" y="489"/>
                      <a:pt x="270" y="489"/>
                    </a:cubicBezTo>
                    <a:cubicBezTo>
                      <a:pt x="282" y="489"/>
                      <a:pt x="294" y="488"/>
                      <a:pt x="306" y="487"/>
                    </a:cubicBezTo>
                    <a:cubicBezTo>
                      <a:pt x="519" y="452"/>
                      <a:pt x="584" y="173"/>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45"/>
              <p:cNvSpPr/>
              <p:nvPr/>
            </p:nvSpPr>
            <p:spPr>
              <a:xfrm>
                <a:off x="6140325" y="3870425"/>
                <a:ext cx="14675" cy="12250"/>
              </a:xfrm>
              <a:custGeom>
                <a:avLst/>
                <a:gdLst/>
                <a:ahLst/>
                <a:cxnLst/>
                <a:rect l="l" t="t" r="r" b="b"/>
                <a:pathLst>
                  <a:path w="587" h="490" extrusionOk="0">
                    <a:moveTo>
                      <a:pt x="265" y="0"/>
                    </a:moveTo>
                    <a:cubicBezTo>
                      <a:pt x="126" y="0"/>
                      <a:pt x="0" y="123"/>
                      <a:pt x="26" y="283"/>
                    </a:cubicBezTo>
                    <a:cubicBezTo>
                      <a:pt x="43" y="403"/>
                      <a:pt x="149" y="489"/>
                      <a:pt x="269" y="489"/>
                    </a:cubicBezTo>
                    <a:cubicBezTo>
                      <a:pt x="281" y="489"/>
                      <a:pt x="293" y="488"/>
                      <a:pt x="305" y="487"/>
                    </a:cubicBezTo>
                    <a:cubicBezTo>
                      <a:pt x="518" y="452"/>
                      <a:pt x="587" y="177"/>
                      <a:pt x="408" y="48"/>
                    </a:cubicBezTo>
                    <a:cubicBezTo>
                      <a:pt x="363" y="15"/>
                      <a:pt x="313"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45"/>
              <p:cNvSpPr/>
              <p:nvPr/>
            </p:nvSpPr>
            <p:spPr>
              <a:xfrm>
                <a:off x="6110450" y="3875125"/>
                <a:ext cx="14700" cy="12275"/>
              </a:xfrm>
              <a:custGeom>
                <a:avLst/>
                <a:gdLst/>
                <a:ahLst/>
                <a:cxnLst/>
                <a:rect l="l" t="t" r="r" b="b"/>
                <a:pathLst>
                  <a:path w="588" h="491" extrusionOk="0">
                    <a:moveTo>
                      <a:pt x="270" y="1"/>
                    </a:moveTo>
                    <a:cubicBezTo>
                      <a:pt x="130" y="1"/>
                      <a:pt x="1" y="124"/>
                      <a:pt x="27" y="283"/>
                    </a:cubicBezTo>
                    <a:cubicBezTo>
                      <a:pt x="46" y="404"/>
                      <a:pt x="150" y="490"/>
                      <a:pt x="266" y="490"/>
                    </a:cubicBezTo>
                    <a:cubicBezTo>
                      <a:pt x="279" y="490"/>
                      <a:pt x="292" y="489"/>
                      <a:pt x="306" y="487"/>
                    </a:cubicBezTo>
                    <a:cubicBezTo>
                      <a:pt x="522" y="452"/>
                      <a:pt x="588" y="177"/>
                      <a:pt x="412" y="48"/>
                    </a:cubicBezTo>
                    <a:cubicBezTo>
                      <a:pt x="367" y="15"/>
                      <a:pt x="318" y="1"/>
                      <a:pt x="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45"/>
              <p:cNvSpPr/>
              <p:nvPr/>
            </p:nvSpPr>
            <p:spPr>
              <a:xfrm>
                <a:off x="6080700" y="3879825"/>
                <a:ext cx="14550" cy="12275"/>
              </a:xfrm>
              <a:custGeom>
                <a:avLst/>
                <a:gdLst/>
                <a:ahLst/>
                <a:cxnLst/>
                <a:rect l="l" t="t" r="r" b="b"/>
                <a:pathLst>
                  <a:path w="582" h="491" extrusionOk="0">
                    <a:moveTo>
                      <a:pt x="267" y="1"/>
                    </a:moveTo>
                    <a:cubicBezTo>
                      <a:pt x="254" y="1"/>
                      <a:pt x="240" y="2"/>
                      <a:pt x="226" y="4"/>
                    </a:cubicBezTo>
                    <a:cubicBezTo>
                      <a:pt x="95" y="26"/>
                      <a:pt x="1" y="152"/>
                      <a:pt x="23" y="283"/>
                    </a:cubicBezTo>
                    <a:cubicBezTo>
                      <a:pt x="44" y="414"/>
                      <a:pt x="154" y="490"/>
                      <a:pt x="265" y="490"/>
                    </a:cubicBezTo>
                    <a:cubicBezTo>
                      <a:pt x="338" y="490"/>
                      <a:pt x="411" y="459"/>
                      <a:pt x="461" y="390"/>
                    </a:cubicBezTo>
                    <a:cubicBezTo>
                      <a:pt x="582" y="225"/>
                      <a:pt x="460"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45"/>
              <p:cNvSpPr/>
              <p:nvPr/>
            </p:nvSpPr>
            <p:spPr>
              <a:xfrm>
                <a:off x="6050850" y="3884525"/>
                <a:ext cx="14600" cy="12275"/>
              </a:xfrm>
              <a:custGeom>
                <a:avLst/>
                <a:gdLst/>
                <a:ahLst/>
                <a:cxnLst/>
                <a:rect l="l" t="t" r="r" b="b"/>
                <a:pathLst>
                  <a:path w="584" h="491" extrusionOk="0">
                    <a:moveTo>
                      <a:pt x="266" y="1"/>
                    </a:moveTo>
                    <a:cubicBezTo>
                      <a:pt x="127" y="1"/>
                      <a:pt x="0" y="125"/>
                      <a:pt x="26" y="283"/>
                    </a:cubicBezTo>
                    <a:cubicBezTo>
                      <a:pt x="43" y="404"/>
                      <a:pt x="146" y="490"/>
                      <a:pt x="265" y="490"/>
                    </a:cubicBezTo>
                    <a:cubicBezTo>
                      <a:pt x="278" y="490"/>
                      <a:pt x="291" y="489"/>
                      <a:pt x="305" y="487"/>
                    </a:cubicBezTo>
                    <a:cubicBezTo>
                      <a:pt x="518" y="452"/>
                      <a:pt x="584" y="177"/>
                      <a:pt x="408"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45"/>
              <p:cNvSpPr/>
              <p:nvPr/>
            </p:nvSpPr>
            <p:spPr>
              <a:xfrm>
                <a:off x="6021000" y="3889275"/>
                <a:ext cx="14675" cy="12225"/>
              </a:xfrm>
              <a:custGeom>
                <a:avLst/>
                <a:gdLst/>
                <a:ahLst/>
                <a:cxnLst/>
                <a:rect l="l" t="t" r="r" b="b"/>
                <a:pathLst>
                  <a:path w="587" h="489" extrusionOk="0">
                    <a:moveTo>
                      <a:pt x="269" y="0"/>
                    </a:moveTo>
                    <a:cubicBezTo>
                      <a:pt x="128" y="0"/>
                      <a:pt x="0" y="123"/>
                      <a:pt x="26" y="284"/>
                    </a:cubicBezTo>
                    <a:cubicBezTo>
                      <a:pt x="46" y="403"/>
                      <a:pt x="146" y="488"/>
                      <a:pt x="265" y="488"/>
                    </a:cubicBezTo>
                    <a:cubicBezTo>
                      <a:pt x="278" y="488"/>
                      <a:pt x="291" y="487"/>
                      <a:pt x="305" y="485"/>
                    </a:cubicBezTo>
                    <a:cubicBezTo>
                      <a:pt x="521" y="454"/>
                      <a:pt x="587" y="175"/>
                      <a:pt x="411" y="46"/>
                    </a:cubicBezTo>
                    <a:cubicBezTo>
                      <a:pt x="366" y="14"/>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45"/>
              <p:cNvSpPr/>
              <p:nvPr/>
            </p:nvSpPr>
            <p:spPr>
              <a:xfrm>
                <a:off x="5991150" y="3894000"/>
                <a:ext cx="14675" cy="12250"/>
              </a:xfrm>
              <a:custGeom>
                <a:avLst/>
                <a:gdLst/>
                <a:ahLst/>
                <a:cxnLst/>
                <a:rect l="l" t="t" r="r" b="b"/>
                <a:pathLst>
                  <a:path w="587" h="490" extrusionOk="0">
                    <a:moveTo>
                      <a:pt x="268" y="0"/>
                    </a:moveTo>
                    <a:cubicBezTo>
                      <a:pt x="128" y="0"/>
                      <a:pt x="0" y="123"/>
                      <a:pt x="26" y="283"/>
                    </a:cubicBezTo>
                    <a:cubicBezTo>
                      <a:pt x="46" y="403"/>
                      <a:pt x="152" y="490"/>
                      <a:pt x="270" y="490"/>
                    </a:cubicBezTo>
                    <a:cubicBezTo>
                      <a:pt x="282" y="490"/>
                      <a:pt x="293" y="489"/>
                      <a:pt x="305" y="487"/>
                    </a:cubicBezTo>
                    <a:cubicBezTo>
                      <a:pt x="521" y="453"/>
                      <a:pt x="587" y="174"/>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45"/>
              <p:cNvSpPr/>
              <p:nvPr/>
            </p:nvSpPr>
            <p:spPr>
              <a:xfrm>
                <a:off x="5961350" y="3898700"/>
                <a:ext cx="14625" cy="12275"/>
              </a:xfrm>
              <a:custGeom>
                <a:avLst/>
                <a:gdLst/>
                <a:ahLst/>
                <a:cxnLst/>
                <a:rect l="l" t="t" r="r" b="b"/>
                <a:pathLst>
                  <a:path w="585" h="491" extrusionOk="0">
                    <a:moveTo>
                      <a:pt x="266" y="0"/>
                    </a:moveTo>
                    <a:cubicBezTo>
                      <a:pt x="128" y="0"/>
                      <a:pt x="1" y="123"/>
                      <a:pt x="24" y="283"/>
                    </a:cubicBezTo>
                    <a:cubicBezTo>
                      <a:pt x="44" y="405"/>
                      <a:pt x="147" y="490"/>
                      <a:pt x="266" y="490"/>
                    </a:cubicBezTo>
                    <a:cubicBezTo>
                      <a:pt x="279" y="490"/>
                      <a:pt x="292" y="489"/>
                      <a:pt x="306" y="487"/>
                    </a:cubicBezTo>
                    <a:cubicBezTo>
                      <a:pt x="519" y="453"/>
                      <a:pt x="585" y="177"/>
                      <a:pt x="409" y="48"/>
                    </a:cubicBezTo>
                    <a:cubicBezTo>
                      <a:pt x="364"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45"/>
              <p:cNvSpPr/>
              <p:nvPr/>
            </p:nvSpPr>
            <p:spPr>
              <a:xfrm>
                <a:off x="5931525" y="3903400"/>
                <a:ext cx="14675" cy="12275"/>
              </a:xfrm>
              <a:custGeom>
                <a:avLst/>
                <a:gdLst/>
                <a:ahLst/>
                <a:cxnLst/>
                <a:rect l="l" t="t" r="r" b="b"/>
                <a:pathLst>
                  <a:path w="587" h="491" extrusionOk="0">
                    <a:moveTo>
                      <a:pt x="267" y="1"/>
                    </a:moveTo>
                    <a:cubicBezTo>
                      <a:pt x="127" y="1"/>
                      <a:pt x="0" y="125"/>
                      <a:pt x="26" y="283"/>
                    </a:cubicBezTo>
                    <a:cubicBezTo>
                      <a:pt x="43" y="405"/>
                      <a:pt x="146" y="490"/>
                      <a:pt x="265" y="490"/>
                    </a:cubicBezTo>
                    <a:cubicBezTo>
                      <a:pt x="278" y="490"/>
                      <a:pt x="291" y="489"/>
                      <a:pt x="305" y="487"/>
                    </a:cubicBezTo>
                    <a:cubicBezTo>
                      <a:pt x="518" y="453"/>
                      <a:pt x="587" y="177"/>
                      <a:pt x="408" y="48"/>
                    </a:cubicBezTo>
                    <a:cubicBezTo>
                      <a:pt x="363" y="16"/>
                      <a:pt x="314"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45"/>
              <p:cNvSpPr/>
              <p:nvPr/>
            </p:nvSpPr>
            <p:spPr>
              <a:xfrm>
                <a:off x="5901675" y="3908100"/>
                <a:ext cx="14675" cy="12275"/>
              </a:xfrm>
              <a:custGeom>
                <a:avLst/>
                <a:gdLst/>
                <a:ahLst/>
                <a:cxnLst/>
                <a:rect l="l" t="t" r="r" b="b"/>
                <a:pathLst>
                  <a:path w="587" h="491" extrusionOk="0">
                    <a:moveTo>
                      <a:pt x="269" y="1"/>
                    </a:moveTo>
                    <a:cubicBezTo>
                      <a:pt x="129" y="1"/>
                      <a:pt x="0" y="125"/>
                      <a:pt x="26" y="283"/>
                    </a:cubicBezTo>
                    <a:cubicBezTo>
                      <a:pt x="46" y="405"/>
                      <a:pt x="149" y="490"/>
                      <a:pt x="266" y="490"/>
                    </a:cubicBezTo>
                    <a:cubicBezTo>
                      <a:pt x="279" y="490"/>
                      <a:pt x="292" y="489"/>
                      <a:pt x="305" y="487"/>
                    </a:cubicBezTo>
                    <a:cubicBezTo>
                      <a:pt x="521" y="453"/>
                      <a:pt x="587" y="177"/>
                      <a:pt x="412" y="48"/>
                    </a:cubicBezTo>
                    <a:cubicBezTo>
                      <a:pt x="367"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45"/>
              <p:cNvSpPr/>
              <p:nvPr/>
            </p:nvSpPr>
            <p:spPr>
              <a:xfrm>
                <a:off x="5871825" y="3912850"/>
                <a:ext cx="14700" cy="12225"/>
              </a:xfrm>
              <a:custGeom>
                <a:avLst/>
                <a:gdLst/>
                <a:ahLst/>
                <a:cxnLst/>
                <a:rect l="l" t="t" r="r" b="b"/>
                <a:pathLst>
                  <a:path w="588" h="489" extrusionOk="0">
                    <a:moveTo>
                      <a:pt x="270" y="0"/>
                    </a:moveTo>
                    <a:cubicBezTo>
                      <a:pt x="130" y="0"/>
                      <a:pt x="0" y="123"/>
                      <a:pt x="26" y="285"/>
                    </a:cubicBezTo>
                    <a:cubicBezTo>
                      <a:pt x="46" y="403"/>
                      <a:pt x="149" y="488"/>
                      <a:pt x="266" y="488"/>
                    </a:cubicBezTo>
                    <a:cubicBezTo>
                      <a:pt x="279" y="488"/>
                      <a:pt x="292" y="487"/>
                      <a:pt x="305" y="485"/>
                    </a:cubicBezTo>
                    <a:cubicBezTo>
                      <a:pt x="521" y="454"/>
                      <a:pt x="587" y="175"/>
                      <a:pt x="412"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45"/>
              <p:cNvSpPr/>
              <p:nvPr/>
            </p:nvSpPr>
            <p:spPr>
              <a:xfrm>
                <a:off x="6223775" y="3826425"/>
                <a:ext cx="14625" cy="12275"/>
              </a:xfrm>
              <a:custGeom>
                <a:avLst/>
                <a:gdLst/>
                <a:ahLst/>
                <a:cxnLst/>
                <a:rect l="l" t="t" r="r" b="b"/>
                <a:pathLst>
                  <a:path w="585" h="491" extrusionOk="0">
                    <a:moveTo>
                      <a:pt x="314" y="1"/>
                    </a:moveTo>
                    <a:cubicBezTo>
                      <a:pt x="303" y="1"/>
                      <a:pt x="291" y="1"/>
                      <a:pt x="279" y="3"/>
                    </a:cubicBezTo>
                    <a:cubicBezTo>
                      <a:pt x="66" y="37"/>
                      <a:pt x="0" y="316"/>
                      <a:pt x="176" y="445"/>
                    </a:cubicBezTo>
                    <a:cubicBezTo>
                      <a:pt x="220" y="477"/>
                      <a:pt x="269" y="491"/>
                      <a:pt x="316" y="491"/>
                    </a:cubicBezTo>
                    <a:cubicBezTo>
                      <a:pt x="456" y="491"/>
                      <a:pt x="584" y="368"/>
                      <a:pt x="561" y="207"/>
                    </a:cubicBezTo>
                    <a:cubicBezTo>
                      <a:pt x="541" y="87"/>
                      <a:pt x="435" y="1"/>
                      <a:pt x="3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45"/>
              <p:cNvSpPr/>
              <p:nvPr/>
            </p:nvSpPr>
            <p:spPr>
              <a:xfrm>
                <a:off x="6193925" y="3831175"/>
                <a:ext cx="14675" cy="12275"/>
              </a:xfrm>
              <a:custGeom>
                <a:avLst/>
                <a:gdLst/>
                <a:ahLst/>
                <a:cxnLst/>
                <a:rect l="l" t="t" r="r" b="b"/>
                <a:pathLst>
                  <a:path w="587" h="491" extrusionOk="0">
                    <a:moveTo>
                      <a:pt x="321" y="1"/>
                    </a:moveTo>
                    <a:cubicBezTo>
                      <a:pt x="309" y="1"/>
                      <a:pt x="295" y="2"/>
                      <a:pt x="282" y="4"/>
                    </a:cubicBezTo>
                    <a:cubicBezTo>
                      <a:pt x="66" y="35"/>
                      <a:pt x="0" y="314"/>
                      <a:pt x="176" y="443"/>
                    </a:cubicBezTo>
                    <a:cubicBezTo>
                      <a:pt x="220" y="476"/>
                      <a:pt x="270" y="490"/>
                      <a:pt x="318" y="490"/>
                    </a:cubicBezTo>
                    <a:cubicBezTo>
                      <a:pt x="458" y="490"/>
                      <a:pt x="587" y="366"/>
                      <a:pt x="561" y="205"/>
                    </a:cubicBezTo>
                    <a:cubicBezTo>
                      <a:pt x="541" y="86"/>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45"/>
              <p:cNvSpPr/>
              <p:nvPr/>
            </p:nvSpPr>
            <p:spPr>
              <a:xfrm>
                <a:off x="6164075" y="3835875"/>
                <a:ext cx="14675" cy="12275"/>
              </a:xfrm>
              <a:custGeom>
                <a:avLst/>
                <a:gdLst/>
                <a:ahLst/>
                <a:cxnLst/>
                <a:rect l="l" t="t" r="r" b="b"/>
                <a:pathLst>
                  <a:path w="587" h="491" extrusionOk="0">
                    <a:moveTo>
                      <a:pt x="322" y="1"/>
                    </a:moveTo>
                    <a:cubicBezTo>
                      <a:pt x="309" y="1"/>
                      <a:pt x="296" y="2"/>
                      <a:pt x="282" y="4"/>
                    </a:cubicBezTo>
                    <a:cubicBezTo>
                      <a:pt x="66" y="39"/>
                      <a:pt x="0" y="314"/>
                      <a:pt x="176" y="443"/>
                    </a:cubicBezTo>
                    <a:cubicBezTo>
                      <a:pt x="221" y="476"/>
                      <a:pt x="271" y="490"/>
                      <a:pt x="319" y="490"/>
                    </a:cubicBezTo>
                    <a:cubicBezTo>
                      <a:pt x="460" y="490"/>
                      <a:pt x="587" y="366"/>
                      <a:pt x="561" y="208"/>
                    </a:cubicBezTo>
                    <a:cubicBezTo>
                      <a:pt x="541" y="87"/>
                      <a:pt x="440"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45"/>
              <p:cNvSpPr/>
              <p:nvPr/>
            </p:nvSpPr>
            <p:spPr>
              <a:xfrm>
                <a:off x="6135600" y="3840575"/>
                <a:ext cx="14625" cy="12275"/>
              </a:xfrm>
              <a:custGeom>
                <a:avLst/>
                <a:gdLst/>
                <a:ahLst/>
                <a:cxnLst/>
                <a:rect l="l" t="t" r="r" b="b"/>
                <a:pathLst>
                  <a:path w="585" h="491" extrusionOk="0">
                    <a:moveTo>
                      <a:pt x="267" y="1"/>
                    </a:moveTo>
                    <a:cubicBezTo>
                      <a:pt x="128" y="1"/>
                      <a:pt x="0" y="124"/>
                      <a:pt x="23" y="283"/>
                    </a:cubicBezTo>
                    <a:cubicBezTo>
                      <a:pt x="43" y="404"/>
                      <a:pt x="147" y="490"/>
                      <a:pt x="265" y="490"/>
                    </a:cubicBezTo>
                    <a:cubicBezTo>
                      <a:pt x="279" y="490"/>
                      <a:pt x="292" y="489"/>
                      <a:pt x="306" y="487"/>
                    </a:cubicBezTo>
                    <a:cubicBezTo>
                      <a:pt x="519" y="452"/>
                      <a:pt x="584" y="177"/>
                      <a:pt x="409" y="48"/>
                    </a:cubicBezTo>
                    <a:cubicBezTo>
                      <a:pt x="364" y="15"/>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45"/>
              <p:cNvSpPr/>
              <p:nvPr/>
            </p:nvSpPr>
            <p:spPr>
              <a:xfrm>
                <a:off x="6105750" y="3845275"/>
                <a:ext cx="14700" cy="12275"/>
              </a:xfrm>
              <a:custGeom>
                <a:avLst/>
                <a:gdLst/>
                <a:ahLst/>
                <a:cxnLst/>
                <a:rect l="l" t="t" r="r" b="b"/>
                <a:pathLst>
                  <a:path w="588" h="491" extrusionOk="0">
                    <a:moveTo>
                      <a:pt x="268" y="1"/>
                    </a:moveTo>
                    <a:cubicBezTo>
                      <a:pt x="128" y="1"/>
                      <a:pt x="1" y="125"/>
                      <a:pt x="27" y="283"/>
                    </a:cubicBezTo>
                    <a:cubicBezTo>
                      <a:pt x="44" y="404"/>
                      <a:pt x="147" y="490"/>
                      <a:pt x="265" y="490"/>
                    </a:cubicBezTo>
                    <a:cubicBezTo>
                      <a:pt x="279" y="490"/>
                      <a:pt x="292" y="489"/>
                      <a:pt x="306" y="487"/>
                    </a:cubicBezTo>
                    <a:cubicBezTo>
                      <a:pt x="522" y="452"/>
                      <a:pt x="588" y="177"/>
                      <a:pt x="412" y="48"/>
                    </a:cubicBezTo>
                    <a:cubicBezTo>
                      <a:pt x="366" y="15"/>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45"/>
              <p:cNvSpPr/>
              <p:nvPr/>
            </p:nvSpPr>
            <p:spPr>
              <a:xfrm>
                <a:off x="6074600" y="38500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45"/>
              <p:cNvSpPr/>
              <p:nvPr/>
            </p:nvSpPr>
            <p:spPr>
              <a:xfrm>
                <a:off x="6046225" y="3854775"/>
                <a:ext cx="14475" cy="12200"/>
              </a:xfrm>
              <a:custGeom>
                <a:avLst/>
                <a:gdLst/>
                <a:ahLst/>
                <a:cxnLst/>
                <a:rect l="l" t="t" r="r" b="b"/>
                <a:pathLst>
                  <a:path w="579" h="488" extrusionOk="0">
                    <a:moveTo>
                      <a:pt x="265" y="0"/>
                    </a:moveTo>
                    <a:cubicBezTo>
                      <a:pt x="251" y="0"/>
                      <a:pt x="237" y="1"/>
                      <a:pt x="223" y="3"/>
                    </a:cubicBezTo>
                    <a:cubicBezTo>
                      <a:pt x="92" y="22"/>
                      <a:pt x="1" y="148"/>
                      <a:pt x="20" y="282"/>
                    </a:cubicBezTo>
                    <a:cubicBezTo>
                      <a:pt x="41" y="412"/>
                      <a:pt x="152" y="488"/>
                      <a:pt x="264" y="488"/>
                    </a:cubicBezTo>
                    <a:cubicBezTo>
                      <a:pt x="336" y="488"/>
                      <a:pt x="409" y="456"/>
                      <a:pt x="458" y="386"/>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45"/>
              <p:cNvSpPr/>
              <p:nvPr/>
            </p:nvSpPr>
            <p:spPr>
              <a:xfrm>
                <a:off x="6016375" y="3859475"/>
                <a:ext cx="14475" cy="12250"/>
              </a:xfrm>
              <a:custGeom>
                <a:avLst/>
                <a:gdLst/>
                <a:ahLst/>
                <a:cxnLst/>
                <a:rect l="l" t="t" r="r" b="b"/>
                <a:pathLst>
                  <a:path w="579" h="490" extrusionOk="0">
                    <a:moveTo>
                      <a:pt x="265" y="0"/>
                    </a:moveTo>
                    <a:cubicBezTo>
                      <a:pt x="251" y="0"/>
                      <a:pt x="237" y="1"/>
                      <a:pt x="223" y="3"/>
                    </a:cubicBezTo>
                    <a:cubicBezTo>
                      <a:pt x="92" y="22"/>
                      <a:pt x="1" y="148"/>
                      <a:pt x="23" y="282"/>
                    </a:cubicBezTo>
                    <a:cubicBezTo>
                      <a:pt x="42" y="414"/>
                      <a:pt x="152" y="490"/>
                      <a:pt x="265" y="490"/>
                    </a:cubicBezTo>
                    <a:cubicBezTo>
                      <a:pt x="337" y="490"/>
                      <a:pt x="411" y="458"/>
                      <a:pt x="462" y="389"/>
                    </a:cubicBezTo>
                    <a:cubicBezTo>
                      <a:pt x="579" y="222"/>
                      <a:pt x="458" y="0"/>
                      <a:pt x="2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45"/>
              <p:cNvSpPr/>
              <p:nvPr/>
            </p:nvSpPr>
            <p:spPr>
              <a:xfrm>
                <a:off x="5986525" y="3864175"/>
                <a:ext cx="14550" cy="12250"/>
              </a:xfrm>
              <a:custGeom>
                <a:avLst/>
                <a:gdLst/>
                <a:ahLst/>
                <a:cxnLst/>
                <a:rect l="l" t="t" r="r" b="b"/>
                <a:pathLst>
                  <a:path w="582" h="490" extrusionOk="0">
                    <a:moveTo>
                      <a:pt x="267" y="0"/>
                    </a:moveTo>
                    <a:cubicBezTo>
                      <a:pt x="254" y="0"/>
                      <a:pt x="240" y="1"/>
                      <a:pt x="227" y="3"/>
                    </a:cubicBezTo>
                    <a:cubicBezTo>
                      <a:pt x="92" y="25"/>
                      <a:pt x="1" y="151"/>
                      <a:pt x="23" y="282"/>
                    </a:cubicBezTo>
                    <a:cubicBezTo>
                      <a:pt x="44" y="414"/>
                      <a:pt x="154" y="490"/>
                      <a:pt x="266" y="490"/>
                    </a:cubicBezTo>
                    <a:cubicBezTo>
                      <a:pt x="338" y="490"/>
                      <a:pt x="411" y="458"/>
                      <a:pt x="462" y="389"/>
                    </a:cubicBezTo>
                    <a:cubicBezTo>
                      <a:pt x="582" y="225"/>
                      <a:pt x="458" y="0"/>
                      <a:pt x="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45"/>
              <p:cNvSpPr/>
              <p:nvPr/>
            </p:nvSpPr>
            <p:spPr>
              <a:xfrm>
                <a:off x="5956600" y="3868850"/>
                <a:ext cx="14675" cy="12275"/>
              </a:xfrm>
              <a:custGeom>
                <a:avLst/>
                <a:gdLst/>
                <a:ahLst/>
                <a:cxnLst/>
                <a:rect l="l" t="t" r="r" b="b"/>
                <a:pathLst>
                  <a:path w="587" h="491" extrusionOk="0">
                    <a:moveTo>
                      <a:pt x="269" y="1"/>
                    </a:moveTo>
                    <a:cubicBezTo>
                      <a:pt x="129" y="1"/>
                      <a:pt x="0" y="125"/>
                      <a:pt x="26" y="283"/>
                    </a:cubicBezTo>
                    <a:cubicBezTo>
                      <a:pt x="46" y="405"/>
                      <a:pt x="149" y="490"/>
                      <a:pt x="265" y="490"/>
                    </a:cubicBezTo>
                    <a:cubicBezTo>
                      <a:pt x="278" y="490"/>
                      <a:pt x="292" y="489"/>
                      <a:pt x="305" y="487"/>
                    </a:cubicBezTo>
                    <a:cubicBezTo>
                      <a:pt x="521" y="453"/>
                      <a:pt x="587" y="177"/>
                      <a:pt x="411" y="48"/>
                    </a:cubicBezTo>
                    <a:cubicBezTo>
                      <a:pt x="366" y="16"/>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45"/>
              <p:cNvSpPr/>
              <p:nvPr/>
            </p:nvSpPr>
            <p:spPr>
              <a:xfrm>
                <a:off x="5926800" y="3873550"/>
                <a:ext cx="14625" cy="12275"/>
              </a:xfrm>
              <a:custGeom>
                <a:avLst/>
                <a:gdLst/>
                <a:ahLst/>
                <a:cxnLst/>
                <a:rect l="l" t="t" r="r" b="b"/>
                <a:pathLst>
                  <a:path w="585" h="491" extrusionOk="0">
                    <a:moveTo>
                      <a:pt x="267" y="1"/>
                    </a:moveTo>
                    <a:cubicBezTo>
                      <a:pt x="128" y="1"/>
                      <a:pt x="1" y="125"/>
                      <a:pt x="24" y="283"/>
                    </a:cubicBezTo>
                    <a:cubicBezTo>
                      <a:pt x="44" y="405"/>
                      <a:pt x="147" y="490"/>
                      <a:pt x="266" y="490"/>
                    </a:cubicBezTo>
                    <a:cubicBezTo>
                      <a:pt x="279" y="490"/>
                      <a:pt x="292" y="489"/>
                      <a:pt x="306" y="487"/>
                    </a:cubicBezTo>
                    <a:cubicBezTo>
                      <a:pt x="519" y="453"/>
                      <a:pt x="585" y="177"/>
                      <a:pt x="409" y="48"/>
                    </a:cubicBezTo>
                    <a:cubicBezTo>
                      <a:pt x="364" y="16"/>
                      <a:pt x="315"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45"/>
              <p:cNvSpPr/>
              <p:nvPr/>
            </p:nvSpPr>
            <p:spPr>
              <a:xfrm>
                <a:off x="5896975" y="3878300"/>
                <a:ext cx="14675" cy="12225"/>
              </a:xfrm>
              <a:custGeom>
                <a:avLst/>
                <a:gdLst/>
                <a:ahLst/>
                <a:cxnLst/>
                <a:rect l="l" t="t" r="r" b="b"/>
                <a:pathLst>
                  <a:path w="587" h="489" extrusionOk="0">
                    <a:moveTo>
                      <a:pt x="269" y="0"/>
                    </a:moveTo>
                    <a:cubicBezTo>
                      <a:pt x="128" y="0"/>
                      <a:pt x="0" y="123"/>
                      <a:pt x="26" y="285"/>
                    </a:cubicBezTo>
                    <a:cubicBezTo>
                      <a:pt x="43" y="403"/>
                      <a:pt x="146" y="488"/>
                      <a:pt x="265" y="488"/>
                    </a:cubicBezTo>
                    <a:cubicBezTo>
                      <a:pt x="278" y="488"/>
                      <a:pt x="291" y="487"/>
                      <a:pt x="305" y="485"/>
                    </a:cubicBezTo>
                    <a:cubicBezTo>
                      <a:pt x="518" y="454"/>
                      <a:pt x="587" y="175"/>
                      <a:pt x="411" y="46"/>
                    </a:cubicBezTo>
                    <a:cubicBezTo>
                      <a:pt x="366" y="15"/>
                      <a:pt x="317"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45"/>
              <p:cNvSpPr/>
              <p:nvPr/>
            </p:nvSpPr>
            <p:spPr>
              <a:xfrm>
                <a:off x="5867125" y="388302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45"/>
              <p:cNvSpPr/>
              <p:nvPr/>
            </p:nvSpPr>
            <p:spPr>
              <a:xfrm>
                <a:off x="6218975" y="3796625"/>
                <a:ext cx="14700" cy="12275"/>
              </a:xfrm>
              <a:custGeom>
                <a:avLst/>
                <a:gdLst/>
                <a:ahLst/>
                <a:cxnLst/>
                <a:rect l="l" t="t" r="r" b="b"/>
                <a:pathLst>
                  <a:path w="588" h="491" extrusionOk="0">
                    <a:moveTo>
                      <a:pt x="323" y="1"/>
                    </a:moveTo>
                    <a:cubicBezTo>
                      <a:pt x="310" y="1"/>
                      <a:pt x="296" y="2"/>
                      <a:pt x="283" y="4"/>
                    </a:cubicBezTo>
                    <a:cubicBezTo>
                      <a:pt x="70" y="39"/>
                      <a:pt x="1" y="314"/>
                      <a:pt x="180" y="443"/>
                    </a:cubicBezTo>
                    <a:cubicBezTo>
                      <a:pt x="224" y="476"/>
                      <a:pt x="274" y="490"/>
                      <a:pt x="321" y="490"/>
                    </a:cubicBezTo>
                    <a:cubicBezTo>
                      <a:pt x="460" y="490"/>
                      <a:pt x="588" y="366"/>
                      <a:pt x="562" y="208"/>
                    </a:cubicBezTo>
                    <a:cubicBezTo>
                      <a:pt x="545" y="87"/>
                      <a:pt x="442" y="1"/>
                      <a:pt x="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45"/>
              <p:cNvSpPr/>
              <p:nvPr/>
            </p:nvSpPr>
            <p:spPr>
              <a:xfrm>
                <a:off x="6189225" y="38013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0" y="476"/>
                      <a:pt x="270" y="490"/>
                      <a:pt x="318" y="490"/>
                    </a:cubicBezTo>
                    <a:cubicBezTo>
                      <a:pt x="458" y="490"/>
                      <a:pt x="587" y="366"/>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45"/>
              <p:cNvSpPr/>
              <p:nvPr/>
            </p:nvSpPr>
            <p:spPr>
              <a:xfrm>
                <a:off x="6159375" y="3806025"/>
                <a:ext cx="14675" cy="12275"/>
              </a:xfrm>
              <a:custGeom>
                <a:avLst/>
                <a:gdLst/>
                <a:ahLst/>
                <a:cxnLst/>
                <a:rect l="l" t="t" r="r" b="b"/>
                <a:pathLst>
                  <a:path w="587" h="491" extrusionOk="0">
                    <a:moveTo>
                      <a:pt x="321" y="1"/>
                    </a:moveTo>
                    <a:cubicBezTo>
                      <a:pt x="308" y="1"/>
                      <a:pt x="295" y="2"/>
                      <a:pt x="282" y="4"/>
                    </a:cubicBezTo>
                    <a:cubicBezTo>
                      <a:pt x="66" y="39"/>
                      <a:pt x="0" y="314"/>
                      <a:pt x="176" y="443"/>
                    </a:cubicBezTo>
                    <a:cubicBezTo>
                      <a:pt x="221" y="476"/>
                      <a:pt x="271" y="491"/>
                      <a:pt x="319" y="491"/>
                    </a:cubicBezTo>
                    <a:cubicBezTo>
                      <a:pt x="459" y="491"/>
                      <a:pt x="587" y="368"/>
                      <a:pt x="561" y="208"/>
                    </a:cubicBezTo>
                    <a:cubicBezTo>
                      <a:pt x="541" y="87"/>
                      <a:pt x="438" y="1"/>
                      <a:pt x="3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45"/>
              <p:cNvSpPr/>
              <p:nvPr/>
            </p:nvSpPr>
            <p:spPr>
              <a:xfrm>
                <a:off x="6129525" y="3810750"/>
                <a:ext cx="14675" cy="12250"/>
              </a:xfrm>
              <a:custGeom>
                <a:avLst/>
                <a:gdLst/>
                <a:ahLst/>
                <a:cxnLst/>
                <a:rect l="l" t="t" r="r" b="b"/>
                <a:pathLst>
                  <a:path w="587" h="490" extrusionOk="0">
                    <a:moveTo>
                      <a:pt x="317" y="1"/>
                    </a:moveTo>
                    <a:cubicBezTo>
                      <a:pt x="306" y="1"/>
                      <a:pt x="294" y="2"/>
                      <a:pt x="282" y="3"/>
                    </a:cubicBezTo>
                    <a:cubicBezTo>
                      <a:pt x="69" y="38"/>
                      <a:pt x="0" y="317"/>
                      <a:pt x="176" y="442"/>
                    </a:cubicBezTo>
                    <a:cubicBezTo>
                      <a:pt x="222" y="475"/>
                      <a:pt x="272" y="490"/>
                      <a:pt x="320" y="490"/>
                    </a:cubicBezTo>
                    <a:cubicBezTo>
                      <a:pt x="460" y="490"/>
                      <a:pt x="587" y="367"/>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45"/>
              <p:cNvSpPr/>
              <p:nvPr/>
            </p:nvSpPr>
            <p:spPr>
              <a:xfrm>
                <a:off x="6099750" y="3815450"/>
                <a:ext cx="14625" cy="12300"/>
              </a:xfrm>
              <a:custGeom>
                <a:avLst/>
                <a:gdLst/>
                <a:ahLst/>
                <a:cxnLst/>
                <a:rect l="l" t="t" r="r" b="b"/>
                <a:pathLst>
                  <a:path w="585" h="492" extrusionOk="0">
                    <a:moveTo>
                      <a:pt x="315" y="1"/>
                    </a:moveTo>
                    <a:cubicBezTo>
                      <a:pt x="303" y="1"/>
                      <a:pt x="291" y="2"/>
                      <a:pt x="279" y="3"/>
                    </a:cubicBezTo>
                    <a:cubicBezTo>
                      <a:pt x="66" y="38"/>
                      <a:pt x="0" y="317"/>
                      <a:pt x="176" y="445"/>
                    </a:cubicBezTo>
                    <a:cubicBezTo>
                      <a:pt x="220" y="477"/>
                      <a:pt x="269" y="491"/>
                      <a:pt x="317" y="491"/>
                    </a:cubicBezTo>
                    <a:cubicBezTo>
                      <a:pt x="456" y="491"/>
                      <a:pt x="585" y="368"/>
                      <a:pt x="561" y="207"/>
                    </a:cubicBezTo>
                    <a:cubicBezTo>
                      <a:pt x="541" y="87"/>
                      <a:pt x="435" y="1"/>
                      <a:pt x="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45"/>
              <p:cNvSpPr/>
              <p:nvPr/>
            </p:nvSpPr>
            <p:spPr>
              <a:xfrm>
                <a:off x="6069900" y="38202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5"/>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45"/>
              <p:cNvSpPr/>
              <p:nvPr/>
            </p:nvSpPr>
            <p:spPr>
              <a:xfrm>
                <a:off x="6040050" y="38249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45"/>
              <p:cNvSpPr/>
              <p:nvPr/>
            </p:nvSpPr>
            <p:spPr>
              <a:xfrm>
                <a:off x="6010200" y="3829625"/>
                <a:ext cx="14675" cy="12250"/>
              </a:xfrm>
              <a:custGeom>
                <a:avLst/>
                <a:gdLst/>
                <a:ahLst/>
                <a:cxnLst/>
                <a:rect l="l" t="t" r="r" b="b"/>
                <a:pathLst>
                  <a:path w="587" h="490" extrusionOk="0">
                    <a:moveTo>
                      <a:pt x="323"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45"/>
              <p:cNvSpPr/>
              <p:nvPr/>
            </p:nvSpPr>
            <p:spPr>
              <a:xfrm>
                <a:off x="5980425" y="3834350"/>
                <a:ext cx="14675" cy="12250"/>
              </a:xfrm>
              <a:custGeom>
                <a:avLst/>
                <a:gdLst/>
                <a:ahLst/>
                <a:cxnLst/>
                <a:rect l="l" t="t" r="r" b="b"/>
                <a:pathLst>
                  <a:path w="587" h="490" extrusionOk="0">
                    <a:moveTo>
                      <a:pt x="317" y="0"/>
                    </a:moveTo>
                    <a:cubicBezTo>
                      <a:pt x="306" y="0"/>
                      <a:pt x="294" y="1"/>
                      <a:pt x="282" y="2"/>
                    </a:cubicBezTo>
                    <a:cubicBezTo>
                      <a:pt x="66" y="37"/>
                      <a:pt x="0" y="313"/>
                      <a:pt x="176" y="441"/>
                    </a:cubicBezTo>
                    <a:cubicBezTo>
                      <a:pt x="221" y="474"/>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45"/>
              <p:cNvSpPr/>
              <p:nvPr/>
            </p:nvSpPr>
            <p:spPr>
              <a:xfrm>
                <a:off x="5951900" y="3839050"/>
                <a:ext cx="14675" cy="12225"/>
              </a:xfrm>
              <a:custGeom>
                <a:avLst/>
                <a:gdLst/>
                <a:ahLst/>
                <a:cxnLst/>
                <a:rect l="l" t="t" r="r" b="b"/>
                <a:pathLst>
                  <a:path w="587" h="489" extrusionOk="0">
                    <a:moveTo>
                      <a:pt x="270" y="0"/>
                    </a:moveTo>
                    <a:cubicBezTo>
                      <a:pt x="130" y="0"/>
                      <a:pt x="0" y="123"/>
                      <a:pt x="26" y="285"/>
                    </a:cubicBezTo>
                    <a:cubicBezTo>
                      <a:pt x="46" y="403"/>
                      <a:pt x="149" y="488"/>
                      <a:pt x="265" y="488"/>
                    </a:cubicBezTo>
                    <a:cubicBezTo>
                      <a:pt x="278" y="488"/>
                      <a:pt x="292" y="487"/>
                      <a:pt x="305" y="485"/>
                    </a:cubicBezTo>
                    <a:cubicBezTo>
                      <a:pt x="521" y="454"/>
                      <a:pt x="587" y="175"/>
                      <a:pt x="411" y="46"/>
                    </a:cubicBezTo>
                    <a:cubicBezTo>
                      <a:pt x="367" y="15"/>
                      <a:pt x="318" y="0"/>
                      <a:pt x="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45"/>
              <p:cNvSpPr/>
              <p:nvPr/>
            </p:nvSpPr>
            <p:spPr>
              <a:xfrm>
                <a:off x="5922050" y="3843775"/>
                <a:ext cx="14675" cy="12250"/>
              </a:xfrm>
              <a:custGeom>
                <a:avLst/>
                <a:gdLst/>
                <a:ahLst/>
                <a:cxnLst/>
                <a:rect l="l" t="t" r="r" b="b"/>
                <a:pathLst>
                  <a:path w="587" h="490" extrusionOk="0">
                    <a:moveTo>
                      <a:pt x="268" y="1"/>
                    </a:moveTo>
                    <a:cubicBezTo>
                      <a:pt x="128" y="1"/>
                      <a:pt x="0" y="123"/>
                      <a:pt x="26" y="284"/>
                    </a:cubicBezTo>
                    <a:cubicBezTo>
                      <a:pt x="46" y="404"/>
                      <a:pt x="152" y="490"/>
                      <a:pt x="270" y="490"/>
                    </a:cubicBezTo>
                    <a:cubicBezTo>
                      <a:pt x="282" y="490"/>
                      <a:pt x="293" y="489"/>
                      <a:pt x="305" y="487"/>
                    </a:cubicBezTo>
                    <a:cubicBezTo>
                      <a:pt x="521" y="453"/>
                      <a:pt x="587" y="174"/>
                      <a:pt x="411" y="49"/>
                    </a:cubicBezTo>
                    <a:cubicBezTo>
                      <a:pt x="366"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45"/>
              <p:cNvSpPr/>
              <p:nvPr/>
            </p:nvSpPr>
            <p:spPr>
              <a:xfrm>
                <a:off x="5890950" y="3848500"/>
                <a:ext cx="14625" cy="12250"/>
              </a:xfrm>
              <a:custGeom>
                <a:avLst/>
                <a:gdLst/>
                <a:ahLst/>
                <a:cxnLst/>
                <a:rect l="l" t="t" r="r" b="b"/>
                <a:pathLst>
                  <a:path w="585" h="490" extrusionOk="0">
                    <a:moveTo>
                      <a:pt x="320" y="0"/>
                    </a:moveTo>
                    <a:cubicBezTo>
                      <a:pt x="306" y="0"/>
                      <a:pt x="293" y="1"/>
                      <a:pt x="280" y="4"/>
                    </a:cubicBezTo>
                    <a:cubicBezTo>
                      <a:pt x="66" y="38"/>
                      <a:pt x="1" y="314"/>
                      <a:pt x="176" y="442"/>
                    </a:cubicBezTo>
                    <a:cubicBezTo>
                      <a:pt x="221" y="475"/>
                      <a:pt x="270" y="490"/>
                      <a:pt x="318" y="490"/>
                    </a:cubicBezTo>
                    <a:cubicBezTo>
                      <a:pt x="457" y="490"/>
                      <a:pt x="585" y="366"/>
                      <a:pt x="562" y="207"/>
                    </a:cubicBezTo>
                    <a:cubicBezTo>
                      <a:pt x="542" y="86"/>
                      <a:pt x="438" y="0"/>
                      <a:pt x="3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45"/>
              <p:cNvSpPr/>
              <p:nvPr/>
            </p:nvSpPr>
            <p:spPr>
              <a:xfrm>
                <a:off x="5862425" y="3853200"/>
                <a:ext cx="14675" cy="12250"/>
              </a:xfrm>
              <a:custGeom>
                <a:avLst/>
                <a:gdLst/>
                <a:ahLst/>
                <a:cxnLst/>
                <a:rect l="l" t="t" r="r" b="b"/>
                <a:pathLst>
                  <a:path w="587" h="490" extrusionOk="0">
                    <a:moveTo>
                      <a:pt x="268" y="0"/>
                    </a:moveTo>
                    <a:cubicBezTo>
                      <a:pt x="127" y="0"/>
                      <a:pt x="0" y="124"/>
                      <a:pt x="26" y="283"/>
                    </a:cubicBezTo>
                    <a:cubicBezTo>
                      <a:pt x="46" y="404"/>
                      <a:pt x="147" y="490"/>
                      <a:pt x="265" y="490"/>
                    </a:cubicBezTo>
                    <a:cubicBezTo>
                      <a:pt x="278" y="490"/>
                      <a:pt x="291" y="489"/>
                      <a:pt x="305" y="486"/>
                    </a:cubicBezTo>
                    <a:cubicBezTo>
                      <a:pt x="521" y="452"/>
                      <a:pt x="587" y="176"/>
                      <a:pt x="411" y="48"/>
                    </a:cubicBezTo>
                    <a:cubicBezTo>
                      <a:pt x="366" y="15"/>
                      <a:pt x="316"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45"/>
              <p:cNvSpPr/>
              <p:nvPr/>
            </p:nvSpPr>
            <p:spPr>
              <a:xfrm>
                <a:off x="6215600" y="3766775"/>
                <a:ext cx="14700" cy="12250"/>
              </a:xfrm>
              <a:custGeom>
                <a:avLst/>
                <a:gdLst/>
                <a:ahLst/>
                <a:cxnLst/>
                <a:rect l="l" t="t" r="r" b="b"/>
                <a:pathLst>
                  <a:path w="588" h="490" extrusionOk="0">
                    <a:moveTo>
                      <a:pt x="269" y="1"/>
                    </a:moveTo>
                    <a:cubicBezTo>
                      <a:pt x="129" y="1"/>
                      <a:pt x="1" y="124"/>
                      <a:pt x="26" y="283"/>
                    </a:cubicBezTo>
                    <a:cubicBezTo>
                      <a:pt x="46" y="404"/>
                      <a:pt x="149" y="490"/>
                      <a:pt x="266" y="490"/>
                    </a:cubicBezTo>
                    <a:cubicBezTo>
                      <a:pt x="279" y="490"/>
                      <a:pt x="292" y="489"/>
                      <a:pt x="305" y="487"/>
                    </a:cubicBezTo>
                    <a:cubicBezTo>
                      <a:pt x="521" y="452"/>
                      <a:pt x="587" y="176"/>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45"/>
              <p:cNvSpPr/>
              <p:nvPr/>
            </p:nvSpPr>
            <p:spPr>
              <a:xfrm>
                <a:off x="6184525" y="3771475"/>
                <a:ext cx="14625" cy="12275"/>
              </a:xfrm>
              <a:custGeom>
                <a:avLst/>
                <a:gdLst/>
                <a:ahLst/>
                <a:cxnLst/>
                <a:rect l="l" t="t" r="r" b="b"/>
                <a:pathLst>
                  <a:path w="585" h="491" extrusionOk="0">
                    <a:moveTo>
                      <a:pt x="318" y="1"/>
                    </a:moveTo>
                    <a:cubicBezTo>
                      <a:pt x="305" y="1"/>
                      <a:pt x="292" y="2"/>
                      <a:pt x="279" y="4"/>
                    </a:cubicBezTo>
                    <a:cubicBezTo>
                      <a:pt x="66" y="39"/>
                      <a:pt x="0" y="314"/>
                      <a:pt x="176" y="443"/>
                    </a:cubicBezTo>
                    <a:cubicBezTo>
                      <a:pt x="221" y="476"/>
                      <a:pt x="270" y="491"/>
                      <a:pt x="319" y="491"/>
                    </a:cubicBezTo>
                    <a:cubicBezTo>
                      <a:pt x="457" y="491"/>
                      <a:pt x="584" y="368"/>
                      <a:pt x="561" y="208"/>
                    </a:cubicBezTo>
                    <a:cubicBezTo>
                      <a:pt x="541" y="89"/>
                      <a:pt x="437"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45"/>
              <p:cNvSpPr/>
              <p:nvPr/>
            </p:nvSpPr>
            <p:spPr>
              <a:xfrm>
                <a:off x="6154675" y="3776200"/>
                <a:ext cx="14675" cy="12250"/>
              </a:xfrm>
              <a:custGeom>
                <a:avLst/>
                <a:gdLst/>
                <a:ahLst/>
                <a:cxnLst/>
                <a:rect l="l" t="t" r="r" b="b"/>
                <a:pathLst>
                  <a:path w="587" h="490" extrusionOk="0">
                    <a:moveTo>
                      <a:pt x="317" y="1"/>
                    </a:moveTo>
                    <a:cubicBezTo>
                      <a:pt x="305" y="1"/>
                      <a:pt x="294" y="2"/>
                      <a:pt x="282" y="3"/>
                    </a:cubicBezTo>
                    <a:cubicBezTo>
                      <a:pt x="66" y="38"/>
                      <a:pt x="0" y="317"/>
                      <a:pt x="176" y="442"/>
                    </a:cubicBezTo>
                    <a:cubicBezTo>
                      <a:pt x="221" y="475"/>
                      <a:pt x="271" y="490"/>
                      <a:pt x="319" y="490"/>
                    </a:cubicBezTo>
                    <a:cubicBezTo>
                      <a:pt x="459" y="490"/>
                      <a:pt x="587" y="367"/>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45"/>
              <p:cNvSpPr/>
              <p:nvPr/>
            </p:nvSpPr>
            <p:spPr>
              <a:xfrm>
                <a:off x="6124825" y="3780975"/>
                <a:ext cx="14675" cy="12225"/>
              </a:xfrm>
              <a:custGeom>
                <a:avLst/>
                <a:gdLst/>
                <a:ahLst/>
                <a:cxnLst/>
                <a:rect l="l" t="t" r="r" b="b"/>
                <a:pathLst>
                  <a:path w="587" h="489" extrusionOk="0">
                    <a:moveTo>
                      <a:pt x="321" y="0"/>
                    </a:moveTo>
                    <a:cubicBezTo>
                      <a:pt x="308" y="0"/>
                      <a:pt x="295" y="1"/>
                      <a:pt x="282" y="3"/>
                    </a:cubicBezTo>
                    <a:cubicBezTo>
                      <a:pt x="66" y="35"/>
                      <a:pt x="0" y="314"/>
                      <a:pt x="176" y="442"/>
                    </a:cubicBezTo>
                    <a:cubicBezTo>
                      <a:pt x="220" y="474"/>
                      <a:pt x="269" y="488"/>
                      <a:pt x="317" y="488"/>
                    </a:cubicBezTo>
                    <a:cubicBezTo>
                      <a:pt x="457" y="488"/>
                      <a:pt x="587" y="365"/>
                      <a:pt x="561" y="204"/>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45"/>
              <p:cNvSpPr/>
              <p:nvPr/>
            </p:nvSpPr>
            <p:spPr>
              <a:xfrm>
                <a:off x="6094975" y="3785675"/>
                <a:ext cx="14675" cy="12250"/>
              </a:xfrm>
              <a:custGeom>
                <a:avLst/>
                <a:gdLst/>
                <a:ahLst/>
                <a:cxnLst/>
                <a:rect l="l" t="t" r="r" b="b"/>
                <a:pathLst>
                  <a:path w="587" h="490" extrusionOk="0">
                    <a:moveTo>
                      <a:pt x="322" y="0"/>
                    </a:moveTo>
                    <a:cubicBezTo>
                      <a:pt x="309" y="0"/>
                      <a:pt x="296" y="1"/>
                      <a:pt x="282" y="3"/>
                    </a:cubicBezTo>
                    <a:cubicBezTo>
                      <a:pt x="69" y="38"/>
                      <a:pt x="0" y="314"/>
                      <a:pt x="179" y="442"/>
                    </a:cubicBezTo>
                    <a:cubicBezTo>
                      <a:pt x="224" y="475"/>
                      <a:pt x="273" y="490"/>
                      <a:pt x="321"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45"/>
              <p:cNvSpPr/>
              <p:nvPr/>
            </p:nvSpPr>
            <p:spPr>
              <a:xfrm>
                <a:off x="6065200" y="3790375"/>
                <a:ext cx="14625" cy="12250"/>
              </a:xfrm>
              <a:custGeom>
                <a:avLst/>
                <a:gdLst/>
                <a:ahLst/>
                <a:cxnLst/>
                <a:rect l="l" t="t" r="r" b="b"/>
                <a:pathLst>
                  <a:path w="585" h="490" extrusionOk="0">
                    <a:moveTo>
                      <a:pt x="319" y="0"/>
                    </a:moveTo>
                    <a:cubicBezTo>
                      <a:pt x="306" y="0"/>
                      <a:pt x="293" y="1"/>
                      <a:pt x="279" y="3"/>
                    </a:cubicBezTo>
                    <a:cubicBezTo>
                      <a:pt x="66" y="38"/>
                      <a:pt x="0" y="314"/>
                      <a:pt x="176" y="442"/>
                    </a:cubicBezTo>
                    <a:cubicBezTo>
                      <a:pt x="221" y="475"/>
                      <a:pt x="270" y="490"/>
                      <a:pt x="318" y="490"/>
                    </a:cubicBezTo>
                    <a:cubicBezTo>
                      <a:pt x="457" y="490"/>
                      <a:pt x="585"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45"/>
              <p:cNvSpPr/>
              <p:nvPr/>
            </p:nvSpPr>
            <p:spPr>
              <a:xfrm>
                <a:off x="6035350" y="3795075"/>
                <a:ext cx="14675" cy="12275"/>
              </a:xfrm>
              <a:custGeom>
                <a:avLst/>
                <a:gdLst/>
                <a:ahLst/>
                <a:cxnLst/>
                <a:rect l="l" t="t" r="r" b="b"/>
                <a:pathLst>
                  <a:path w="587" h="491" extrusionOk="0">
                    <a:moveTo>
                      <a:pt x="322" y="0"/>
                    </a:moveTo>
                    <a:cubicBezTo>
                      <a:pt x="309" y="0"/>
                      <a:pt x="295" y="1"/>
                      <a:pt x="282" y="3"/>
                    </a:cubicBezTo>
                    <a:cubicBezTo>
                      <a:pt x="66" y="38"/>
                      <a:pt x="0" y="314"/>
                      <a:pt x="176" y="442"/>
                    </a:cubicBezTo>
                    <a:cubicBezTo>
                      <a:pt x="221" y="475"/>
                      <a:pt x="271" y="490"/>
                      <a:pt x="319" y="490"/>
                    </a:cubicBezTo>
                    <a:cubicBezTo>
                      <a:pt x="459" y="490"/>
                      <a:pt x="587" y="368"/>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45"/>
              <p:cNvSpPr/>
              <p:nvPr/>
            </p:nvSpPr>
            <p:spPr>
              <a:xfrm>
                <a:off x="6005500" y="3799800"/>
                <a:ext cx="14675" cy="12250"/>
              </a:xfrm>
              <a:custGeom>
                <a:avLst/>
                <a:gdLst/>
                <a:ahLst/>
                <a:cxnLst/>
                <a:rect l="l" t="t" r="r" b="b"/>
                <a:pathLst>
                  <a:path w="587" h="490" extrusionOk="0">
                    <a:moveTo>
                      <a:pt x="318" y="0"/>
                    </a:moveTo>
                    <a:cubicBezTo>
                      <a:pt x="306" y="0"/>
                      <a:pt x="294" y="1"/>
                      <a:pt x="282" y="2"/>
                    </a:cubicBezTo>
                    <a:cubicBezTo>
                      <a:pt x="66" y="37"/>
                      <a:pt x="0" y="316"/>
                      <a:pt x="176" y="441"/>
                    </a:cubicBezTo>
                    <a:cubicBezTo>
                      <a:pt x="222" y="474"/>
                      <a:pt x="272" y="489"/>
                      <a:pt x="321" y="489"/>
                    </a:cubicBezTo>
                    <a:cubicBezTo>
                      <a:pt x="461" y="489"/>
                      <a:pt x="587" y="367"/>
                      <a:pt x="561" y="206"/>
                    </a:cubicBezTo>
                    <a:cubicBezTo>
                      <a:pt x="541"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45"/>
              <p:cNvSpPr/>
              <p:nvPr/>
            </p:nvSpPr>
            <p:spPr>
              <a:xfrm>
                <a:off x="5975650" y="3804550"/>
                <a:ext cx="14675" cy="12225"/>
              </a:xfrm>
              <a:custGeom>
                <a:avLst/>
                <a:gdLst/>
                <a:ahLst/>
                <a:cxnLst/>
                <a:rect l="l" t="t" r="r" b="b"/>
                <a:pathLst>
                  <a:path w="587" h="489" extrusionOk="0">
                    <a:moveTo>
                      <a:pt x="323" y="0"/>
                    </a:moveTo>
                    <a:cubicBezTo>
                      <a:pt x="309" y="0"/>
                      <a:pt x="296" y="1"/>
                      <a:pt x="282" y="4"/>
                    </a:cubicBezTo>
                    <a:cubicBezTo>
                      <a:pt x="69" y="35"/>
                      <a:pt x="0" y="314"/>
                      <a:pt x="179" y="442"/>
                    </a:cubicBezTo>
                    <a:cubicBezTo>
                      <a:pt x="223" y="474"/>
                      <a:pt x="272" y="488"/>
                      <a:pt x="320" y="488"/>
                    </a:cubicBezTo>
                    <a:cubicBezTo>
                      <a:pt x="459" y="488"/>
                      <a:pt x="587" y="366"/>
                      <a:pt x="561" y="204"/>
                    </a:cubicBezTo>
                    <a:cubicBezTo>
                      <a:pt x="544"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45"/>
              <p:cNvSpPr/>
              <p:nvPr/>
            </p:nvSpPr>
            <p:spPr>
              <a:xfrm>
                <a:off x="5945875" y="3809250"/>
                <a:ext cx="14700" cy="12250"/>
              </a:xfrm>
              <a:custGeom>
                <a:avLst/>
                <a:gdLst/>
                <a:ahLst/>
                <a:cxnLst/>
                <a:rect l="l" t="t" r="r" b="b"/>
                <a:pathLst>
                  <a:path w="588" h="490" extrusionOk="0">
                    <a:moveTo>
                      <a:pt x="322" y="0"/>
                    </a:moveTo>
                    <a:cubicBezTo>
                      <a:pt x="309" y="0"/>
                      <a:pt x="296" y="1"/>
                      <a:pt x="282"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45"/>
              <p:cNvSpPr/>
              <p:nvPr/>
            </p:nvSpPr>
            <p:spPr>
              <a:xfrm>
                <a:off x="5916025" y="3813950"/>
                <a:ext cx="14700" cy="12250"/>
              </a:xfrm>
              <a:custGeom>
                <a:avLst/>
                <a:gdLst/>
                <a:ahLst/>
                <a:cxnLst/>
                <a:rect l="l" t="t" r="r" b="b"/>
                <a:pathLst>
                  <a:path w="588" h="490" extrusionOk="0">
                    <a:moveTo>
                      <a:pt x="322" y="0"/>
                    </a:moveTo>
                    <a:cubicBezTo>
                      <a:pt x="309" y="0"/>
                      <a:pt x="296" y="1"/>
                      <a:pt x="283" y="4"/>
                    </a:cubicBezTo>
                    <a:cubicBezTo>
                      <a:pt x="66" y="38"/>
                      <a:pt x="0" y="314"/>
                      <a:pt x="176" y="442"/>
                    </a:cubicBezTo>
                    <a:cubicBezTo>
                      <a:pt x="221" y="475"/>
                      <a:pt x="270" y="490"/>
                      <a:pt x="318" y="490"/>
                    </a:cubicBezTo>
                    <a:cubicBezTo>
                      <a:pt x="458" y="490"/>
                      <a:pt x="587" y="366"/>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45"/>
              <p:cNvSpPr/>
              <p:nvPr/>
            </p:nvSpPr>
            <p:spPr>
              <a:xfrm>
                <a:off x="5886175" y="3818650"/>
                <a:ext cx="14700" cy="12250"/>
              </a:xfrm>
              <a:custGeom>
                <a:avLst/>
                <a:gdLst/>
                <a:ahLst/>
                <a:cxnLst/>
                <a:rect l="l" t="t" r="r" b="b"/>
                <a:pathLst>
                  <a:path w="588" h="490" extrusionOk="0">
                    <a:moveTo>
                      <a:pt x="323" y="0"/>
                    </a:moveTo>
                    <a:cubicBezTo>
                      <a:pt x="309" y="0"/>
                      <a:pt x="296" y="2"/>
                      <a:pt x="283" y="4"/>
                    </a:cubicBezTo>
                    <a:cubicBezTo>
                      <a:pt x="69" y="38"/>
                      <a:pt x="0" y="314"/>
                      <a:pt x="176" y="442"/>
                    </a:cubicBezTo>
                    <a:cubicBezTo>
                      <a:pt x="222" y="475"/>
                      <a:pt x="271" y="490"/>
                      <a:pt x="320" y="490"/>
                    </a:cubicBezTo>
                    <a:cubicBezTo>
                      <a:pt x="460" y="490"/>
                      <a:pt x="587" y="366"/>
                      <a:pt x="561" y="207"/>
                    </a:cubicBezTo>
                    <a:cubicBezTo>
                      <a:pt x="545" y="86"/>
                      <a:pt x="441"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45"/>
              <p:cNvSpPr/>
              <p:nvPr/>
            </p:nvSpPr>
            <p:spPr>
              <a:xfrm>
                <a:off x="5857725" y="3823350"/>
                <a:ext cx="14675" cy="12250"/>
              </a:xfrm>
              <a:custGeom>
                <a:avLst/>
                <a:gdLst/>
                <a:ahLst/>
                <a:cxnLst/>
                <a:rect l="l" t="t" r="r" b="b"/>
                <a:pathLst>
                  <a:path w="587" h="490" extrusionOk="0">
                    <a:moveTo>
                      <a:pt x="266" y="0"/>
                    </a:moveTo>
                    <a:cubicBezTo>
                      <a:pt x="127" y="0"/>
                      <a:pt x="0" y="124"/>
                      <a:pt x="26" y="283"/>
                    </a:cubicBezTo>
                    <a:cubicBezTo>
                      <a:pt x="43" y="404"/>
                      <a:pt x="146" y="490"/>
                      <a:pt x="265" y="490"/>
                    </a:cubicBezTo>
                    <a:cubicBezTo>
                      <a:pt x="278" y="490"/>
                      <a:pt x="291" y="489"/>
                      <a:pt x="305" y="486"/>
                    </a:cubicBezTo>
                    <a:cubicBezTo>
                      <a:pt x="518" y="452"/>
                      <a:pt x="587" y="176"/>
                      <a:pt x="408" y="48"/>
                    </a:cubicBezTo>
                    <a:cubicBezTo>
                      <a:pt x="363" y="15"/>
                      <a:pt x="314" y="0"/>
                      <a:pt x="2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45"/>
              <p:cNvSpPr/>
              <p:nvPr/>
            </p:nvSpPr>
            <p:spPr>
              <a:xfrm>
                <a:off x="6211300" y="3739300"/>
                <a:ext cx="7625" cy="9900"/>
              </a:xfrm>
              <a:custGeom>
                <a:avLst/>
                <a:gdLst/>
                <a:ahLst/>
                <a:cxnLst/>
                <a:rect l="l" t="t" r="r" b="b"/>
                <a:pathLst>
                  <a:path w="305" h="396" extrusionOk="0">
                    <a:moveTo>
                      <a:pt x="60" y="0"/>
                    </a:moveTo>
                    <a:cubicBezTo>
                      <a:pt x="16" y="53"/>
                      <a:pt x="1" y="122"/>
                      <a:pt x="10" y="188"/>
                    </a:cubicBezTo>
                    <a:cubicBezTo>
                      <a:pt x="30" y="309"/>
                      <a:pt x="133" y="395"/>
                      <a:pt x="250" y="395"/>
                    </a:cubicBezTo>
                    <a:cubicBezTo>
                      <a:pt x="263" y="395"/>
                      <a:pt x="276" y="394"/>
                      <a:pt x="289" y="392"/>
                    </a:cubicBezTo>
                    <a:cubicBezTo>
                      <a:pt x="295" y="392"/>
                      <a:pt x="298" y="392"/>
                      <a:pt x="305" y="389"/>
                    </a:cubicBezTo>
                    <a:cubicBezTo>
                      <a:pt x="226" y="257"/>
                      <a:pt x="145" y="129"/>
                      <a:pt x="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45"/>
              <p:cNvSpPr/>
              <p:nvPr/>
            </p:nvSpPr>
            <p:spPr>
              <a:xfrm>
                <a:off x="6179725" y="3741650"/>
                <a:ext cx="14700" cy="12300"/>
              </a:xfrm>
              <a:custGeom>
                <a:avLst/>
                <a:gdLst/>
                <a:ahLst/>
                <a:cxnLst/>
                <a:rect l="l" t="t" r="r" b="b"/>
                <a:pathLst>
                  <a:path w="588" h="492" extrusionOk="0">
                    <a:moveTo>
                      <a:pt x="318" y="1"/>
                    </a:moveTo>
                    <a:cubicBezTo>
                      <a:pt x="307" y="1"/>
                      <a:pt x="295" y="2"/>
                      <a:pt x="283" y="3"/>
                    </a:cubicBezTo>
                    <a:cubicBezTo>
                      <a:pt x="70" y="38"/>
                      <a:pt x="1" y="317"/>
                      <a:pt x="179" y="445"/>
                    </a:cubicBezTo>
                    <a:cubicBezTo>
                      <a:pt x="224" y="477"/>
                      <a:pt x="273" y="491"/>
                      <a:pt x="320" y="491"/>
                    </a:cubicBezTo>
                    <a:cubicBezTo>
                      <a:pt x="460" y="491"/>
                      <a:pt x="588" y="368"/>
                      <a:pt x="562" y="207"/>
                    </a:cubicBezTo>
                    <a:cubicBezTo>
                      <a:pt x="545" y="87"/>
                      <a:pt x="439" y="1"/>
                      <a:pt x="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45"/>
              <p:cNvSpPr/>
              <p:nvPr/>
            </p:nvSpPr>
            <p:spPr>
              <a:xfrm>
                <a:off x="6149975" y="3746425"/>
                <a:ext cx="14625" cy="12250"/>
              </a:xfrm>
              <a:custGeom>
                <a:avLst/>
                <a:gdLst/>
                <a:ahLst/>
                <a:cxnLst/>
                <a:rect l="l" t="t" r="r" b="b"/>
                <a:pathLst>
                  <a:path w="585" h="490" extrusionOk="0">
                    <a:moveTo>
                      <a:pt x="319" y="0"/>
                    </a:moveTo>
                    <a:cubicBezTo>
                      <a:pt x="306" y="0"/>
                      <a:pt x="292" y="1"/>
                      <a:pt x="279" y="3"/>
                    </a:cubicBezTo>
                    <a:cubicBezTo>
                      <a:pt x="66" y="38"/>
                      <a:pt x="0" y="314"/>
                      <a:pt x="176" y="442"/>
                    </a:cubicBezTo>
                    <a:cubicBezTo>
                      <a:pt x="220" y="475"/>
                      <a:pt x="269" y="490"/>
                      <a:pt x="317" y="490"/>
                    </a:cubicBezTo>
                    <a:cubicBezTo>
                      <a:pt x="456" y="490"/>
                      <a:pt x="584" y="365"/>
                      <a:pt x="561" y="204"/>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45"/>
              <p:cNvSpPr/>
              <p:nvPr/>
            </p:nvSpPr>
            <p:spPr>
              <a:xfrm>
                <a:off x="6120125" y="3751125"/>
                <a:ext cx="14675" cy="12250"/>
              </a:xfrm>
              <a:custGeom>
                <a:avLst/>
                <a:gdLst/>
                <a:ahLst/>
                <a:cxnLst/>
                <a:rect l="l" t="t" r="r" b="b"/>
                <a:pathLst>
                  <a:path w="587" h="490" extrusionOk="0">
                    <a:moveTo>
                      <a:pt x="321" y="0"/>
                    </a:moveTo>
                    <a:cubicBezTo>
                      <a:pt x="308" y="0"/>
                      <a:pt x="295" y="1"/>
                      <a:pt x="282" y="3"/>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45"/>
              <p:cNvSpPr/>
              <p:nvPr/>
            </p:nvSpPr>
            <p:spPr>
              <a:xfrm>
                <a:off x="6090275" y="3755825"/>
                <a:ext cx="14675" cy="12250"/>
              </a:xfrm>
              <a:custGeom>
                <a:avLst/>
                <a:gdLst/>
                <a:ahLst/>
                <a:cxnLst/>
                <a:rect l="l" t="t" r="r" b="b"/>
                <a:pathLst>
                  <a:path w="587" h="490" extrusionOk="0">
                    <a:moveTo>
                      <a:pt x="322" y="0"/>
                    </a:moveTo>
                    <a:cubicBezTo>
                      <a:pt x="309" y="0"/>
                      <a:pt x="296" y="1"/>
                      <a:pt x="282" y="3"/>
                    </a:cubicBezTo>
                    <a:cubicBezTo>
                      <a:pt x="66" y="38"/>
                      <a:pt x="0" y="314"/>
                      <a:pt x="176" y="442"/>
                    </a:cubicBezTo>
                    <a:cubicBezTo>
                      <a:pt x="221" y="475"/>
                      <a:pt x="271" y="490"/>
                      <a:pt x="319" y="490"/>
                    </a:cubicBezTo>
                    <a:cubicBezTo>
                      <a:pt x="460" y="490"/>
                      <a:pt x="587" y="366"/>
                      <a:pt x="561" y="207"/>
                    </a:cubicBezTo>
                    <a:cubicBezTo>
                      <a:pt x="541" y="86"/>
                      <a:pt x="440"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45"/>
              <p:cNvSpPr/>
              <p:nvPr/>
            </p:nvSpPr>
            <p:spPr>
              <a:xfrm>
                <a:off x="6060425" y="3760525"/>
                <a:ext cx="14675" cy="12275"/>
              </a:xfrm>
              <a:custGeom>
                <a:avLst/>
                <a:gdLst/>
                <a:ahLst/>
                <a:cxnLst/>
                <a:rect l="l" t="t" r="r" b="b"/>
                <a:pathLst>
                  <a:path w="587" h="491" extrusionOk="0">
                    <a:moveTo>
                      <a:pt x="317" y="1"/>
                    </a:moveTo>
                    <a:cubicBezTo>
                      <a:pt x="306" y="1"/>
                      <a:pt x="294" y="2"/>
                      <a:pt x="282" y="3"/>
                    </a:cubicBezTo>
                    <a:cubicBezTo>
                      <a:pt x="69" y="38"/>
                      <a:pt x="0" y="314"/>
                      <a:pt x="179" y="442"/>
                    </a:cubicBezTo>
                    <a:cubicBezTo>
                      <a:pt x="224" y="475"/>
                      <a:pt x="274" y="490"/>
                      <a:pt x="322" y="490"/>
                    </a:cubicBezTo>
                    <a:cubicBezTo>
                      <a:pt x="460" y="490"/>
                      <a:pt x="587" y="368"/>
                      <a:pt x="561" y="207"/>
                    </a:cubicBezTo>
                    <a:cubicBezTo>
                      <a:pt x="544" y="87"/>
                      <a:pt x="438"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45"/>
              <p:cNvSpPr/>
              <p:nvPr/>
            </p:nvSpPr>
            <p:spPr>
              <a:xfrm>
                <a:off x="6030650" y="3765250"/>
                <a:ext cx="14675" cy="12250"/>
              </a:xfrm>
              <a:custGeom>
                <a:avLst/>
                <a:gdLst/>
                <a:ahLst/>
                <a:cxnLst/>
                <a:rect l="l" t="t" r="r" b="b"/>
                <a:pathLst>
                  <a:path w="587" h="490" extrusionOk="0">
                    <a:moveTo>
                      <a:pt x="317" y="0"/>
                    </a:moveTo>
                    <a:cubicBezTo>
                      <a:pt x="305" y="0"/>
                      <a:pt x="294" y="1"/>
                      <a:pt x="282" y="2"/>
                    </a:cubicBezTo>
                    <a:cubicBezTo>
                      <a:pt x="66" y="37"/>
                      <a:pt x="0" y="316"/>
                      <a:pt x="176" y="441"/>
                    </a:cubicBezTo>
                    <a:cubicBezTo>
                      <a:pt x="221" y="474"/>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45"/>
              <p:cNvSpPr/>
              <p:nvPr/>
            </p:nvSpPr>
            <p:spPr>
              <a:xfrm>
                <a:off x="6000800" y="3770000"/>
                <a:ext cx="14675" cy="12225"/>
              </a:xfrm>
              <a:custGeom>
                <a:avLst/>
                <a:gdLst/>
                <a:ahLst/>
                <a:cxnLst/>
                <a:rect l="l" t="t" r="r" b="b"/>
                <a:pathLst>
                  <a:path w="587" h="489" extrusionOk="0">
                    <a:moveTo>
                      <a:pt x="322" y="0"/>
                    </a:moveTo>
                    <a:cubicBezTo>
                      <a:pt x="309" y="0"/>
                      <a:pt x="296" y="1"/>
                      <a:pt x="282" y="4"/>
                    </a:cubicBezTo>
                    <a:cubicBezTo>
                      <a:pt x="66" y="35"/>
                      <a:pt x="0" y="314"/>
                      <a:pt x="176" y="442"/>
                    </a:cubicBezTo>
                    <a:cubicBezTo>
                      <a:pt x="220" y="474"/>
                      <a:pt x="269" y="488"/>
                      <a:pt x="317" y="488"/>
                    </a:cubicBezTo>
                    <a:cubicBezTo>
                      <a:pt x="457" y="488"/>
                      <a:pt x="587" y="366"/>
                      <a:pt x="561" y="204"/>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45"/>
              <p:cNvSpPr/>
              <p:nvPr/>
            </p:nvSpPr>
            <p:spPr>
              <a:xfrm>
                <a:off x="5970950" y="3774700"/>
                <a:ext cx="14675" cy="12250"/>
              </a:xfrm>
              <a:custGeom>
                <a:avLst/>
                <a:gdLst/>
                <a:ahLst/>
                <a:cxnLst/>
                <a:rect l="l" t="t" r="r" b="b"/>
                <a:pathLst>
                  <a:path w="587" h="490" extrusionOk="0">
                    <a:moveTo>
                      <a:pt x="322" y="0"/>
                    </a:moveTo>
                    <a:cubicBezTo>
                      <a:pt x="309" y="0"/>
                      <a:pt x="296" y="1"/>
                      <a:pt x="282" y="4"/>
                    </a:cubicBezTo>
                    <a:cubicBezTo>
                      <a:pt x="69" y="38"/>
                      <a:pt x="0" y="314"/>
                      <a:pt x="176" y="442"/>
                    </a:cubicBezTo>
                    <a:cubicBezTo>
                      <a:pt x="221" y="475"/>
                      <a:pt x="271" y="490"/>
                      <a:pt x="319"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45"/>
              <p:cNvSpPr/>
              <p:nvPr/>
            </p:nvSpPr>
            <p:spPr>
              <a:xfrm>
                <a:off x="5941175" y="377940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5" y="366"/>
                      <a:pt x="561" y="207"/>
                    </a:cubicBezTo>
                    <a:cubicBezTo>
                      <a:pt x="542"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45"/>
              <p:cNvSpPr/>
              <p:nvPr/>
            </p:nvSpPr>
            <p:spPr>
              <a:xfrm>
                <a:off x="5911325" y="3784100"/>
                <a:ext cx="14675" cy="12275"/>
              </a:xfrm>
              <a:custGeom>
                <a:avLst/>
                <a:gdLst/>
                <a:ahLst/>
                <a:cxnLst/>
                <a:rect l="l" t="t" r="r" b="b"/>
                <a:pathLst>
                  <a:path w="587" h="491" extrusionOk="0">
                    <a:moveTo>
                      <a:pt x="322" y="0"/>
                    </a:moveTo>
                    <a:cubicBezTo>
                      <a:pt x="309" y="0"/>
                      <a:pt x="296" y="2"/>
                      <a:pt x="282" y="4"/>
                    </a:cubicBezTo>
                    <a:cubicBezTo>
                      <a:pt x="66" y="38"/>
                      <a:pt x="0" y="314"/>
                      <a:pt x="176" y="442"/>
                    </a:cubicBezTo>
                    <a:cubicBezTo>
                      <a:pt x="221" y="476"/>
                      <a:pt x="271" y="490"/>
                      <a:pt x="319" y="490"/>
                    </a:cubicBezTo>
                    <a:cubicBezTo>
                      <a:pt x="459" y="490"/>
                      <a:pt x="587" y="368"/>
                      <a:pt x="561" y="207"/>
                    </a:cubicBezTo>
                    <a:cubicBezTo>
                      <a:pt x="542"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45"/>
              <p:cNvSpPr/>
              <p:nvPr/>
            </p:nvSpPr>
            <p:spPr>
              <a:xfrm>
                <a:off x="5881475" y="3788825"/>
                <a:ext cx="14675" cy="12250"/>
              </a:xfrm>
              <a:custGeom>
                <a:avLst/>
                <a:gdLst/>
                <a:ahLst/>
                <a:cxnLst/>
                <a:rect l="l" t="t" r="r" b="b"/>
                <a:pathLst>
                  <a:path w="587" h="490" extrusionOk="0">
                    <a:moveTo>
                      <a:pt x="317" y="0"/>
                    </a:moveTo>
                    <a:cubicBezTo>
                      <a:pt x="306" y="0"/>
                      <a:pt x="294" y="1"/>
                      <a:pt x="282" y="3"/>
                    </a:cubicBezTo>
                    <a:cubicBezTo>
                      <a:pt x="66" y="37"/>
                      <a:pt x="0" y="316"/>
                      <a:pt x="176" y="441"/>
                    </a:cubicBezTo>
                    <a:cubicBezTo>
                      <a:pt x="221" y="475"/>
                      <a:pt x="271" y="489"/>
                      <a:pt x="320"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45"/>
              <p:cNvSpPr/>
              <p:nvPr/>
            </p:nvSpPr>
            <p:spPr>
              <a:xfrm>
                <a:off x="5853000" y="3793525"/>
                <a:ext cx="14625" cy="12275"/>
              </a:xfrm>
              <a:custGeom>
                <a:avLst/>
                <a:gdLst/>
                <a:ahLst/>
                <a:cxnLst/>
                <a:rect l="l" t="t" r="r" b="b"/>
                <a:pathLst>
                  <a:path w="585" h="491" extrusionOk="0">
                    <a:moveTo>
                      <a:pt x="268" y="1"/>
                    </a:moveTo>
                    <a:cubicBezTo>
                      <a:pt x="129" y="1"/>
                      <a:pt x="0" y="123"/>
                      <a:pt x="24" y="285"/>
                    </a:cubicBezTo>
                    <a:cubicBezTo>
                      <a:pt x="44" y="405"/>
                      <a:pt x="150" y="491"/>
                      <a:pt x="271" y="491"/>
                    </a:cubicBezTo>
                    <a:cubicBezTo>
                      <a:pt x="282" y="491"/>
                      <a:pt x="294" y="490"/>
                      <a:pt x="306" y="489"/>
                    </a:cubicBezTo>
                    <a:cubicBezTo>
                      <a:pt x="519" y="454"/>
                      <a:pt x="585" y="175"/>
                      <a:pt x="409" y="47"/>
                    </a:cubicBezTo>
                    <a:cubicBezTo>
                      <a:pt x="365" y="15"/>
                      <a:pt x="316"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45"/>
              <p:cNvSpPr/>
              <p:nvPr/>
            </p:nvSpPr>
            <p:spPr>
              <a:xfrm>
                <a:off x="6176350" y="3711850"/>
                <a:ext cx="14700" cy="12250"/>
              </a:xfrm>
              <a:custGeom>
                <a:avLst/>
                <a:gdLst/>
                <a:ahLst/>
                <a:cxnLst/>
                <a:rect l="l" t="t" r="r" b="b"/>
                <a:pathLst>
                  <a:path w="588" h="490" extrusionOk="0">
                    <a:moveTo>
                      <a:pt x="268" y="0"/>
                    </a:moveTo>
                    <a:cubicBezTo>
                      <a:pt x="129" y="0"/>
                      <a:pt x="1" y="123"/>
                      <a:pt x="26" y="283"/>
                    </a:cubicBezTo>
                    <a:cubicBezTo>
                      <a:pt x="46" y="403"/>
                      <a:pt x="152" y="489"/>
                      <a:pt x="270" y="489"/>
                    </a:cubicBezTo>
                    <a:cubicBezTo>
                      <a:pt x="282" y="489"/>
                      <a:pt x="293" y="489"/>
                      <a:pt x="305" y="487"/>
                    </a:cubicBezTo>
                    <a:cubicBezTo>
                      <a:pt x="521" y="452"/>
                      <a:pt x="587" y="177"/>
                      <a:pt x="412" y="48"/>
                    </a:cubicBezTo>
                    <a:cubicBezTo>
                      <a:pt x="366" y="15"/>
                      <a:pt x="317"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45"/>
              <p:cNvSpPr/>
              <p:nvPr/>
            </p:nvSpPr>
            <p:spPr>
              <a:xfrm>
                <a:off x="6145175" y="3716575"/>
                <a:ext cx="14700" cy="12250"/>
              </a:xfrm>
              <a:custGeom>
                <a:avLst/>
                <a:gdLst/>
                <a:ahLst/>
                <a:cxnLst/>
                <a:rect l="l" t="t" r="r" b="b"/>
                <a:pathLst>
                  <a:path w="588" h="490" extrusionOk="0">
                    <a:moveTo>
                      <a:pt x="323" y="0"/>
                    </a:moveTo>
                    <a:cubicBezTo>
                      <a:pt x="310" y="0"/>
                      <a:pt x="296" y="1"/>
                      <a:pt x="283" y="3"/>
                    </a:cubicBezTo>
                    <a:cubicBezTo>
                      <a:pt x="70" y="38"/>
                      <a:pt x="1" y="314"/>
                      <a:pt x="179" y="442"/>
                    </a:cubicBezTo>
                    <a:cubicBezTo>
                      <a:pt x="224" y="475"/>
                      <a:pt x="274" y="490"/>
                      <a:pt x="321" y="490"/>
                    </a:cubicBezTo>
                    <a:cubicBezTo>
                      <a:pt x="460" y="490"/>
                      <a:pt x="587" y="366"/>
                      <a:pt x="562" y="207"/>
                    </a:cubicBezTo>
                    <a:cubicBezTo>
                      <a:pt x="545" y="86"/>
                      <a:pt x="442" y="0"/>
                      <a:pt x="3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45"/>
              <p:cNvSpPr/>
              <p:nvPr/>
            </p:nvSpPr>
            <p:spPr>
              <a:xfrm>
                <a:off x="6115425" y="3721275"/>
                <a:ext cx="14675" cy="12275"/>
              </a:xfrm>
              <a:custGeom>
                <a:avLst/>
                <a:gdLst/>
                <a:ahLst/>
                <a:cxnLst/>
                <a:rect l="l" t="t" r="r" b="b"/>
                <a:pathLst>
                  <a:path w="587" h="491" extrusionOk="0">
                    <a:moveTo>
                      <a:pt x="321" y="0"/>
                    </a:moveTo>
                    <a:cubicBezTo>
                      <a:pt x="308" y="0"/>
                      <a:pt x="295" y="1"/>
                      <a:pt x="282" y="3"/>
                    </a:cubicBezTo>
                    <a:cubicBezTo>
                      <a:pt x="66" y="38"/>
                      <a:pt x="0" y="314"/>
                      <a:pt x="175" y="442"/>
                    </a:cubicBezTo>
                    <a:cubicBezTo>
                      <a:pt x="221" y="475"/>
                      <a:pt x="271" y="490"/>
                      <a:pt x="319" y="490"/>
                    </a:cubicBezTo>
                    <a:cubicBezTo>
                      <a:pt x="459" y="490"/>
                      <a:pt x="587" y="368"/>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45"/>
              <p:cNvSpPr/>
              <p:nvPr/>
            </p:nvSpPr>
            <p:spPr>
              <a:xfrm>
                <a:off x="6085575" y="3725975"/>
                <a:ext cx="14675" cy="12275"/>
              </a:xfrm>
              <a:custGeom>
                <a:avLst/>
                <a:gdLst/>
                <a:ahLst/>
                <a:cxnLst/>
                <a:rect l="l" t="t" r="r" b="b"/>
                <a:pathLst>
                  <a:path w="587" h="491" extrusionOk="0">
                    <a:moveTo>
                      <a:pt x="317" y="1"/>
                    </a:moveTo>
                    <a:cubicBezTo>
                      <a:pt x="305" y="1"/>
                      <a:pt x="294" y="2"/>
                      <a:pt x="282" y="3"/>
                    </a:cubicBezTo>
                    <a:cubicBezTo>
                      <a:pt x="66" y="38"/>
                      <a:pt x="0" y="317"/>
                      <a:pt x="176" y="442"/>
                    </a:cubicBezTo>
                    <a:cubicBezTo>
                      <a:pt x="221" y="475"/>
                      <a:pt x="271" y="490"/>
                      <a:pt x="319" y="490"/>
                    </a:cubicBezTo>
                    <a:cubicBezTo>
                      <a:pt x="459" y="490"/>
                      <a:pt x="587" y="368"/>
                      <a:pt x="561" y="207"/>
                    </a:cubicBezTo>
                    <a:cubicBezTo>
                      <a:pt x="541" y="87"/>
                      <a:pt x="435" y="1"/>
                      <a:pt x="3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45"/>
              <p:cNvSpPr/>
              <p:nvPr/>
            </p:nvSpPr>
            <p:spPr>
              <a:xfrm>
                <a:off x="6055725" y="3730750"/>
                <a:ext cx="14675" cy="12225"/>
              </a:xfrm>
              <a:custGeom>
                <a:avLst/>
                <a:gdLst/>
                <a:ahLst/>
                <a:cxnLst/>
                <a:rect l="l" t="t" r="r" b="b"/>
                <a:pathLst>
                  <a:path w="587" h="489" extrusionOk="0">
                    <a:moveTo>
                      <a:pt x="322" y="0"/>
                    </a:moveTo>
                    <a:cubicBezTo>
                      <a:pt x="309" y="0"/>
                      <a:pt x="296" y="1"/>
                      <a:pt x="282" y="4"/>
                    </a:cubicBezTo>
                    <a:cubicBezTo>
                      <a:pt x="69" y="35"/>
                      <a:pt x="0" y="314"/>
                      <a:pt x="176" y="442"/>
                    </a:cubicBezTo>
                    <a:cubicBezTo>
                      <a:pt x="221" y="474"/>
                      <a:pt x="270" y="488"/>
                      <a:pt x="318" y="488"/>
                    </a:cubicBezTo>
                    <a:cubicBezTo>
                      <a:pt x="459" y="488"/>
                      <a:pt x="587" y="365"/>
                      <a:pt x="561" y="204"/>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45"/>
              <p:cNvSpPr/>
              <p:nvPr/>
            </p:nvSpPr>
            <p:spPr>
              <a:xfrm>
                <a:off x="6025950" y="3735450"/>
                <a:ext cx="14625" cy="12250"/>
              </a:xfrm>
              <a:custGeom>
                <a:avLst/>
                <a:gdLst/>
                <a:ahLst/>
                <a:cxnLst/>
                <a:rect l="l" t="t" r="r" b="b"/>
                <a:pathLst>
                  <a:path w="585" h="490" extrusionOk="0">
                    <a:moveTo>
                      <a:pt x="319" y="0"/>
                    </a:moveTo>
                    <a:cubicBezTo>
                      <a:pt x="306" y="0"/>
                      <a:pt x="293" y="1"/>
                      <a:pt x="279" y="4"/>
                    </a:cubicBezTo>
                    <a:cubicBezTo>
                      <a:pt x="66" y="38"/>
                      <a:pt x="0" y="314"/>
                      <a:pt x="176" y="442"/>
                    </a:cubicBezTo>
                    <a:cubicBezTo>
                      <a:pt x="221" y="475"/>
                      <a:pt x="270" y="490"/>
                      <a:pt x="318" y="490"/>
                    </a:cubicBezTo>
                    <a:cubicBezTo>
                      <a:pt x="457" y="490"/>
                      <a:pt x="584" y="366"/>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45"/>
              <p:cNvSpPr/>
              <p:nvPr/>
            </p:nvSpPr>
            <p:spPr>
              <a:xfrm>
                <a:off x="5996100" y="37401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45"/>
              <p:cNvSpPr/>
              <p:nvPr/>
            </p:nvSpPr>
            <p:spPr>
              <a:xfrm>
                <a:off x="5966250" y="3744850"/>
                <a:ext cx="14675" cy="12250"/>
              </a:xfrm>
              <a:custGeom>
                <a:avLst/>
                <a:gdLst/>
                <a:ahLst/>
                <a:cxnLst/>
                <a:rect l="l" t="t" r="r" b="b"/>
                <a:pathLst>
                  <a:path w="587" h="490" extrusionOk="0">
                    <a:moveTo>
                      <a:pt x="322" y="0"/>
                    </a:moveTo>
                    <a:cubicBezTo>
                      <a:pt x="309" y="0"/>
                      <a:pt x="295" y="1"/>
                      <a:pt x="282" y="4"/>
                    </a:cubicBezTo>
                    <a:cubicBezTo>
                      <a:pt x="66" y="38"/>
                      <a:pt x="0" y="314"/>
                      <a:pt x="176" y="442"/>
                    </a:cubicBezTo>
                    <a:cubicBezTo>
                      <a:pt x="221" y="475"/>
                      <a:pt x="270" y="490"/>
                      <a:pt x="318" y="490"/>
                    </a:cubicBezTo>
                    <a:cubicBezTo>
                      <a:pt x="458" y="490"/>
                      <a:pt x="587" y="366"/>
                      <a:pt x="561" y="207"/>
                    </a:cubicBezTo>
                    <a:cubicBezTo>
                      <a:pt x="541" y="86"/>
                      <a:pt x="438"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45"/>
              <p:cNvSpPr/>
              <p:nvPr/>
            </p:nvSpPr>
            <p:spPr>
              <a:xfrm>
                <a:off x="5936400" y="3749575"/>
                <a:ext cx="14675" cy="12250"/>
              </a:xfrm>
              <a:custGeom>
                <a:avLst/>
                <a:gdLst/>
                <a:ahLst/>
                <a:cxnLst/>
                <a:rect l="l" t="t" r="r" b="b"/>
                <a:pathLst>
                  <a:path w="587" h="490" extrusionOk="0">
                    <a:moveTo>
                      <a:pt x="318" y="0"/>
                    </a:moveTo>
                    <a:cubicBezTo>
                      <a:pt x="306" y="0"/>
                      <a:pt x="294" y="1"/>
                      <a:pt x="282" y="3"/>
                    </a:cubicBezTo>
                    <a:cubicBezTo>
                      <a:pt x="69" y="37"/>
                      <a:pt x="0" y="313"/>
                      <a:pt x="179" y="441"/>
                    </a:cubicBezTo>
                    <a:cubicBezTo>
                      <a:pt x="224" y="475"/>
                      <a:pt x="274" y="489"/>
                      <a:pt x="322" y="489"/>
                    </a:cubicBezTo>
                    <a:cubicBezTo>
                      <a:pt x="460" y="489"/>
                      <a:pt x="587" y="367"/>
                      <a:pt x="561" y="206"/>
                    </a:cubicBezTo>
                    <a:cubicBezTo>
                      <a:pt x="544" y="86"/>
                      <a:pt x="438" y="0"/>
                      <a:pt x="3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45"/>
              <p:cNvSpPr/>
              <p:nvPr/>
            </p:nvSpPr>
            <p:spPr>
              <a:xfrm>
                <a:off x="5906625" y="37543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69"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45"/>
              <p:cNvSpPr/>
              <p:nvPr/>
            </p:nvSpPr>
            <p:spPr>
              <a:xfrm>
                <a:off x="5876775" y="3759025"/>
                <a:ext cx="14700" cy="12225"/>
              </a:xfrm>
              <a:custGeom>
                <a:avLst/>
                <a:gdLst/>
                <a:ahLst/>
                <a:cxnLst/>
                <a:rect l="l" t="t" r="r" b="b"/>
                <a:pathLst>
                  <a:path w="588" h="489" extrusionOk="0">
                    <a:moveTo>
                      <a:pt x="322" y="1"/>
                    </a:moveTo>
                    <a:cubicBezTo>
                      <a:pt x="309" y="1"/>
                      <a:pt x="296" y="2"/>
                      <a:pt x="282" y="4"/>
                    </a:cubicBezTo>
                    <a:cubicBezTo>
                      <a:pt x="66" y="35"/>
                      <a:pt x="0" y="314"/>
                      <a:pt x="176" y="443"/>
                    </a:cubicBezTo>
                    <a:cubicBezTo>
                      <a:pt x="220" y="474"/>
                      <a:pt x="270" y="489"/>
                      <a:pt x="317" y="489"/>
                    </a:cubicBezTo>
                    <a:cubicBezTo>
                      <a:pt x="458" y="489"/>
                      <a:pt x="587" y="366"/>
                      <a:pt x="561" y="204"/>
                    </a:cubicBezTo>
                    <a:cubicBezTo>
                      <a:pt x="542" y="86"/>
                      <a:pt x="438"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45"/>
              <p:cNvSpPr/>
              <p:nvPr/>
            </p:nvSpPr>
            <p:spPr>
              <a:xfrm>
                <a:off x="6141800" y="3686700"/>
                <a:ext cx="14700" cy="12275"/>
              </a:xfrm>
              <a:custGeom>
                <a:avLst/>
                <a:gdLst/>
                <a:ahLst/>
                <a:cxnLst/>
                <a:rect l="l" t="t" r="r" b="b"/>
                <a:pathLst>
                  <a:path w="588" h="491" extrusionOk="0">
                    <a:moveTo>
                      <a:pt x="269" y="1"/>
                    </a:moveTo>
                    <a:cubicBezTo>
                      <a:pt x="129" y="1"/>
                      <a:pt x="1" y="125"/>
                      <a:pt x="26" y="283"/>
                    </a:cubicBezTo>
                    <a:cubicBezTo>
                      <a:pt x="46" y="405"/>
                      <a:pt x="149" y="490"/>
                      <a:pt x="268" y="490"/>
                    </a:cubicBezTo>
                    <a:cubicBezTo>
                      <a:pt x="281" y="490"/>
                      <a:pt x="295" y="489"/>
                      <a:pt x="308" y="487"/>
                    </a:cubicBezTo>
                    <a:cubicBezTo>
                      <a:pt x="521" y="453"/>
                      <a:pt x="587" y="177"/>
                      <a:pt x="412" y="48"/>
                    </a:cubicBezTo>
                    <a:cubicBezTo>
                      <a:pt x="367" y="15"/>
                      <a:pt x="317" y="1"/>
                      <a:pt x="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45"/>
              <p:cNvSpPr/>
              <p:nvPr/>
            </p:nvSpPr>
            <p:spPr>
              <a:xfrm>
                <a:off x="6112025" y="3691450"/>
                <a:ext cx="14700" cy="12225"/>
              </a:xfrm>
              <a:custGeom>
                <a:avLst/>
                <a:gdLst/>
                <a:ahLst/>
                <a:cxnLst/>
                <a:rect l="l" t="t" r="r" b="b"/>
                <a:pathLst>
                  <a:path w="588" h="489" extrusionOk="0">
                    <a:moveTo>
                      <a:pt x="268" y="0"/>
                    </a:moveTo>
                    <a:cubicBezTo>
                      <a:pt x="128" y="0"/>
                      <a:pt x="1" y="123"/>
                      <a:pt x="26" y="284"/>
                    </a:cubicBezTo>
                    <a:cubicBezTo>
                      <a:pt x="43" y="403"/>
                      <a:pt x="146" y="488"/>
                      <a:pt x="265" y="488"/>
                    </a:cubicBezTo>
                    <a:cubicBezTo>
                      <a:pt x="278" y="488"/>
                      <a:pt x="292" y="487"/>
                      <a:pt x="305" y="485"/>
                    </a:cubicBezTo>
                    <a:cubicBezTo>
                      <a:pt x="518" y="454"/>
                      <a:pt x="587" y="175"/>
                      <a:pt x="409" y="46"/>
                    </a:cubicBezTo>
                    <a:cubicBezTo>
                      <a:pt x="364" y="14"/>
                      <a:pt x="315" y="0"/>
                      <a:pt x="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45"/>
              <p:cNvSpPr/>
              <p:nvPr/>
            </p:nvSpPr>
            <p:spPr>
              <a:xfrm>
                <a:off x="6080850" y="3696200"/>
                <a:ext cx="14700" cy="12225"/>
              </a:xfrm>
              <a:custGeom>
                <a:avLst/>
                <a:gdLst/>
                <a:ahLst/>
                <a:cxnLst/>
                <a:rect l="l" t="t" r="r" b="b"/>
                <a:pathLst>
                  <a:path w="588" h="489" extrusionOk="0">
                    <a:moveTo>
                      <a:pt x="322" y="0"/>
                    </a:moveTo>
                    <a:cubicBezTo>
                      <a:pt x="309" y="0"/>
                      <a:pt x="296" y="1"/>
                      <a:pt x="283" y="4"/>
                    </a:cubicBezTo>
                    <a:cubicBezTo>
                      <a:pt x="67" y="35"/>
                      <a:pt x="1" y="314"/>
                      <a:pt x="176" y="442"/>
                    </a:cubicBezTo>
                    <a:cubicBezTo>
                      <a:pt x="221" y="474"/>
                      <a:pt x="270" y="488"/>
                      <a:pt x="318" y="488"/>
                    </a:cubicBezTo>
                    <a:cubicBezTo>
                      <a:pt x="458" y="488"/>
                      <a:pt x="588" y="365"/>
                      <a:pt x="562" y="204"/>
                    </a:cubicBezTo>
                    <a:cubicBezTo>
                      <a:pt x="542" y="86"/>
                      <a:pt x="439"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45"/>
              <p:cNvSpPr/>
              <p:nvPr/>
            </p:nvSpPr>
            <p:spPr>
              <a:xfrm>
                <a:off x="6051025" y="3700900"/>
                <a:ext cx="14675" cy="12250"/>
              </a:xfrm>
              <a:custGeom>
                <a:avLst/>
                <a:gdLst/>
                <a:ahLst/>
                <a:cxnLst/>
                <a:rect l="l" t="t" r="r" b="b"/>
                <a:pathLst>
                  <a:path w="587" h="490" extrusionOk="0">
                    <a:moveTo>
                      <a:pt x="321" y="0"/>
                    </a:moveTo>
                    <a:cubicBezTo>
                      <a:pt x="308" y="0"/>
                      <a:pt x="295" y="1"/>
                      <a:pt x="282" y="4"/>
                    </a:cubicBezTo>
                    <a:cubicBezTo>
                      <a:pt x="66" y="38"/>
                      <a:pt x="0" y="314"/>
                      <a:pt x="176" y="442"/>
                    </a:cubicBezTo>
                    <a:cubicBezTo>
                      <a:pt x="220" y="475"/>
                      <a:pt x="270" y="490"/>
                      <a:pt x="318" y="490"/>
                    </a:cubicBezTo>
                    <a:cubicBezTo>
                      <a:pt x="458" y="490"/>
                      <a:pt x="587" y="366"/>
                      <a:pt x="561" y="207"/>
                    </a:cubicBezTo>
                    <a:cubicBezTo>
                      <a:pt x="541" y="86"/>
                      <a:pt x="438" y="0"/>
                      <a:pt x="3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45"/>
              <p:cNvSpPr/>
              <p:nvPr/>
            </p:nvSpPr>
            <p:spPr>
              <a:xfrm>
                <a:off x="6021175" y="3705600"/>
                <a:ext cx="14675" cy="12250"/>
              </a:xfrm>
              <a:custGeom>
                <a:avLst/>
                <a:gdLst/>
                <a:ahLst/>
                <a:cxnLst/>
                <a:rect l="l" t="t" r="r" b="b"/>
                <a:pathLst>
                  <a:path w="587" h="490" extrusionOk="0">
                    <a:moveTo>
                      <a:pt x="322" y="0"/>
                    </a:moveTo>
                    <a:cubicBezTo>
                      <a:pt x="309" y="0"/>
                      <a:pt x="296" y="1"/>
                      <a:pt x="282" y="4"/>
                    </a:cubicBezTo>
                    <a:cubicBezTo>
                      <a:pt x="69" y="38"/>
                      <a:pt x="0" y="314"/>
                      <a:pt x="179" y="442"/>
                    </a:cubicBezTo>
                    <a:cubicBezTo>
                      <a:pt x="224" y="475"/>
                      <a:pt x="273" y="490"/>
                      <a:pt x="320" y="490"/>
                    </a:cubicBezTo>
                    <a:cubicBezTo>
                      <a:pt x="460" y="490"/>
                      <a:pt x="587" y="366"/>
                      <a:pt x="561" y="207"/>
                    </a:cubicBezTo>
                    <a:cubicBezTo>
                      <a:pt x="544" y="86"/>
                      <a:pt x="441" y="0"/>
                      <a:pt x="3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45"/>
              <p:cNvSpPr/>
              <p:nvPr/>
            </p:nvSpPr>
            <p:spPr>
              <a:xfrm>
                <a:off x="5991400" y="3710300"/>
                <a:ext cx="14625" cy="12275"/>
              </a:xfrm>
              <a:custGeom>
                <a:avLst/>
                <a:gdLst/>
                <a:ahLst/>
                <a:cxnLst/>
                <a:rect l="l" t="t" r="r" b="b"/>
                <a:pathLst>
                  <a:path w="585" h="491" extrusionOk="0">
                    <a:moveTo>
                      <a:pt x="319" y="0"/>
                    </a:moveTo>
                    <a:cubicBezTo>
                      <a:pt x="306" y="0"/>
                      <a:pt x="293" y="1"/>
                      <a:pt x="279" y="4"/>
                    </a:cubicBezTo>
                    <a:cubicBezTo>
                      <a:pt x="66" y="38"/>
                      <a:pt x="0" y="314"/>
                      <a:pt x="176" y="442"/>
                    </a:cubicBezTo>
                    <a:cubicBezTo>
                      <a:pt x="221" y="476"/>
                      <a:pt x="271" y="490"/>
                      <a:pt x="319" y="490"/>
                    </a:cubicBezTo>
                    <a:cubicBezTo>
                      <a:pt x="458" y="490"/>
                      <a:pt x="584" y="368"/>
                      <a:pt x="561" y="207"/>
                    </a:cubicBezTo>
                    <a:cubicBezTo>
                      <a:pt x="541" y="86"/>
                      <a:pt x="438" y="0"/>
                      <a:pt x="3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45"/>
              <p:cNvSpPr/>
              <p:nvPr/>
            </p:nvSpPr>
            <p:spPr>
              <a:xfrm>
                <a:off x="5961550" y="3715025"/>
                <a:ext cx="14675" cy="12250"/>
              </a:xfrm>
              <a:custGeom>
                <a:avLst/>
                <a:gdLst/>
                <a:ahLst/>
                <a:cxnLst/>
                <a:rect l="l" t="t" r="r" b="b"/>
                <a:pathLst>
                  <a:path w="587" h="490" extrusionOk="0">
                    <a:moveTo>
                      <a:pt x="317" y="0"/>
                    </a:moveTo>
                    <a:cubicBezTo>
                      <a:pt x="305" y="0"/>
                      <a:pt x="294" y="1"/>
                      <a:pt x="282" y="3"/>
                    </a:cubicBezTo>
                    <a:cubicBezTo>
                      <a:pt x="66" y="37"/>
                      <a:pt x="0" y="316"/>
                      <a:pt x="176" y="441"/>
                    </a:cubicBezTo>
                    <a:cubicBezTo>
                      <a:pt x="221" y="475"/>
                      <a:pt x="271" y="489"/>
                      <a:pt x="319" y="489"/>
                    </a:cubicBezTo>
                    <a:cubicBezTo>
                      <a:pt x="459" y="489"/>
                      <a:pt x="587" y="367"/>
                      <a:pt x="561" y="206"/>
                    </a:cubicBezTo>
                    <a:cubicBezTo>
                      <a:pt x="541" y="86"/>
                      <a:pt x="435" y="0"/>
                      <a:pt x="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45"/>
              <p:cNvSpPr/>
              <p:nvPr/>
            </p:nvSpPr>
            <p:spPr>
              <a:xfrm>
                <a:off x="5931700" y="3719775"/>
                <a:ext cx="14675" cy="12225"/>
              </a:xfrm>
              <a:custGeom>
                <a:avLst/>
                <a:gdLst/>
                <a:ahLst/>
                <a:cxnLst/>
                <a:rect l="l" t="t" r="r" b="b"/>
                <a:pathLst>
                  <a:path w="587" h="489" extrusionOk="0">
                    <a:moveTo>
                      <a:pt x="322" y="1"/>
                    </a:moveTo>
                    <a:cubicBezTo>
                      <a:pt x="309" y="1"/>
                      <a:pt x="296" y="2"/>
                      <a:pt x="282" y="4"/>
                    </a:cubicBezTo>
                    <a:cubicBezTo>
                      <a:pt x="66" y="35"/>
                      <a:pt x="0" y="314"/>
                      <a:pt x="176" y="443"/>
                    </a:cubicBezTo>
                    <a:cubicBezTo>
                      <a:pt x="221" y="474"/>
                      <a:pt x="270" y="489"/>
                      <a:pt x="318" y="489"/>
                    </a:cubicBezTo>
                    <a:cubicBezTo>
                      <a:pt x="459" y="489"/>
                      <a:pt x="587" y="366"/>
                      <a:pt x="561" y="204"/>
                    </a:cubicBezTo>
                    <a:cubicBezTo>
                      <a:pt x="541" y="86"/>
                      <a:pt x="441" y="1"/>
                      <a:pt x="3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45"/>
              <p:cNvSpPr/>
              <p:nvPr/>
            </p:nvSpPr>
            <p:spPr>
              <a:xfrm>
                <a:off x="5903250" y="3724450"/>
                <a:ext cx="14600" cy="12250"/>
              </a:xfrm>
              <a:custGeom>
                <a:avLst/>
                <a:gdLst/>
                <a:ahLst/>
                <a:cxnLst/>
                <a:rect l="l" t="t" r="r" b="b"/>
                <a:pathLst>
                  <a:path w="584" h="490" extrusionOk="0">
                    <a:moveTo>
                      <a:pt x="265" y="1"/>
                    </a:moveTo>
                    <a:cubicBezTo>
                      <a:pt x="126" y="1"/>
                      <a:pt x="0" y="123"/>
                      <a:pt x="26" y="284"/>
                    </a:cubicBezTo>
                    <a:cubicBezTo>
                      <a:pt x="43" y="404"/>
                      <a:pt x="149" y="490"/>
                      <a:pt x="269" y="490"/>
                    </a:cubicBezTo>
                    <a:cubicBezTo>
                      <a:pt x="281" y="490"/>
                      <a:pt x="293" y="489"/>
                      <a:pt x="305" y="487"/>
                    </a:cubicBezTo>
                    <a:cubicBezTo>
                      <a:pt x="518" y="453"/>
                      <a:pt x="584" y="174"/>
                      <a:pt x="408" y="49"/>
                    </a:cubicBezTo>
                    <a:cubicBezTo>
                      <a:pt x="363" y="16"/>
                      <a:pt x="313" y="1"/>
                      <a:pt x="2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45"/>
              <p:cNvSpPr/>
              <p:nvPr/>
            </p:nvSpPr>
            <p:spPr>
              <a:xfrm>
                <a:off x="5878725" y="3731925"/>
                <a:ext cx="8875" cy="9475"/>
              </a:xfrm>
              <a:custGeom>
                <a:avLst/>
                <a:gdLst/>
                <a:ahLst/>
                <a:cxnLst/>
                <a:rect l="l" t="t" r="r" b="b"/>
                <a:pathLst>
                  <a:path w="355" h="379" extrusionOk="0">
                    <a:moveTo>
                      <a:pt x="258" y="0"/>
                    </a:moveTo>
                    <a:lnTo>
                      <a:pt x="258" y="0"/>
                    </a:lnTo>
                    <a:cubicBezTo>
                      <a:pt x="167" y="123"/>
                      <a:pt x="82" y="245"/>
                      <a:pt x="1" y="373"/>
                    </a:cubicBezTo>
                    <a:cubicBezTo>
                      <a:pt x="17" y="377"/>
                      <a:pt x="35" y="379"/>
                      <a:pt x="53" y="379"/>
                    </a:cubicBezTo>
                    <a:cubicBezTo>
                      <a:pt x="66" y="379"/>
                      <a:pt x="79" y="378"/>
                      <a:pt x="92" y="377"/>
                    </a:cubicBezTo>
                    <a:cubicBezTo>
                      <a:pt x="267" y="348"/>
                      <a:pt x="355" y="148"/>
                      <a:pt x="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45"/>
              <p:cNvSpPr/>
              <p:nvPr/>
            </p:nvSpPr>
            <p:spPr>
              <a:xfrm>
                <a:off x="6107425" y="3661650"/>
                <a:ext cx="13800" cy="12225"/>
              </a:xfrm>
              <a:custGeom>
                <a:avLst/>
                <a:gdLst/>
                <a:ahLst/>
                <a:cxnLst/>
                <a:rect l="l" t="t" r="r" b="b"/>
                <a:pathLst>
                  <a:path w="552" h="489" extrusionOk="0">
                    <a:moveTo>
                      <a:pt x="254" y="0"/>
                    </a:moveTo>
                    <a:cubicBezTo>
                      <a:pt x="245" y="0"/>
                      <a:pt x="235" y="0"/>
                      <a:pt x="223" y="4"/>
                    </a:cubicBezTo>
                    <a:cubicBezTo>
                      <a:pt x="91" y="22"/>
                      <a:pt x="0" y="148"/>
                      <a:pt x="19" y="282"/>
                    </a:cubicBezTo>
                    <a:cubicBezTo>
                      <a:pt x="40" y="406"/>
                      <a:pt x="147" y="488"/>
                      <a:pt x="260" y="488"/>
                    </a:cubicBezTo>
                    <a:cubicBezTo>
                      <a:pt x="299" y="488"/>
                      <a:pt x="339" y="479"/>
                      <a:pt x="376" y="458"/>
                    </a:cubicBezTo>
                    <a:cubicBezTo>
                      <a:pt x="527" y="380"/>
                      <a:pt x="552" y="176"/>
                      <a:pt x="427" y="63"/>
                    </a:cubicBezTo>
                    <a:cubicBezTo>
                      <a:pt x="370" y="41"/>
                      <a:pt x="314" y="19"/>
                      <a:pt x="2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45"/>
              <p:cNvSpPr/>
              <p:nvPr/>
            </p:nvSpPr>
            <p:spPr>
              <a:xfrm>
                <a:off x="6077475" y="3666325"/>
                <a:ext cx="14700" cy="12275"/>
              </a:xfrm>
              <a:custGeom>
                <a:avLst/>
                <a:gdLst/>
                <a:ahLst/>
                <a:cxnLst/>
                <a:rect l="l" t="t" r="r" b="b"/>
                <a:pathLst>
                  <a:path w="588" h="491" extrusionOk="0">
                    <a:moveTo>
                      <a:pt x="266" y="1"/>
                    </a:moveTo>
                    <a:cubicBezTo>
                      <a:pt x="127" y="1"/>
                      <a:pt x="1" y="123"/>
                      <a:pt x="26" y="284"/>
                    </a:cubicBezTo>
                    <a:cubicBezTo>
                      <a:pt x="43" y="405"/>
                      <a:pt x="146" y="490"/>
                      <a:pt x="265" y="490"/>
                    </a:cubicBezTo>
                    <a:cubicBezTo>
                      <a:pt x="278" y="490"/>
                      <a:pt x="292" y="489"/>
                      <a:pt x="305" y="487"/>
                    </a:cubicBezTo>
                    <a:cubicBezTo>
                      <a:pt x="518" y="453"/>
                      <a:pt x="587" y="177"/>
                      <a:pt x="409" y="48"/>
                    </a:cubicBezTo>
                    <a:cubicBezTo>
                      <a:pt x="363" y="15"/>
                      <a:pt x="314" y="1"/>
                      <a:pt x="2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45"/>
              <p:cNvSpPr/>
              <p:nvPr/>
            </p:nvSpPr>
            <p:spPr>
              <a:xfrm>
                <a:off x="6047625" y="36710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45"/>
              <p:cNvSpPr/>
              <p:nvPr/>
            </p:nvSpPr>
            <p:spPr>
              <a:xfrm>
                <a:off x="6017775" y="3675750"/>
                <a:ext cx="14700" cy="12250"/>
              </a:xfrm>
              <a:custGeom>
                <a:avLst/>
                <a:gdLst/>
                <a:ahLst/>
                <a:cxnLst/>
                <a:rect l="l" t="t" r="r" b="b"/>
                <a:pathLst>
                  <a:path w="588" h="490" extrusionOk="0">
                    <a:moveTo>
                      <a:pt x="269" y="0"/>
                    </a:moveTo>
                    <a:cubicBezTo>
                      <a:pt x="130" y="0"/>
                      <a:pt x="1" y="124"/>
                      <a:pt x="26" y="283"/>
                    </a:cubicBezTo>
                    <a:cubicBezTo>
                      <a:pt x="46" y="404"/>
                      <a:pt x="150" y="490"/>
                      <a:pt x="266" y="490"/>
                    </a:cubicBezTo>
                    <a:cubicBezTo>
                      <a:pt x="279" y="490"/>
                      <a:pt x="292" y="488"/>
                      <a:pt x="305" y="486"/>
                    </a:cubicBezTo>
                    <a:cubicBezTo>
                      <a:pt x="521" y="452"/>
                      <a:pt x="587" y="176"/>
                      <a:pt x="412" y="48"/>
                    </a:cubicBezTo>
                    <a:cubicBezTo>
                      <a:pt x="367" y="15"/>
                      <a:pt x="318"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45"/>
              <p:cNvSpPr/>
              <p:nvPr/>
            </p:nvSpPr>
            <p:spPr>
              <a:xfrm>
                <a:off x="5987975" y="3680475"/>
                <a:ext cx="14650" cy="12225"/>
              </a:xfrm>
              <a:custGeom>
                <a:avLst/>
                <a:gdLst/>
                <a:ahLst/>
                <a:cxnLst/>
                <a:rect l="l" t="t" r="r" b="b"/>
                <a:pathLst>
                  <a:path w="586" h="489" extrusionOk="0">
                    <a:moveTo>
                      <a:pt x="269" y="0"/>
                    </a:moveTo>
                    <a:cubicBezTo>
                      <a:pt x="129" y="0"/>
                      <a:pt x="1" y="123"/>
                      <a:pt x="24" y="285"/>
                    </a:cubicBezTo>
                    <a:cubicBezTo>
                      <a:pt x="44" y="403"/>
                      <a:pt x="148" y="489"/>
                      <a:pt x="266" y="489"/>
                    </a:cubicBezTo>
                    <a:cubicBezTo>
                      <a:pt x="279" y="489"/>
                      <a:pt x="293" y="487"/>
                      <a:pt x="306" y="485"/>
                    </a:cubicBezTo>
                    <a:cubicBezTo>
                      <a:pt x="520" y="454"/>
                      <a:pt x="585" y="175"/>
                      <a:pt x="410" y="47"/>
                    </a:cubicBezTo>
                    <a:cubicBezTo>
                      <a:pt x="365" y="15"/>
                      <a:pt x="316" y="0"/>
                      <a:pt x="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45"/>
              <p:cNvSpPr/>
              <p:nvPr/>
            </p:nvSpPr>
            <p:spPr>
              <a:xfrm>
                <a:off x="5958150" y="3685200"/>
                <a:ext cx="14700" cy="12250"/>
              </a:xfrm>
              <a:custGeom>
                <a:avLst/>
                <a:gdLst/>
                <a:ahLst/>
                <a:cxnLst/>
                <a:rect l="l" t="t" r="r" b="b"/>
                <a:pathLst>
                  <a:path w="588" h="490" extrusionOk="0">
                    <a:moveTo>
                      <a:pt x="267" y="1"/>
                    </a:moveTo>
                    <a:cubicBezTo>
                      <a:pt x="127" y="1"/>
                      <a:pt x="1" y="123"/>
                      <a:pt x="27" y="284"/>
                    </a:cubicBezTo>
                    <a:cubicBezTo>
                      <a:pt x="44" y="404"/>
                      <a:pt x="149" y="490"/>
                      <a:pt x="270" y="490"/>
                    </a:cubicBezTo>
                    <a:cubicBezTo>
                      <a:pt x="282" y="490"/>
                      <a:pt x="294" y="489"/>
                      <a:pt x="305" y="487"/>
                    </a:cubicBezTo>
                    <a:cubicBezTo>
                      <a:pt x="522" y="453"/>
                      <a:pt x="587" y="174"/>
                      <a:pt x="412" y="49"/>
                    </a:cubicBezTo>
                    <a:cubicBezTo>
                      <a:pt x="366" y="16"/>
                      <a:pt x="316" y="1"/>
                      <a:pt x="2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45"/>
              <p:cNvSpPr/>
              <p:nvPr/>
            </p:nvSpPr>
            <p:spPr>
              <a:xfrm>
                <a:off x="5928300" y="3689900"/>
                <a:ext cx="14700" cy="12275"/>
              </a:xfrm>
              <a:custGeom>
                <a:avLst/>
                <a:gdLst/>
                <a:ahLst/>
                <a:cxnLst/>
                <a:rect l="l" t="t" r="r" b="b"/>
                <a:pathLst>
                  <a:path w="588" h="491" extrusionOk="0">
                    <a:moveTo>
                      <a:pt x="268" y="1"/>
                    </a:moveTo>
                    <a:cubicBezTo>
                      <a:pt x="129" y="1"/>
                      <a:pt x="1" y="123"/>
                      <a:pt x="27" y="284"/>
                    </a:cubicBezTo>
                    <a:cubicBezTo>
                      <a:pt x="46" y="403"/>
                      <a:pt x="150" y="491"/>
                      <a:pt x="267" y="491"/>
                    </a:cubicBezTo>
                    <a:cubicBezTo>
                      <a:pt x="280" y="491"/>
                      <a:pt x="293" y="490"/>
                      <a:pt x="305" y="487"/>
                    </a:cubicBezTo>
                    <a:cubicBezTo>
                      <a:pt x="522" y="453"/>
                      <a:pt x="587" y="177"/>
                      <a:pt x="412" y="49"/>
                    </a:cubicBezTo>
                    <a:cubicBezTo>
                      <a:pt x="367" y="16"/>
                      <a:pt x="317" y="1"/>
                      <a:pt x="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45"/>
              <p:cNvSpPr/>
              <p:nvPr/>
            </p:nvSpPr>
            <p:spPr>
              <a:xfrm>
                <a:off x="5907250" y="3703100"/>
                <a:ext cx="3550" cy="3375"/>
              </a:xfrm>
              <a:custGeom>
                <a:avLst/>
                <a:gdLst/>
                <a:ahLst/>
                <a:cxnLst/>
                <a:rect l="l" t="t" r="r" b="b"/>
                <a:pathLst>
                  <a:path w="142" h="135" extrusionOk="0">
                    <a:moveTo>
                      <a:pt x="141" y="0"/>
                    </a:moveTo>
                    <a:cubicBezTo>
                      <a:pt x="94" y="44"/>
                      <a:pt x="47" y="91"/>
                      <a:pt x="0" y="135"/>
                    </a:cubicBezTo>
                    <a:cubicBezTo>
                      <a:pt x="63" y="113"/>
                      <a:pt x="116" y="63"/>
                      <a:pt x="1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45"/>
              <p:cNvSpPr/>
              <p:nvPr/>
            </p:nvSpPr>
            <p:spPr>
              <a:xfrm>
                <a:off x="6044125" y="3649975"/>
                <a:ext cx="10900" cy="3475"/>
              </a:xfrm>
              <a:custGeom>
                <a:avLst/>
                <a:gdLst/>
                <a:ahLst/>
                <a:cxnLst/>
                <a:rect l="l" t="t" r="r" b="b"/>
                <a:pathLst>
                  <a:path w="436" h="139" extrusionOk="0">
                    <a:moveTo>
                      <a:pt x="0" y="1"/>
                    </a:moveTo>
                    <a:cubicBezTo>
                      <a:pt x="38" y="85"/>
                      <a:pt x="124" y="139"/>
                      <a:pt x="216" y="139"/>
                    </a:cubicBezTo>
                    <a:cubicBezTo>
                      <a:pt x="230" y="139"/>
                      <a:pt x="243" y="138"/>
                      <a:pt x="257" y="135"/>
                    </a:cubicBezTo>
                    <a:cubicBezTo>
                      <a:pt x="332" y="123"/>
                      <a:pt x="398" y="76"/>
                      <a:pt x="436" y="7"/>
                    </a:cubicBezTo>
                    <a:cubicBezTo>
                      <a:pt x="320" y="4"/>
                      <a:pt x="207" y="1"/>
                      <a:pt x="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45"/>
              <p:cNvSpPr/>
              <p:nvPr/>
            </p:nvSpPr>
            <p:spPr>
              <a:xfrm>
                <a:off x="6013725" y="3651000"/>
                <a:ext cx="12625" cy="7200"/>
              </a:xfrm>
              <a:custGeom>
                <a:avLst/>
                <a:gdLst/>
                <a:ahLst/>
                <a:cxnLst/>
                <a:rect l="l" t="t" r="r" b="b"/>
                <a:pathLst>
                  <a:path w="505" h="288" extrusionOk="0">
                    <a:moveTo>
                      <a:pt x="483" y="0"/>
                    </a:moveTo>
                    <a:cubicBezTo>
                      <a:pt x="320" y="19"/>
                      <a:pt x="157" y="41"/>
                      <a:pt x="0" y="66"/>
                    </a:cubicBezTo>
                    <a:cubicBezTo>
                      <a:pt x="0" y="72"/>
                      <a:pt x="0" y="75"/>
                      <a:pt x="0" y="82"/>
                    </a:cubicBezTo>
                    <a:cubicBezTo>
                      <a:pt x="20" y="202"/>
                      <a:pt x="126" y="288"/>
                      <a:pt x="245" y="288"/>
                    </a:cubicBezTo>
                    <a:cubicBezTo>
                      <a:pt x="256" y="288"/>
                      <a:pt x="268" y="287"/>
                      <a:pt x="279" y="285"/>
                    </a:cubicBezTo>
                    <a:cubicBezTo>
                      <a:pt x="414" y="263"/>
                      <a:pt x="505" y="138"/>
                      <a:pt x="483" y="3"/>
                    </a:cubicBezTo>
                    <a:cubicBezTo>
                      <a:pt x="483" y="3"/>
                      <a:pt x="483" y="3"/>
                      <a:pt x="4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45"/>
              <p:cNvSpPr/>
              <p:nvPr/>
            </p:nvSpPr>
            <p:spPr>
              <a:xfrm>
                <a:off x="5984575" y="3656400"/>
                <a:ext cx="11700" cy="6525"/>
              </a:xfrm>
              <a:custGeom>
                <a:avLst/>
                <a:gdLst/>
                <a:ahLst/>
                <a:cxnLst/>
                <a:rect l="l" t="t" r="r" b="b"/>
                <a:pathLst>
                  <a:path w="468" h="261" extrusionOk="0">
                    <a:moveTo>
                      <a:pt x="458" y="0"/>
                    </a:moveTo>
                    <a:lnTo>
                      <a:pt x="458" y="0"/>
                    </a:lnTo>
                    <a:cubicBezTo>
                      <a:pt x="305" y="41"/>
                      <a:pt x="151" y="85"/>
                      <a:pt x="1" y="135"/>
                    </a:cubicBezTo>
                    <a:cubicBezTo>
                      <a:pt x="45" y="212"/>
                      <a:pt x="127" y="260"/>
                      <a:pt x="215" y="260"/>
                    </a:cubicBezTo>
                    <a:cubicBezTo>
                      <a:pt x="227" y="260"/>
                      <a:pt x="239" y="259"/>
                      <a:pt x="251" y="257"/>
                    </a:cubicBezTo>
                    <a:cubicBezTo>
                      <a:pt x="377" y="236"/>
                      <a:pt x="467" y="126"/>
                      <a:pt x="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6" name="Google Shape;12076;p45"/>
            <p:cNvSpPr/>
            <p:nvPr/>
          </p:nvSpPr>
          <p:spPr>
            <a:xfrm>
              <a:off x="6783015" y="3121957"/>
              <a:ext cx="608414" cy="554298"/>
            </a:xfrm>
            <a:custGeom>
              <a:avLst/>
              <a:gdLst/>
              <a:ahLst/>
              <a:cxnLst/>
              <a:rect l="l" t="t" r="r" b="b"/>
              <a:pathLst>
                <a:path w="6296" h="5736" extrusionOk="0">
                  <a:moveTo>
                    <a:pt x="3148" y="1"/>
                  </a:moveTo>
                  <a:cubicBezTo>
                    <a:pt x="2414" y="1"/>
                    <a:pt x="1681" y="281"/>
                    <a:pt x="1121" y="841"/>
                  </a:cubicBezTo>
                  <a:cubicBezTo>
                    <a:pt x="0" y="1961"/>
                    <a:pt x="0" y="3776"/>
                    <a:pt x="1121" y="4895"/>
                  </a:cubicBezTo>
                  <a:cubicBezTo>
                    <a:pt x="1681" y="5456"/>
                    <a:pt x="2414" y="5736"/>
                    <a:pt x="3148" y="5736"/>
                  </a:cubicBezTo>
                  <a:cubicBezTo>
                    <a:pt x="3882" y="5736"/>
                    <a:pt x="4615" y="5456"/>
                    <a:pt x="5175" y="4895"/>
                  </a:cubicBezTo>
                  <a:cubicBezTo>
                    <a:pt x="6296" y="3776"/>
                    <a:pt x="6296" y="1961"/>
                    <a:pt x="5175" y="841"/>
                  </a:cubicBezTo>
                  <a:cubicBezTo>
                    <a:pt x="4615" y="281"/>
                    <a:pt x="3882" y="1"/>
                    <a:pt x="3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5" name="Google Shape;12085;p45"/>
          <p:cNvSpPr txBox="1">
            <a:spLocks noGrp="1"/>
          </p:cNvSpPr>
          <p:nvPr>
            <p:ph type="subTitle" idx="15"/>
          </p:nvPr>
        </p:nvSpPr>
        <p:spPr>
          <a:xfrm>
            <a:off x="6205829" y="4012045"/>
            <a:ext cx="1742700" cy="423600"/>
          </a:xfrm>
          <a:prstGeom prst="rect">
            <a:avLst/>
          </a:prstGeom>
        </p:spPr>
        <p:txBody>
          <a:bodyPr spcFirstLastPara="1" wrap="square" lIns="91425" tIns="91425" rIns="91425" bIns="91425" anchor="t" anchorCtr="0">
            <a:noAutofit/>
          </a:bodyPr>
          <a:lstStyle/>
          <a:p>
            <a:pPr marL="0" indent="0">
              <a:spcAft>
                <a:spcPts val="1600"/>
              </a:spcAft>
            </a:pPr>
            <a:r>
              <a:rPr lang="zh-TW" altLang="en-US">
                <a:latin typeface="思源黑體 TW Medium" panose="020B0600000000000000" pitchFamily="34" charset="-120"/>
                <a:ea typeface="思源黑體 TW Medium" panose="020B0600000000000000" pitchFamily="34" charset="-120"/>
              </a:rPr>
              <a:t>教材內容</a:t>
            </a:r>
            <a:endParaRPr>
              <a:latin typeface="思源黑體 TW Medium" panose="020B0600000000000000" pitchFamily="34" charset="-120"/>
              <a:ea typeface="思源黑體 TW Medium" panose="020B0600000000000000" pitchFamily="34" charset="-120"/>
            </a:endParaRPr>
          </a:p>
        </p:txBody>
      </p:sp>
      <p:sp>
        <p:nvSpPr>
          <p:cNvPr id="938" name="Google Shape;24490;p80">
            <a:extLst>
              <a:ext uri="{FF2B5EF4-FFF2-40B4-BE49-F238E27FC236}">
                <a16:creationId xmlns:a16="http://schemas.microsoft.com/office/drawing/2014/main" id="{F421025C-32B9-41D5-AE28-7E299F23FCA8}"/>
              </a:ext>
            </a:extLst>
          </p:cNvPr>
          <p:cNvSpPr/>
          <p:nvPr/>
        </p:nvSpPr>
        <p:spPr>
          <a:xfrm>
            <a:off x="1911434" y="1756781"/>
            <a:ext cx="367262"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 name="Google Shape;24607;p80">
            <a:extLst>
              <a:ext uri="{FF2B5EF4-FFF2-40B4-BE49-F238E27FC236}">
                <a16:creationId xmlns:a16="http://schemas.microsoft.com/office/drawing/2014/main" id="{272B9A12-77CF-494F-B6F7-5C1936112D3C}"/>
              </a:ext>
            </a:extLst>
          </p:cNvPr>
          <p:cNvGrpSpPr/>
          <p:nvPr/>
        </p:nvGrpSpPr>
        <p:grpSpPr>
          <a:xfrm>
            <a:off x="4399729" y="3522002"/>
            <a:ext cx="304352" cy="302848"/>
            <a:chOff x="-63679950" y="3360375"/>
            <a:chExt cx="318225" cy="316650"/>
          </a:xfrm>
          <a:solidFill>
            <a:srgbClr val="D5815F"/>
          </a:solidFill>
        </p:grpSpPr>
        <p:sp>
          <p:nvSpPr>
            <p:cNvPr id="940" name="Google Shape;24608;p80">
              <a:extLst>
                <a:ext uri="{FF2B5EF4-FFF2-40B4-BE49-F238E27FC236}">
                  <a16:creationId xmlns:a16="http://schemas.microsoft.com/office/drawing/2014/main" id="{5DF49484-D577-4EDB-BD08-905A3445F5DA}"/>
                </a:ext>
              </a:extLst>
            </p:cNvPr>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grpFill/>
            <a:ln>
              <a:solidFill>
                <a:srgbClr val="D5815F"/>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24609;p80">
              <a:extLst>
                <a:ext uri="{FF2B5EF4-FFF2-40B4-BE49-F238E27FC236}">
                  <a16:creationId xmlns:a16="http://schemas.microsoft.com/office/drawing/2014/main" id="{0D922F31-3C9D-4E55-9E3F-16D1FF3AF94D}"/>
                </a:ext>
              </a:extLst>
            </p:cNvPr>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grpFill/>
            <a:ln>
              <a:solidFill>
                <a:srgbClr val="D5815F"/>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24610;p80">
              <a:extLst>
                <a:ext uri="{FF2B5EF4-FFF2-40B4-BE49-F238E27FC236}">
                  <a16:creationId xmlns:a16="http://schemas.microsoft.com/office/drawing/2014/main" id="{EB7C6FC9-9B0E-4D28-AF8F-02866D9582D4}"/>
                </a:ext>
              </a:extLst>
            </p:cNvPr>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grpFill/>
            <a:ln>
              <a:solidFill>
                <a:srgbClr val="D5815F"/>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24611;p80">
              <a:extLst>
                <a:ext uri="{FF2B5EF4-FFF2-40B4-BE49-F238E27FC236}">
                  <a16:creationId xmlns:a16="http://schemas.microsoft.com/office/drawing/2014/main" id="{D2240525-8671-4F74-89DF-97D54A47C53B}"/>
                </a:ext>
              </a:extLst>
            </p:cNvPr>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grpFill/>
            <a:ln>
              <a:solidFill>
                <a:srgbClr val="D5815F"/>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24126;p79">
            <a:extLst>
              <a:ext uri="{FF2B5EF4-FFF2-40B4-BE49-F238E27FC236}">
                <a16:creationId xmlns:a16="http://schemas.microsoft.com/office/drawing/2014/main" id="{E0E0E571-B72B-474D-A91C-28CD318132CD}"/>
              </a:ext>
            </a:extLst>
          </p:cNvPr>
          <p:cNvGrpSpPr/>
          <p:nvPr/>
        </p:nvGrpSpPr>
        <p:grpSpPr>
          <a:xfrm>
            <a:off x="6954157" y="3522002"/>
            <a:ext cx="303300" cy="276278"/>
            <a:chOff x="-40745125" y="3632900"/>
            <a:chExt cx="318225" cy="289875"/>
          </a:xfrm>
          <a:solidFill>
            <a:srgbClr val="F4D562"/>
          </a:solidFill>
        </p:grpSpPr>
        <p:sp>
          <p:nvSpPr>
            <p:cNvPr id="945" name="Google Shape;24127;p79">
              <a:extLst>
                <a:ext uri="{FF2B5EF4-FFF2-40B4-BE49-F238E27FC236}">
                  <a16:creationId xmlns:a16="http://schemas.microsoft.com/office/drawing/2014/main" id="{996FC041-95E3-4E3A-9C39-793D8FDC4405}"/>
                </a:ext>
              </a:extLst>
            </p:cNvPr>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24128;p79">
              <a:extLst>
                <a:ext uri="{FF2B5EF4-FFF2-40B4-BE49-F238E27FC236}">
                  <a16:creationId xmlns:a16="http://schemas.microsoft.com/office/drawing/2014/main" id="{46128EF5-25AA-4584-8E1F-87ECFBE86959}"/>
                </a:ext>
              </a:extLst>
            </p:cNvPr>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24129;p79">
              <a:extLst>
                <a:ext uri="{FF2B5EF4-FFF2-40B4-BE49-F238E27FC236}">
                  <a16:creationId xmlns:a16="http://schemas.microsoft.com/office/drawing/2014/main" id="{A3BA7757-6F0C-497D-BD92-C49E295F7AB6}"/>
                </a:ext>
              </a:extLst>
            </p:cNvPr>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24130;p79">
              <a:extLst>
                <a:ext uri="{FF2B5EF4-FFF2-40B4-BE49-F238E27FC236}">
                  <a16:creationId xmlns:a16="http://schemas.microsoft.com/office/drawing/2014/main" id="{2FB4BEEE-84F0-4350-B77B-9C008F09AB05}"/>
                </a:ext>
              </a:extLst>
            </p:cNvPr>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24131;p79">
              <a:extLst>
                <a:ext uri="{FF2B5EF4-FFF2-40B4-BE49-F238E27FC236}">
                  <a16:creationId xmlns:a16="http://schemas.microsoft.com/office/drawing/2014/main" id="{94D5D8CA-A308-413D-B6EE-2B54FABC9617}"/>
                </a:ext>
              </a:extLst>
            </p:cNvPr>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24132;p79">
              <a:extLst>
                <a:ext uri="{FF2B5EF4-FFF2-40B4-BE49-F238E27FC236}">
                  <a16:creationId xmlns:a16="http://schemas.microsoft.com/office/drawing/2014/main" id="{93037C74-103F-4029-8BDE-1BD4A4D1DDFA}"/>
                </a:ext>
              </a:extLst>
            </p:cNvPr>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24133;p79">
              <a:extLst>
                <a:ext uri="{FF2B5EF4-FFF2-40B4-BE49-F238E27FC236}">
                  <a16:creationId xmlns:a16="http://schemas.microsoft.com/office/drawing/2014/main" id="{FEE013E7-2733-4221-AC00-A087BEC2CA2F}"/>
                </a:ext>
              </a:extLst>
            </p:cNvPr>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24901;p80">
            <a:extLst>
              <a:ext uri="{FF2B5EF4-FFF2-40B4-BE49-F238E27FC236}">
                <a16:creationId xmlns:a16="http://schemas.microsoft.com/office/drawing/2014/main" id="{39A11F3E-BB70-4395-9112-0D5DC27585B0}"/>
              </a:ext>
            </a:extLst>
          </p:cNvPr>
          <p:cNvGrpSpPr/>
          <p:nvPr/>
        </p:nvGrpSpPr>
        <p:grpSpPr>
          <a:xfrm>
            <a:off x="1881735" y="3522839"/>
            <a:ext cx="350079" cy="285837"/>
            <a:chOff x="3860400" y="3254050"/>
            <a:chExt cx="296175" cy="241825"/>
          </a:xfrm>
          <a:solidFill>
            <a:srgbClr val="D78DB3"/>
          </a:solidFill>
        </p:grpSpPr>
        <p:sp>
          <p:nvSpPr>
            <p:cNvPr id="953" name="Google Shape;24902;p80">
              <a:extLst>
                <a:ext uri="{FF2B5EF4-FFF2-40B4-BE49-F238E27FC236}">
                  <a16:creationId xmlns:a16="http://schemas.microsoft.com/office/drawing/2014/main" id="{94A3EB51-B65E-4093-8E8A-318171382B8E}"/>
                </a:ext>
              </a:extLst>
            </p:cNvPr>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24903;p80">
              <a:extLst>
                <a:ext uri="{FF2B5EF4-FFF2-40B4-BE49-F238E27FC236}">
                  <a16:creationId xmlns:a16="http://schemas.microsoft.com/office/drawing/2014/main" id="{700A4E52-B20E-4D0E-82AC-E05069E6A601}"/>
                </a:ext>
              </a:extLst>
            </p:cNvPr>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24904;p80">
              <a:extLst>
                <a:ext uri="{FF2B5EF4-FFF2-40B4-BE49-F238E27FC236}">
                  <a16:creationId xmlns:a16="http://schemas.microsoft.com/office/drawing/2014/main" id="{33107402-31A0-45FC-ADC3-55B309354D8C}"/>
                </a:ext>
              </a:extLst>
            </p:cNvPr>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24905;p80">
              <a:extLst>
                <a:ext uri="{FF2B5EF4-FFF2-40B4-BE49-F238E27FC236}">
                  <a16:creationId xmlns:a16="http://schemas.microsoft.com/office/drawing/2014/main" id="{21B0F3CD-5990-448C-AAEA-639FF0109308}"/>
                </a:ext>
              </a:extLst>
            </p:cNvPr>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24906;p80">
              <a:extLst>
                <a:ext uri="{FF2B5EF4-FFF2-40B4-BE49-F238E27FC236}">
                  <a16:creationId xmlns:a16="http://schemas.microsoft.com/office/drawing/2014/main" id="{437BE1A2-C061-43A7-9946-7080C789CFEA}"/>
                </a:ext>
              </a:extLst>
            </p:cNvPr>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24907;p80">
              <a:extLst>
                <a:ext uri="{FF2B5EF4-FFF2-40B4-BE49-F238E27FC236}">
                  <a16:creationId xmlns:a16="http://schemas.microsoft.com/office/drawing/2014/main" id="{8FC312F4-CF10-4B2C-B6CB-2C3BDC21BCA6}"/>
                </a:ext>
              </a:extLst>
            </p:cNvPr>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24908;p80">
              <a:extLst>
                <a:ext uri="{FF2B5EF4-FFF2-40B4-BE49-F238E27FC236}">
                  <a16:creationId xmlns:a16="http://schemas.microsoft.com/office/drawing/2014/main" id="{F521CE63-430B-41C3-B627-6045614E8F0E}"/>
                </a:ext>
              </a:extLst>
            </p:cNvPr>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23707;p78">
            <a:extLst>
              <a:ext uri="{FF2B5EF4-FFF2-40B4-BE49-F238E27FC236}">
                <a16:creationId xmlns:a16="http://schemas.microsoft.com/office/drawing/2014/main" id="{09FCA7F2-AF7C-4BAC-BA06-0826861F3507}"/>
              </a:ext>
            </a:extLst>
          </p:cNvPr>
          <p:cNvGrpSpPr/>
          <p:nvPr/>
        </p:nvGrpSpPr>
        <p:grpSpPr>
          <a:xfrm>
            <a:off x="6907552" y="1758341"/>
            <a:ext cx="339253" cy="339253"/>
            <a:chOff x="6235400" y="249400"/>
            <a:chExt cx="481825" cy="481825"/>
          </a:xfrm>
          <a:solidFill>
            <a:srgbClr val="D5815F"/>
          </a:solidFill>
        </p:grpSpPr>
        <p:sp>
          <p:nvSpPr>
            <p:cNvPr id="961" name="Google Shape;23708;p78">
              <a:extLst>
                <a:ext uri="{FF2B5EF4-FFF2-40B4-BE49-F238E27FC236}">
                  <a16:creationId xmlns:a16="http://schemas.microsoft.com/office/drawing/2014/main" id="{0BC0D107-8D31-40C5-97DB-A2B2CDB1F36E}"/>
                </a:ext>
              </a:extLst>
            </p:cNvPr>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 name="Google Shape;23709;p78">
              <a:extLst>
                <a:ext uri="{FF2B5EF4-FFF2-40B4-BE49-F238E27FC236}">
                  <a16:creationId xmlns:a16="http://schemas.microsoft.com/office/drawing/2014/main" id="{348B7569-4A6F-4F7A-A2E3-01D158C48A2C}"/>
                </a:ext>
              </a:extLst>
            </p:cNvPr>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 name="Google Shape;23710;p78">
              <a:extLst>
                <a:ext uri="{FF2B5EF4-FFF2-40B4-BE49-F238E27FC236}">
                  <a16:creationId xmlns:a16="http://schemas.microsoft.com/office/drawing/2014/main" id="{42067128-E8F0-4CD6-8B56-034B43FB4B1A}"/>
                </a:ext>
              </a:extLst>
            </p:cNvPr>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 name="Google Shape;23711;p78">
              <a:extLst>
                <a:ext uri="{FF2B5EF4-FFF2-40B4-BE49-F238E27FC236}">
                  <a16:creationId xmlns:a16="http://schemas.microsoft.com/office/drawing/2014/main" id="{FB59C2BE-A2A5-4632-AA53-2044F03AEE82}"/>
                </a:ext>
              </a:extLst>
            </p:cNvPr>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 name="Google Shape;23712;p78">
              <a:extLst>
                <a:ext uri="{FF2B5EF4-FFF2-40B4-BE49-F238E27FC236}">
                  <a16:creationId xmlns:a16="http://schemas.microsoft.com/office/drawing/2014/main" id="{D8EDEF6F-E043-4BA5-A3A2-FA25CB88F92A}"/>
                </a:ext>
              </a:extLst>
            </p:cNvPr>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6" name="文字方塊 965">
            <a:extLst>
              <a:ext uri="{FF2B5EF4-FFF2-40B4-BE49-F238E27FC236}">
                <a16:creationId xmlns:a16="http://schemas.microsoft.com/office/drawing/2014/main" id="{BE02D317-DEA6-44EE-BF30-FDDED511484B}"/>
              </a:ext>
            </a:extLst>
          </p:cNvPr>
          <p:cNvSpPr txBox="1"/>
          <p:nvPr/>
        </p:nvSpPr>
        <p:spPr>
          <a:xfrm>
            <a:off x="8813586" y="4798458"/>
            <a:ext cx="2612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3</a:t>
            </a:r>
            <a:endParaRPr lang="zh-TW"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46"/>
        <p:cNvGrpSpPr/>
        <p:nvPr/>
      </p:nvGrpSpPr>
      <p:grpSpPr>
        <a:xfrm>
          <a:off x="0" y="0"/>
          <a:ext cx="0" cy="0"/>
          <a:chOff x="0" y="0"/>
          <a:chExt cx="0" cy="0"/>
        </a:xfrm>
      </p:grpSpPr>
      <p:sp>
        <p:nvSpPr>
          <p:cNvPr id="15" name="手繪多邊形: 圖案 14">
            <a:extLst>
              <a:ext uri="{FF2B5EF4-FFF2-40B4-BE49-F238E27FC236}">
                <a16:creationId xmlns:a16="http://schemas.microsoft.com/office/drawing/2014/main" id="{1B8440EA-C457-49CC-BFF2-C09AAD07E356}"/>
              </a:ext>
            </a:extLst>
          </p:cNvPr>
          <p:cNvSpPr/>
          <p:nvPr/>
        </p:nvSpPr>
        <p:spPr>
          <a:xfrm>
            <a:off x="8025411" y="3755659"/>
            <a:ext cx="361300" cy="602166"/>
          </a:xfrm>
          <a:custGeom>
            <a:avLst/>
            <a:gdLst>
              <a:gd name="connsiteX0" fmla="*/ 4461 w 361300"/>
              <a:gd name="connsiteY0" fmla="*/ 196262 h 602166"/>
              <a:gd name="connsiteX1" fmla="*/ 0 w 361300"/>
              <a:gd name="connsiteY1" fmla="*/ 602166 h 602166"/>
              <a:gd name="connsiteX2" fmla="*/ 338998 w 361300"/>
              <a:gd name="connsiteY2" fmla="*/ 374681 h 602166"/>
              <a:gd name="connsiteX3" fmla="*/ 361300 w 361300"/>
              <a:gd name="connsiteY3" fmla="*/ 0 h 602166"/>
              <a:gd name="connsiteX4" fmla="*/ 4461 w 361300"/>
              <a:gd name="connsiteY4" fmla="*/ 196262 h 602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300" h="602166">
                <a:moveTo>
                  <a:pt x="4461" y="196262"/>
                </a:moveTo>
                <a:lnTo>
                  <a:pt x="0" y="602166"/>
                </a:lnTo>
                <a:lnTo>
                  <a:pt x="338998" y="374681"/>
                </a:lnTo>
                <a:lnTo>
                  <a:pt x="361300" y="0"/>
                </a:lnTo>
                <a:lnTo>
                  <a:pt x="4461" y="196262"/>
                </a:lnTo>
                <a:close/>
              </a:path>
            </a:pathLst>
          </a:custGeom>
          <a:solidFill>
            <a:srgbClr val="F4D5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手繪多邊形: 圖案 13">
            <a:extLst>
              <a:ext uri="{FF2B5EF4-FFF2-40B4-BE49-F238E27FC236}">
                <a16:creationId xmlns:a16="http://schemas.microsoft.com/office/drawing/2014/main" id="{F400DAC8-688F-413A-8CDF-529DB832CA4D}"/>
              </a:ext>
            </a:extLst>
          </p:cNvPr>
          <p:cNvSpPr/>
          <p:nvPr/>
        </p:nvSpPr>
        <p:spPr>
          <a:xfrm>
            <a:off x="7654197" y="3488101"/>
            <a:ext cx="695836" cy="379142"/>
          </a:xfrm>
          <a:custGeom>
            <a:avLst/>
            <a:gdLst>
              <a:gd name="connsiteX0" fmla="*/ 0 w 695836"/>
              <a:gd name="connsiteY0" fmla="*/ 209643 h 379142"/>
              <a:gd name="connsiteX1" fmla="*/ 334537 w 695836"/>
              <a:gd name="connsiteY1" fmla="*/ 0 h 379142"/>
              <a:gd name="connsiteX2" fmla="*/ 695836 w 695836"/>
              <a:gd name="connsiteY2" fmla="*/ 169499 h 379142"/>
              <a:gd name="connsiteX3" fmla="*/ 361300 w 695836"/>
              <a:gd name="connsiteY3" fmla="*/ 379142 h 379142"/>
              <a:gd name="connsiteX4" fmla="*/ 0 w 695836"/>
              <a:gd name="connsiteY4" fmla="*/ 209643 h 379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836" h="379142">
                <a:moveTo>
                  <a:pt x="0" y="209643"/>
                </a:moveTo>
                <a:lnTo>
                  <a:pt x="334537" y="0"/>
                </a:lnTo>
                <a:lnTo>
                  <a:pt x="695836" y="169499"/>
                </a:lnTo>
                <a:lnTo>
                  <a:pt x="361300" y="379142"/>
                </a:lnTo>
                <a:lnTo>
                  <a:pt x="0" y="209643"/>
                </a:lnTo>
                <a:close/>
              </a:path>
            </a:pathLst>
          </a:custGeom>
          <a:solidFill>
            <a:srgbClr val="F4D5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47" name="Google Shape;13447;p56"/>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簡報流程</a:t>
            </a:r>
            <a:endParaRPr>
              <a:latin typeface="思源黑體 TW Medium" panose="020B0600000000000000" pitchFamily="34" charset="-120"/>
              <a:ea typeface="思源黑體 TW Medium" panose="020B0600000000000000" pitchFamily="34" charset="-120"/>
            </a:endParaRPr>
          </a:p>
        </p:txBody>
      </p:sp>
      <p:grpSp>
        <p:nvGrpSpPr>
          <p:cNvPr id="5" name="群組 4">
            <a:extLst>
              <a:ext uri="{FF2B5EF4-FFF2-40B4-BE49-F238E27FC236}">
                <a16:creationId xmlns:a16="http://schemas.microsoft.com/office/drawing/2014/main" id="{4DC9EBBC-43A9-4DF5-AC22-8995A1B9A474}"/>
              </a:ext>
            </a:extLst>
          </p:cNvPr>
          <p:cNvGrpSpPr/>
          <p:nvPr/>
        </p:nvGrpSpPr>
        <p:grpSpPr>
          <a:xfrm>
            <a:off x="5654556" y="1592563"/>
            <a:ext cx="1466700" cy="1774012"/>
            <a:chOff x="6917175" y="1592563"/>
            <a:chExt cx="1466700" cy="1774012"/>
          </a:xfrm>
        </p:grpSpPr>
        <p:sp>
          <p:nvSpPr>
            <p:cNvPr id="13454" name="Google Shape;13454;p56"/>
            <p:cNvSpPr txBox="1"/>
            <p:nvPr/>
          </p:nvSpPr>
          <p:spPr>
            <a:xfrm>
              <a:off x="6917175" y="2081885"/>
              <a:ext cx="1466700" cy="544200"/>
            </a:xfrm>
            <a:prstGeom prst="rect">
              <a:avLst/>
            </a:prstGeom>
            <a:noFill/>
            <a:ln>
              <a:noFill/>
            </a:ln>
          </p:spPr>
          <p:txBody>
            <a:bodyPr spcFirstLastPara="1" wrap="square" lIns="91425" tIns="91425" rIns="91425" bIns="91425" anchor="t" anchorCtr="0">
              <a:noAutofit/>
            </a:bodyPr>
            <a:lstStyle/>
            <a:p>
              <a:pPr algn="ctr"/>
              <a:r>
                <a:rPr lang="zh-TW" altLang="en-US">
                  <a:solidFill>
                    <a:schemeClr val="dk1"/>
                  </a:solidFill>
                  <a:latin typeface="思源黑體 TW Light" panose="020B0300000000000000" pitchFamily="34" charset="-120"/>
                  <a:ea typeface="思源黑體 TW Light" panose="020B0300000000000000" pitchFamily="34" charset="-120"/>
                  <a:sym typeface="Nunito Sans"/>
                </a:rPr>
                <a:t>排演並調整簡報</a:t>
              </a:r>
              <a:endParaRPr>
                <a:solidFill>
                  <a:schemeClr val="dk1"/>
                </a:solidFill>
                <a:latin typeface="思源黑體 TW Light" panose="020B0300000000000000" pitchFamily="34" charset="-120"/>
                <a:ea typeface="思源黑體 TW Light" panose="020B0300000000000000" pitchFamily="34" charset="-120"/>
                <a:sym typeface="Nunito Sans"/>
              </a:endParaRPr>
            </a:p>
          </p:txBody>
        </p:sp>
        <p:sp>
          <p:nvSpPr>
            <p:cNvPr id="13455" name="Google Shape;13455;p56"/>
            <p:cNvSpPr txBox="1"/>
            <p:nvPr/>
          </p:nvSpPr>
          <p:spPr>
            <a:xfrm>
              <a:off x="6917175" y="1592563"/>
              <a:ext cx="1466700" cy="423600"/>
            </a:xfrm>
            <a:prstGeom prst="rect">
              <a:avLst/>
            </a:prstGeom>
            <a:noFill/>
            <a:ln>
              <a:noFill/>
            </a:ln>
          </p:spPr>
          <p:txBody>
            <a:bodyPr spcFirstLastPara="1" wrap="square" lIns="91425" tIns="91425" rIns="91425" bIns="91425" anchor="t" anchorCtr="0">
              <a:noAutofit/>
            </a:bodyPr>
            <a:lstStyle/>
            <a:p>
              <a:pPr algn="ctr">
                <a:spcAft>
                  <a:spcPts val="1600"/>
                </a:spcAft>
              </a:pPr>
              <a:r>
                <a:rPr lang="zh-TW" altLang="en-US" sz="2200" b="1">
                  <a:solidFill>
                    <a:schemeClr val="dk1"/>
                  </a:solidFill>
                  <a:latin typeface="思源黑體 TW Medium" panose="020B0600000000000000" pitchFamily="34" charset="-120"/>
                  <a:ea typeface="思源黑體 TW Medium" panose="020B0600000000000000" pitchFamily="34" charset="-120"/>
                  <a:cs typeface="Rajdhani"/>
                  <a:sym typeface="Rajdhani"/>
                </a:rPr>
                <a:t>排演</a:t>
              </a:r>
              <a:endParaRPr sz="2200" b="1">
                <a:solidFill>
                  <a:schemeClr val="dk1"/>
                </a:solidFill>
                <a:latin typeface="思源黑體 TW Medium" panose="020B0600000000000000" pitchFamily="34" charset="-120"/>
                <a:ea typeface="思源黑體 TW Medium" panose="020B0600000000000000" pitchFamily="34" charset="-120"/>
                <a:cs typeface="Rajdhani"/>
                <a:sym typeface="Rajdhani"/>
              </a:endParaRPr>
            </a:p>
          </p:txBody>
        </p:sp>
        <p:cxnSp>
          <p:nvCxnSpPr>
            <p:cNvPr id="13456" name="Google Shape;13456;p56"/>
            <p:cNvCxnSpPr/>
            <p:nvPr/>
          </p:nvCxnSpPr>
          <p:spPr>
            <a:xfrm>
              <a:off x="7650525" y="2782175"/>
              <a:ext cx="0" cy="584400"/>
            </a:xfrm>
            <a:prstGeom prst="straightConnector1">
              <a:avLst/>
            </a:prstGeom>
            <a:noFill/>
            <a:ln w="19050" cap="flat" cmpd="sng">
              <a:solidFill>
                <a:schemeClr val="dk2"/>
              </a:solidFill>
              <a:prstDash val="dot"/>
              <a:round/>
              <a:headEnd type="none" w="med" len="med"/>
              <a:tailEnd type="oval" w="med" len="med"/>
            </a:ln>
          </p:spPr>
        </p:cxnSp>
      </p:grpSp>
      <p:grpSp>
        <p:nvGrpSpPr>
          <p:cNvPr id="3" name="群組 2">
            <a:extLst>
              <a:ext uri="{FF2B5EF4-FFF2-40B4-BE49-F238E27FC236}">
                <a16:creationId xmlns:a16="http://schemas.microsoft.com/office/drawing/2014/main" id="{D899C6F0-3C8C-4AF8-BFB3-6589E31C8884}"/>
              </a:ext>
            </a:extLst>
          </p:cNvPr>
          <p:cNvGrpSpPr/>
          <p:nvPr/>
        </p:nvGrpSpPr>
        <p:grpSpPr>
          <a:xfrm>
            <a:off x="2286621" y="1592563"/>
            <a:ext cx="1466700" cy="1774012"/>
            <a:chOff x="2781208" y="1592563"/>
            <a:chExt cx="1466700" cy="1774012"/>
          </a:xfrm>
        </p:grpSpPr>
        <p:sp>
          <p:nvSpPr>
            <p:cNvPr id="13450" name="Google Shape;13450;p56"/>
            <p:cNvSpPr txBox="1"/>
            <p:nvPr/>
          </p:nvSpPr>
          <p:spPr>
            <a:xfrm>
              <a:off x="2781208" y="2016163"/>
              <a:ext cx="1466700" cy="544200"/>
            </a:xfrm>
            <a:prstGeom prst="rect">
              <a:avLst/>
            </a:prstGeom>
            <a:noFill/>
            <a:ln>
              <a:noFill/>
            </a:ln>
          </p:spPr>
          <p:txBody>
            <a:bodyPr spcFirstLastPara="1" wrap="square" lIns="91425" tIns="91425" rIns="91425" bIns="91425" anchor="t" anchorCtr="0">
              <a:noAutofit/>
            </a:bodyPr>
            <a:lstStyle/>
            <a:p>
              <a:pPr algn="ctr"/>
              <a:r>
                <a:rPr lang="zh-TW" altLang="en-US">
                  <a:solidFill>
                    <a:schemeClr val="dk1"/>
                  </a:solidFill>
                  <a:latin typeface="思源黑體 TW Light" panose="020B0300000000000000" pitchFamily="34" charset="-120"/>
                  <a:ea typeface="思源黑體 TW Light" panose="020B0300000000000000" pitchFamily="34" charset="-120"/>
                  <a:sym typeface="Nunito Sans"/>
                </a:rPr>
                <a:t>蒐集所需要的資料</a:t>
              </a:r>
              <a:endParaRPr>
                <a:solidFill>
                  <a:schemeClr val="dk1"/>
                </a:solidFill>
                <a:latin typeface="思源黑體 TW Light" panose="020B0300000000000000" pitchFamily="34" charset="-120"/>
                <a:ea typeface="思源黑體 TW Light" panose="020B0300000000000000" pitchFamily="34" charset="-120"/>
                <a:sym typeface="Nunito Sans"/>
              </a:endParaRPr>
            </a:p>
          </p:txBody>
        </p:sp>
        <p:sp>
          <p:nvSpPr>
            <p:cNvPr id="13451" name="Google Shape;13451;p56"/>
            <p:cNvSpPr txBox="1"/>
            <p:nvPr/>
          </p:nvSpPr>
          <p:spPr>
            <a:xfrm>
              <a:off x="2781208" y="1592563"/>
              <a:ext cx="1466700" cy="423600"/>
            </a:xfrm>
            <a:prstGeom prst="rect">
              <a:avLst/>
            </a:prstGeom>
            <a:noFill/>
            <a:ln>
              <a:noFill/>
            </a:ln>
          </p:spPr>
          <p:txBody>
            <a:bodyPr spcFirstLastPara="1" wrap="square" lIns="91425" tIns="91425" rIns="91425" bIns="91425" anchor="t" anchorCtr="0">
              <a:noAutofit/>
            </a:bodyPr>
            <a:lstStyle/>
            <a:p>
              <a:pPr algn="ctr">
                <a:spcAft>
                  <a:spcPts val="1600"/>
                </a:spcAft>
              </a:pPr>
              <a:r>
                <a:rPr lang="zh-TW" altLang="en-US" sz="2200" b="1">
                  <a:solidFill>
                    <a:schemeClr val="dk1"/>
                  </a:solidFill>
                  <a:latin typeface="思源黑體 TW Medium" panose="020B0600000000000000" pitchFamily="34" charset="-120"/>
                  <a:ea typeface="思源黑體 TW Medium" panose="020B0600000000000000" pitchFamily="34" charset="-120"/>
                  <a:cs typeface="Rajdhani"/>
                  <a:sym typeface="Rajdhani"/>
                </a:rPr>
                <a:t>蒐集</a:t>
              </a:r>
              <a:endParaRPr sz="2200" b="1">
                <a:solidFill>
                  <a:schemeClr val="dk1"/>
                </a:solidFill>
                <a:latin typeface="思源黑體 TW Medium" panose="020B0600000000000000" pitchFamily="34" charset="-120"/>
                <a:ea typeface="思源黑體 TW Medium" panose="020B0600000000000000" pitchFamily="34" charset="-120"/>
                <a:cs typeface="Rajdhani"/>
                <a:sym typeface="Rajdhani"/>
              </a:endParaRPr>
            </a:p>
          </p:txBody>
        </p:sp>
        <p:cxnSp>
          <p:nvCxnSpPr>
            <p:cNvPr id="13457" name="Google Shape;13457;p56"/>
            <p:cNvCxnSpPr/>
            <p:nvPr/>
          </p:nvCxnSpPr>
          <p:spPr>
            <a:xfrm>
              <a:off x="3514558" y="2782175"/>
              <a:ext cx="0" cy="584400"/>
            </a:xfrm>
            <a:prstGeom prst="straightConnector1">
              <a:avLst/>
            </a:prstGeom>
            <a:noFill/>
            <a:ln w="19050" cap="flat" cmpd="sng">
              <a:solidFill>
                <a:schemeClr val="dk2"/>
              </a:solidFill>
              <a:prstDash val="dot"/>
              <a:round/>
              <a:headEnd type="none" w="med" len="med"/>
              <a:tailEnd type="oval" w="med" len="med"/>
            </a:ln>
          </p:spPr>
        </p:cxnSp>
      </p:grpSp>
      <p:grpSp>
        <p:nvGrpSpPr>
          <p:cNvPr id="4" name="群組 3">
            <a:extLst>
              <a:ext uri="{FF2B5EF4-FFF2-40B4-BE49-F238E27FC236}">
                <a16:creationId xmlns:a16="http://schemas.microsoft.com/office/drawing/2014/main" id="{6C879C08-E46D-4BC5-B556-8552D492E742}"/>
              </a:ext>
            </a:extLst>
          </p:cNvPr>
          <p:cNvGrpSpPr/>
          <p:nvPr/>
        </p:nvGrpSpPr>
        <p:grpSpPr>
          <a:xfrm>
            <a:off x="3900276" y="1592563"/>
            <a:ext cx="1466700" cy="1687912"/>
            <a:chOff x="4849192" y="1592563"/>
            <a:chExt cx="1466700" cy="1687912"/>
          </a:xfrm>
        </p:grpSpPr>
        <p:sp>
          <p:nvSpPr>
            <p:cNvPr id="13452" name="Google Shape;13452;p56"/>
            <p:cNvSpPr txBox="1"/>
            <p:nvPr/>
          </p:nvSpPr>
          <p:spPr>
            <a:xfrm>
              <a:off x="4849192" y="2081885"/>
              <a:ext cx="1466700" cy="54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solidFill>
                    <a:schemeClr val="dk1"/>
                  </a:solidFill>
                  <a:latin typeface="思源黑體 TW Light" panose="020B0300000000000000" pitchFamily="34" charset="-120"/>
                  <a:ea typeface="思源黑體 TW Light" panose="020B0300000000000000" pitchFamily="34" charset="-120"/>
                  <a:sym typeface="Nunito Sans"/>
                </a:rPr>
                <a:t>製作簡報</a:t>
              </a:r>
              <a:endParaRPr>
                <a:solidFill>
                  <a:schemeClr val="dk1"/>
                </a:solidFill>
                <a:latin typeface="思源黑體 TW Light" panose="020B0300000000000000" pitchFamily="34" charset="-120"/>
                <a:ea typeface="思源黑體 TW Light" panose="020B0300000000000000" pitchFamily="34" charset="-120"/>
                <a:sym typeface="Nunito Sans"/>
              </a:endParaRPr>
            </a:p>
          </p:txBody>
        </p:sp>
        <p:sp>
          <p:nvSpPr>
            <p:cNvPr id="13453" name="Google Shape;13453;p56"/>
            <p:cNvSpPr txBox="1"/>
            <p:nvPr/>
          </p:nvSpPr>
          <p:spPr>
            <a:xfrm>
              <a:off x="4849192" y="1592563"/>
              <a:ext cx="1466700" cy="423600"/>
            </a:xfrm>
            <a:prstGeom prst="rect">
              <a:avLst/>
            </a:prstGeom>
            <a:noFill/>
            <a:ln>
              <a:noFill/>
            </a:ln>
          </p:spPr>
          <p:txBody>
            <a:bodyPr spcFirstLastPara="1" wrap="square" lIns="91425" tIns="91425" rIns="91425" bIns="91425" anchor="t" anchorCtr="0">
              <a:noAutofit/>
            </a:bodyPr>
            <a:lstStyle/>
            <a:p>
              <a:pPr marL="0" lvl="0" indent="0" algn="ctr">
                <a:spcAft>
                  <a:spcPts val="1600"/>
                </a:spcAft>
                <a:buFont typeface="Arial"/>
                <a:buNone/>
              </a:pPr>
              <a:r>
                <a:rPr lang="zh-TW" altLang="en-US" sz="2200" b="1">
                  <a:solidFill>
                    <a:schemeClr val="dk1"/>
                  </a:solidFill>
                  <a:latin typeface="思源黑體 TW Medium" panose="020B0600000000000000" pitchFamily="34" charset="-120"/>
                  <a:ea typeface="思源黑體 TW Medium" panose="020B0600000000000000" pitchFamily="34" charset="-120"/>
                  <a:cs typeface="Rajdhani"/>
                  <a:sym typeface="Rajdhani"/>
                </a:rPr>
                <a:t>紀錄</a:t>
              </a:r>
              <a:endParaRPr sz="2200" b="1">
                <a:solidFill>
                  <a:schemeClr val="dk1"/>
                </a:solidFill>
                <a:latin typeface="思源黑體 TW Medium" panose="020B0600000000000000" pitchFamily="34" charset="-120"/>
                <a:ea typeface="思源黑體 TW Medium" panose="020B0600000000000000" pitchFamily="34" charset="-120"/>
                <a:cs typeface="Rajdhani"/>
                <a:sym typeface="Rajdhani"/>
              </a:endParaRPr>
            </a:p>
          </p:txBody>
        </p:sp>
        <p:cxnSp>
          <p:nvCxnSpPr>
            <p:cNvPr id="13458" name="Google Shape;13458;p56"/>
            <p:cNvCxnSpPr/>
            <p:nvPr/>
          </p:nvCxnSpPr>
          <p:spPr>
            <a:xfrm>
              <a:off x="5582542" y="2782175"/>
              <a:ext cx="0" cy="498300"/>
            </a:xfrm>
            <a:prstGeom prst="straightConnector1">
              <a:avLst/>
            </a:prstGeom>
            <a:noFill/>
            <a:ln w="19050" cap="flat" cmpd="sng">
              <a:solidFill>
                <a:schemeClr val="dk2"/>
              </a:solidFill>
              <a:prstDash val="dot"/>
              <a:round/>
              <a:headEnd type="none" w="med" len="med"/>
              <a:tailEnd type="oval" w="med" len="med"/>
            </a:ln>
          </p:spPr>
        </p:cxnSp>
      </p:grpSp>
      <p:grpSp>
        <p:nvGrpSpPr>
          <p:cNvPr id="14024" name="Google Shape;14024;p56"/>
          <p:cNvGrpSpPr/>
          <p:nvPr/>
        </p:nvGrpSpPr>
        <p:grpSpPr>
          <a:xfrm>
            <a:off x="733030" y="3462206"/>
            <a:ext cx="771410" cy="953839"/>
            <a:chOff x="1073322" y="3462206"/>
            <a:chExt cx="771410" cy="953839"/>
          </a:xfrm>
        </p:grpSpPr>
        <p:sp>
          <p:nvSpPr>
            <p:cNvPr id="14025" name="Google Shape;14025;p56"/>
            <p:cNvSpPr/>
            <p:nvPr/>
          </p:nvSpPr>
          <p:spPr>
            <a:xfrm>
              <a:off x="1073322" y="3767388"/>
              <a:ext cx="347610" cy="648657"/>
            </a:xfrm>
            <a:custGeom>
              <a:avLst/>
              <a:gdLst/>
              <a:ahLst/>
              <a:cxnLst/>
              <a:rect l="l" t="t" r="r" b="b"/>
              <a:pathLst>
                <a:path w="9030" h="15351" extrusionOk="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56"/>
            <p:cNvSpPr/>
            <p:nvPr/>
          </p:nvSpPr>
          <p:spPr>
            <a:xfrm flipH="1">
              <a:off x="1497122" y="3767388"/>
              <a:ext cx="347610" cy="648657"/>
            </a:xfrm>
            <a:custGeom>
              <a:avLst/>
              <a:gdLst/>
              <a:ahLst/>
              <a:cxnLst/>
              <a:rect l="l" t="t" r="r" b="b"/>
              <a:pathLst>
                <a:path w="9030" h="15351" extrusionOk="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56"/>
            <p:cNvSpPr/>
            <p:nvPr/>
          </p:nvSpPr>
          <p:spPr>
            <a:xfrm>
              <a:off x="1111447" y="3462206"/>
              <a:ext cx="695143" cy="457917"/>
            </a:xfrm>
            <a:custGeom>
              <a:avLst/>
              <a:gdLst/>
              <a:ahLst/>
              <a:cxnLst/>
              <a:rect l="l" t="t" r="r" b="b"/>
              <a:pathLst>
                <a:path w="18058" h="10837" extrusionOk="0">
                  <a:moveTo>
                    <a:pt x="9029" y="0"/>
                  </a:moveTo>
                  <a:lnTo>
                    <a:pt x="7751" y="762"/>
                  </a:lnTo>
                  <a:lnTo>
                    <a:pt x="6839" y="1304"/>
                  </a:lnTo>
                  <a:lnTo>
                    <a:pt x="3448" y="3322"/>
                  </a:lnTo>
                  <a:lnTo>
                    <a:pt x="2646" y="3798"/>
                  </a:lnTo>
                  <a:lnTo>
                    <a:pt x="1" y="5375"/>
                  </a:lnTo>
                  <a:lnTo>
                    <a:pt x="1157" y="6074"/>
                  </a:lnTo>
                  <a:lnTo>
                    <a:pt x="1631" y="6359"/>
                  </a:lnTo>
                  <a:lnTo>
                    <a:pt x="5657" y="8797"/>
                  </a:lnTo>
                  <a:lnTo>
                    <a:pt x="6316" y="9195"/>
                  </a:lnTo>
                  <a:lnTo>
                    <a:pt x="9029" y="10837"/>
                  </a:lnTo>
                  <a:lnTo>
                    <a:pt x="10170" y="10148"/>
                  </a:lnTo>
                  <a:lnTo>
                    <a:pt x="10706" y="9822"/>
                  </a:lnTo>
                  <a:lnTo>
                    <a:pt x="14570" y="7484"/>
                  </a:lnTo>
                  <a:lnTo>
                    <a:pt x="15043" y="7199"/>
                  </a:lnTo>
                  <a:lnTo>
                    <a:pt x="18058" y="5375"/>
                  </a:lnTo>
                  <a:lnTo>
                    <a:pt x="14639" y="3338"/>
                  </a:lnTo>
                  <a:lnTo>
                    <a:pt x="13743" y="2808"/>
                  </a:lnTo>
                  <a:lnTo>
                    <a:pt x="13595" y="2720"/>
                  </a:lnTo>
                  <a:lnTo>
                    <a:pt x="13595" y="2720"/>
                  </a:lnTo>
                  <a:cubicBezTo>
                    <a:pt x="13602" y="2727"/>
                    <a:pt x="13602" y="2736"/>
                    <a:pt x="13605" y="2749"/>
                  </a:cubicBezTo>
                  <a:lnTo>
                    <a:pt x="13432" y="2645"/>
                  </a:lnTo>
                  <a:cubicBezTo>
                    <a:pt x="13442" y="2642"/>
                    <a:pt x="13451" y="2639"/>
                    <a:pt x="13461" y="2639"/>
                  </a:cubicBezTo>
                  <a:lnTo>
                    <a:pt x="9913" y="527"/>
                  </a:lnTo>
                  <a:lnTo>
                    <a:pt x="9437" y="245"/>
                  </a:lnTo>
                  <a:lnTo>
                    <a:pt x="9029" y="0"/>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56"/>
          <p:cNvGrpSpPr/>
          <p:nvPr/>
        </p:nvGrpSpPr>
        <p:grpSpPr>
          <a:xfrm>
            <a:off x="2634266" y="3462206"/>
            <a:ext cx="771410" cy="953839"/>
            <a:chOff x="3128847" y="3462206"/>
            <a:chExt cx="771410" cy="953839"/>
          </a:xfrm>
        </p:grpSpPr>
        <p:sp>
          <p:nvSpPr>
            <p:cNvPr id="14029" name="Google Shape;14029;p56"/>
            <p:cNvSpPr/>
            <p:nvPr/>
          </p:nvSpPr>
          <p:spPr>
            <a:xfrm>
              <a:off x="3166972" y="3462206"/>
              <a:ext cx="695143" cy="457917"/>
            </a:xfrm>
            <a:custGeom>
              <a:avLst/>
              <a:gdLst/>
              <a:ahLst/>
              <a:cxnLst/>
              <a:rect l="l" t="t" r="r" b="b"/>
              <a:pathLst>
                <a:path w="18058" h="10837" extrusionOk="0">
                  <a:moveTo>
                    <a:pt x="9029" y="0"/>
                  </a:moveTo>
                  <a:lnTo>
                    <a:pt x="7751" y="762"/>
                  </a:lnTo>
                  <a:lnTo>
                    <a:pt x="6839" y="1304"/>
                  </a:lnTo>
                  <a:lnTo>
                    <a:pt x="3448" y="3322"/>
                  </a:lnTo>
                  <a:lnTo>
                    <a:pt x="2646" y="3798"/>
                  </a:lnTo>
                  <a:lnTo>
                    <a:pt x="1" y="5375"/>
                  </a:lnTo>
                  <a:lnTo>
                    <a:pt x="1157" y="6074"/>
                  </a:lnTo>
                  <a:lnTo>
                    <a:pt x="1631" y="6359"/>
                  </a:lnTo>
                  <a:lnTo>
                    <a:pt x="5657" y="8797"/>
                  </a:lnTo>
                  <a:lnTo>
                    <a:pt x="6316" y="9195"/>
                  </a:lnTo>
                  <a:lnTo>
                    <a:pt x="9029" y="10837"/>
                  </a:lnTo>
                  <a:lnTo>
                    <a:pt x="10170" y="10148"/>
                  </a:lnTo>
                  <a:lnTo>
                    <a:pt x="10706" y="9822"/>
                  </a:lnTo>
                  <a:lnTo>
                    <a:pt x="14570" y="7484"/>
                  </a:lnTo>
                  <a:lnTo>
                    <a:pt x="15043" y="7199"/>
                  </a:lnTo>
                  <a:lnTo>
                    <a:pt x="18058" y="5375"/>
                  </a:lnTo>
                  <a:lnTo>
                    <a:pt x="14639" y="3338"/>
                  </a:lnTo>
                  <a:lnTo>
                    <a:pt x="13743" y="2808"/>
                  </a:lnTo>
                  <a:lnTo>
                    <a:pt x="13595" y="2720"/>
                  </a:lnTo>
                  <a:lnTo>
                    <a:pt x="13595" y="2720"/>
                  </a:lnTo>
                  <a:cubicBezTo>
                    <a:pt x="13602" y="2727"/>
                    <a:pt x="13602" y="2736"/>
                    <a:pt x="13605" y="2749"/>
                  </a:cubicBezTo>
                  <a:lnTo>
                    <a:pt x="13432" y="2645"/>
                  </a:lnTo>
                  <a:cubicBezTo>
                    <a:pt x="13442" y="2642"/>
                    <a:pt x="13451" y="2639"/>
                    <a:pt x="13461" y="2639"/>
                  </a:cubicBezTo>
                  <a:lnTo>
                    <a:pt x="9913" y="527"/>
                  </a:lnTo>
                  <a:lnTo>
                    <a:pt x="9437" y="245"/>
                  </a:lnTo>
                  <a:lnTo>
                    <a:pt x="90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56"/>
            <p:cNvSpPr/>
            <p:nvPr/>
          </p:nvSpPr>
          <p:spPr>
            <a:xfrm>
              <a:off x="3128847" y="3767388"/>
              <a:ext cx="347610" cy="648657"/>
            </a:xfrm>
            <a:custGeom>
              <a:avLst/>
              <a:gdLst/>
              <a:ahLst/>
              <a:cxnLst/>
              <a:rect l="l" t="t" r="r" b="b"/>
              <a:pathLst>
                <a:path w="9030" h="15351" extrusionOk="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56"/>
            <p:cNvSpPr/>
            <p:nvPr/>
          </p:nvSpPr>
          <p:spPr>
            <a:xfrm flipH="1">
              <a:off x="3552647" y="3767388"/>
              <a:ext cx="347610" cy="648657"/>
            </a:xfrm>
            <a:custGeom>
              <a:avLst/>
              <a:gdLst/>
              <a:ahLst/>
              <a:cxnLst/>
              <a:rect l="l" t="t" r="r" b="b"/>
              <a:pathLst>
                <a:path w="9030" h="15351" extrusionOk="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群組 1">
            <a:extLst>
              <a:ext uri="{FF2B5EF4-FFF2-40B4-BE49-F238E27FC236}">
                <a16:creationId xmlns:a16="http://schemas.microsoft.com/office/drawing/2014/main" id="{A06695AB-41AA-43B7-9AA7-BE5BFF4EF97F}"/>
              </a:ext>
            </a:extLst>
          </p:cNvPr>
          <p:cNvGrpSpPr/>
          <p:nvPr/>
        </p:nvGrpSpPr>
        <p:grpSpPr>
          <a:xfrm>
            <a:off x="385385" y="1592563"/>
            <a:ext cx="1466700" cy="1774012"/>
            <a:chOff x="713225" y="1592563"/>
            <a:chExt cx="1466700" cy="1774012"/>
          </a:xfrm>
        </p:grpSpPr>
        <p:sp>
          <p:nvSpPr>
            <p:cNvPr id="13448" name="Google Shape;13448;p56"/>
            <p:cNvSpPr txBox="1"/>
            <p:nvPr/>
          </p:nvSpPr>
          <p:spPr>
            <a:xfrm>
              <a:off x="713225" y="2016163"/>
              <a:ext cx="1466700" cy="54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solidFill>
                    <a:schemeClr val="dk1"/>
                  </a:solidFill>
                  <a:latin typeface="思源黑體 TW Light" panose="020B0300000000000000" pitchFamily="34" charset="-120"/>
                  <a:ea typeface="思源黑體 TW Light" panose="020B0300000000000000" pitchFamily="34" charset="-120"/>
                  <a:cs typeface="Nunito Sans"/>
                  <a:sym typeface="Nunito Sans"/>
                </a:rPr>
                <a:t>簡報主題、目的、目標</a:t>
              </a:r>
              <a:endParaRPr>
                <a:solidFill>
                  <a:schemeClr val="dk1"/>
                </a:solidFill>
                <a:latin typeface="思源黑體 TW Light" panose="020B0300000000000000" pitchFamily="34" charset="-120"/>
                <a:ea typeface="思源黑體 TW Light" panose="020B0300000000000000" pitchFamily="34" charset="-120"/>
                <a:cs typeface="Nunito Sans"/>
                <a:sym typeface="Nunito Sans"/>
              </a:endParaRPr>
            </a:p>
          </p:txBody>
        </p:sp>
        <p:sp>
          <p:nvSpPr>
            <p:cNvPr id="13449" name="Google Shape;13449;p56"/>
            <p:cNvSpPr txBox="1"/>
            <p:nvPr/>
          </p:nvSpPr>
          <p:spPr>
            <a:xfrm>
              <a:off x="713225" y="1592563"/>
              <a:ext cx="1466700" cy="42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sz="2200" b="1">
                  <a:solidFill>
                    <a:schemeClr val="dk1"/>
                  </a:solidFill>
                  <a:latin typeface="思源黑體 TW Medium" panose="020B0600000000000000" pitchFamily="34" charset="-120"/>
                  <a:ea typeface="思源黑體 TW Medium" panose="020B0600000000000000" pitchFamily="34" charset="-120"/>
                  <a:cs typeface="Rajdhani"/>
                  <a:sym typeface="Rajdhani"/>
                </a:rPr>
                <a:t>企劃</a:t>
              </a:r>
              <a:endParaRPr sz="2200" b="1">
                <a:solidFill>
                  <a:schemeClr val="dk1"/>
                </a:solidFill>
                <a:latin typeface="思源黑體 TW Medium" panose="020B0600000000000000" pitchFamily="34" charset="-120"/>
                <a:ea typeface="思源黑體 TW Medium" panose="020B0600000000000000" pitchFamily="34" charset="-120"/>
                <a:cs typeface="Rajdhani"/>
                <a:sym typeface="Rajdhani"/>
              </a:endParaRPr>
            </a:p>
          </p:txBody>
        </p:sp>
        <p:cxnSp>
          <p:nvCxnSpPr>
            <p:cNvPr id="14597" name="Google Shape;14597;p56"/>
            <p:cNvCxnSpPr/>
            <p:nvPr/>
          </p:nvCxnSpPr>
          <p:spPr>
            <a:xfrm>
              <a:off x="1446575" y="2782175"/>
              <a:ext cx="0" cy="584400"/>
            </a:xfrm>
            <a:prstGeom prst="straightConnector1">
              <a:avLst/>
            </a:prstGeom>
            <a:noFill/>
            <a:ln w="19050" cap="flat" cmpd="sng">
              <a:solidFill>
                <a:schemeClr val="dk2"/>
              </a:solidFill>
              <a:prstDash val="dot"/>
              <a:round/>
              <a:headEnd type="none" w="med" len="med"/>
              <a:tailEnd type="oval" w="med" len="med"/>
            </a:ln>
          </p:spPr>
        </p:cxnSp>
      </p:grpSp>
      <p:cxnSp>
        <p:nvCxnSpPr>
          <p:cNvPr id="14598" name="Google Shape;14598;p56"/>
          <p:cNvCxnSpPr>
            <a:cxnSpLocks/>
          </p:cNvCxnSpPr>
          <p:nvPr/>
        </p:nvCxnSpPr>
        <p:spPr>
          <a:xfrm>
            <a:off x="1974626" y="2288263"/>
            <a:ext cx="311995" cy="0"/>
          </a:xfrm>
          <a:prstGeom prst="straightConnector1">
            <a:avLst/>
          </a:prstGeom>
          <a:noFill/>
          <a:ln w="19050" cap="flat" cmpd="sng">
            <a:solidFill>
              <a:schemeClr val="dk1"/>
            </a:solidFill>
            <a:prstDash val="solid"/>
            <a:round/>
            <a:headEnd type="none" w="med" len="med"/>
            <a:tailEnd type="none" w="med" len="med"/>
          </a:ln>
        </p:spPr>
      </p:cxnSp>
      <p:cxnSp>
        <p:nvCxnSpPr>
          <p:cNvPr id="14599" name="Google Shape;14599;p56"/>
          <p:cNvCxnSpPr>
            <a:cxnSpLocks/>
          </p:cNvCxnSpPr>
          <p:nvPr/>
        </p:nvCxnSpPr>
        <p:spPr>
          <a:xfrm>
            <a:off x="3749976" y="2275286"/>
            <a:ext cx="300600" cy="0"/>
          </a:xfrm>
          <a:prstGeom prst="straightConnector1">
            <a:avLst/>
          </a:prstGeom>
          <a:noFill/>
          <a:ln w="19050" cap="flat" cmpd="sng">
            <a:solidFill>
              <a:schemeClr val="dk1"/>
            </a:solidFill>
            <a:prstDash val="solid"/>
            <a:round/>
            <a:headEnd type="none" w="med" len="med"/>
            <a:tailEnd type="none" w="med" len="med"/>
          </a:ln>
        </p:spPr>
      </p:cxnSp>
      <p:cxnSp>
        <p:nvCxnSpPr>
          <p:cNvPr id="14600" name="Google Shape;14600;p56"/>
          <p:cNvCxnSpPr>
            <a:cxnSpLocks/>
          </p:cNvCxnSpPr>
          <p:nvPr/>
        </p:nvCxnSpPr>
        <p:spPr>
          <a:xfrm>
            <a:off x="5253054" y="2288263"/>
            <a:ext cx="266838" cy="0"/>
          </a:xfrm>
          <a:prstGeom prst="straightConnector1">
            <a:avLst/>
          </a:prstGeom>
          <a:noFill/>
          <a:ln w="19050" cap="flat" cmpd="sng">
            <a:solidFill>
              <a:schemeClr val="dk1"/>
            </a:solidFill>
            <a:prstDash val="solid"/>
            <a:round/>
            <a:headEnd type="none" w="med" len="med"/>
            <a:tailEnd type="none" w="med" len="med"/>
          </a:ln>
        </p:spPr>
      </p:cxnSp>
      <p:grpSp>
        <p:nvGrpSpPr>
          <p:cNvPr id="6" name="群組 5">
            <a:extLst>
              <a:ext uri="{FF2B5EF4-FFF2-40B4-BE49-F238E27FC236}">
                <a16:creationId xmlns:a16="http://schemas.microsoft.com/office/drawing/2014/main" id="{64A4DCDC-8CD0-46BD-8657-E9D448DCEE75}"/>
              </a:ext>
            </a:extLst>
          </p:cNvPr>
          <p:cNvGrpSpPr/>
          <p:nvPr/>
        </p:nvGrpSpPr>
        <p:grpSpPr>
          <a:xfrm>
            <a:off x="7243830" y="1592563"/>
            <a:ext cx="1466700" cy="1774012"/>
            <a:chOff x="8913615" y="1592563"/>
            <a:chExt cx="1466700" cy="1774012"/>
          </a:xfrm>
        </p:grpSpPr>
        <p:sp>
          <p:nvSpPr>
            <p:cNvPr id="1156" name="Google Shape;13454;p56">
              <a:extLst>
                <a:ext uri="{FF2B5EF4-FFF2-40B4-BE49-F238E27FC236}">
                  <a16:creationId xmlns:a16="http://schemas.microsoft.com/office/drawing/2014/main" id="{209BDF79-1100-4A1E-8846-ED016AEC9E8C}"/>
                </a:ext>
              </a:extLst>
            </p:cNvPr>
            <p:cNvSpPr txBox="1"/>
            <p:nvPr/>
          </p:nvSpPr>
          <p:spPr>
            <a:xfrm>
              <a:off x="8913615" y="2078827"/>
              <a:ext cx="1466700" cy="544200"/>
            </a:xfrm>
            <a:prstGeom prst="rect">
              <a:avLst/>
            </a:prstGeom>
            <a:noFill/>
            <a:ln>
              <a:noFill/>
            </a:ln>
          </p:spPr>
          <p:txBody>
            <a:bodyPr spcFirstLastPara="1" wrap="square" lIns="91425" tIns="91425" rIns="91425" bIns="91425" anchor="t" anchorCtr="0">
              <a:noAutofit/>
            </a:bodyPr>
            <a:lstStyle/>
            <a:p>
              <a:pPr marL="0" lvl="0" indent="0" algn="ctr">
                <a:buFont typeface="Arial"/>
                <a:buNone/>
              </a:pPr>
              <a:r>
                <a:rPr lang="zh-TW" altLang="en-US">
                  <a:solidFill>
                    <a:schemeClr val="dk1"/>
                  </a:solidFill>
                  <a:latin typeface="思源黑體 TW Light" panose="020B0300000000000000" pitchFamily="34" charset="-120"/>
                  <a:ea typeface="思源黑體 TW Light" panose="020B0300000000000000" pitchFamily="34" charset="-120"/>
                  <a:sym typeface="Nunito Sans"/>
                </a:rPr>
                <a:t>正式上台報告</a:t>
              </a:r>
              <a:endParaRPr>
                <a:solidFill>
                  <a:schemeClr val="dk1"/>
                </a:solidFill>
                <a:latin typeface="思源黑體 TW Light" panose="020B0300000000000000" pitchFamily="34" charset="-120"/>
                <a:ea typeface="思源黑體 TW Light" panose="020B0300000000000000" pitchFamily="34" charset="-120"/>
                <a:sym typeface="Nunito Sans"/>
              </a:endParaRPr>
            </a:p>
          </p:txBody>
        </p:sp>
        <p:sp>
          <p:nvSpPr>
            <p:cNvPr id="1157" name="Google Shape;13455;p56">
              <a:extLst>
                <a:ext uri="{FF2B5EF4-FFF2-40B4-BE49-F238E27FC236}">
                  <a16:creationId xmlns:a16="http://schemas.microsoft.com/office/drawing/2014/main" id="{F134E309-6178-44BF-8FB5-6B85CF9153FD}"/>
                </a:ext>
              </a:extLst>
            </p:cNvPr>
            <p:cNvSpPr txBox="1"/>
            <p:nvPr/>
          </p:nvSpPr>
          <p:spPr>
            <a:xfrm>
              <a:off x="8913615" y="1592563"/>
              <a:ext cx="1466700" cy="423600"/>
            </a:xfrm>
            <a:prstGeom prst="rect">
              <a:avLst/>
            </a:prstGeom>
            <a:noFill/>
            <a:ln>
              <a:noFill/>
            </a:ln>
          </p:spPr>
          <p:txBody>
            <a:bodyPr spcFirstLastPara="1" wrap="square" lIns="91425" tIns="91425" rIns="91425" bIns="91425" anchor="t" anchorCtr="0">
              <a:noAutofit/>
            </a:bodyPr>
            <a:lstStyle/>
            <a:p>
              <a:pPr marL="0" lvl="0" indent="0" algn="ctr">
                <a:spcAft>
                  <a:spcPts val="1600"/>
                </a:spcAft>
                <a:buFont typeface="Arial"/>
                <a:buNone/>
              </a:pPr>
              <a:r>
                <a:rPr lang="zh-TW" altLang="en-US" sz="2200" b="1">
                  <a:solidFill>
                    <a:schemeClr val="dk1"/>
                  </a:solidFill>
                  <a:latin typeface="思源黑體 TW Medium" panose="020B0600000000000000" pitchFamily="34" charset="-120"/>
                  <a:ea typeface="思源黑體 TW Medium" panose="020B0600000000000000" pitchFamily="34" charset="-120"/>
                  <a:cs typeface="Rajdhani"/>
                  <a:sym typeface="Rajdhani"/>
                </a:rPr>
                <a:t>報告</a:t>
              </a:r>
              <a:endParaRPr sz="2200" b="1">
                <a:solidFill>
                  <a:schemeClr val="dk1"/>
                </a:solidFill>
                <a:latin typeface="思源黑體 TW Medium" panose="020B0600000000000000" pitchFamily="34" charset="-120"/>
                <a:ea typeface="思源黑體 TW Medium" panose="020B0600000000000000" pitchFamily="34" charset="-120"/>
                <a:cs typeface="Rajdhani"/>
                <a:sym typeface="Rajdhani"/>
              </a:endParaRPr>
            </a:p>
          </p:txBody>
        </p:sp>
        <p:cxnSp>
          <p:nvCxnSpPr>
            <p:cNvPr id="1158" name="Google Shape;13456;p56">
              <a:extLst>
                <a:ext uri="{FF2B5EF4-FFF2-40B4-BE49-F238E27FC236}">
                  <a16:creationId xmlns:a16="http://schemas.microsoft.com/office/drawing/2014/main" id="{E8F17458-7854-4C16-9D69-486C474967E5}"/>
                </a:ext>
              </a:extLst>
            </p:cNvPr>
            <p:cNvCxnSpPr/>
            <p:nvPr/>
          </p:nvCxnSpPr>
          <p:spPr>
            <a:xfrm>
              <a:off x="9646965" y="2782175"/>
              <a:ext cx="0" cy="584400"/>
            </a:xfrm>
            <a:prstGeom prst="straightConnector1">
              <a:avLst/>
            </a:prstGeom>
            <a:noFill/>
            <a:ln w="19050" cap="flat" cmpd="sng">
              <a:solidFill>
                <a:schemeClr val="dk2"/>
              </a:solidFill>
              <a:prstDash val="dot"/>
              <a:round/>
              <a:headEnd type="none" w="med" len="med"/>
              <a:tailEnd type="oval" w="med" len="med"/>
            </a:ln>
          </p:spPr>
        </p:cxnSp>
      </p:grpSp>
      <p:cxnSp>
        <p:nvCxnSpPr>
          <p:cNvPr id="1159" name="Google Shape;14600;p56">
            <a:extLst>
              <a:ext uri="{FF2B5EF4-FFF2-40B4-BE49-F238E27FC236}">
                <a16:creationId xmlns:a16="http://schemas.microsoft.com/office/drawing/2014/main" id="{68E1943B-9C3D-4F76-84BD-9FC7137B839C}"/>
              </a:ext>
            </a:extLst>
          </p:cNvPr>
          <p:cNvCxnSpPr>
            <a:cxnSpLocks/>
          </p:cNvCxnSpPr>
          <p:nvPr/>
        </p:nvCxnSpPr>
        <p:spPr>
          <a:xfrm>
            <a:off x="7121256" y="2275286"/>
            <a:ext cx="266197" cy="0"/>
          </a:xfrm>
          <a:prstGeom prst="straightConnector1">
            <a:avLst/>
          </a:prstGeom>
          <a:noFill/>
          <a:ln w="19050" cap="flat" cmpd="sng">
            <a:solidFill>
              <a:schemeClr val="dk1"/>
            </a:solidFill>
            <a:prstDash val="solid"/>
            <a:round/>
            <a:headEnd type="none" w="med" len="med"/>
            <a:tailEnd type="none" w="med" len="med"/>
          </a:ln>
        </p:spPr>
      </p:cxnSp>
      <p:grpSp>
        <p:nvGrpSpPr>
          <p:cNvPr id="1170" name="Google Shape;14028;p56">
            <a:extLst>
              <a:ext uri="{FF2B5EF4-FFF2-40B4-BE49-F238E27FC236}">
                <a16:creationId xmlns:a16="http://schemas.microsoft.com/office/drawing/2014/main" id="{F2EB793C-ACE6-4BE3-96C8-6FF46558FD87}"/>
              </a:ext>
            </a:extLst>
          </p:cNvPr>
          <p:cNvGrpSpPr/>
          <p:nvPr/>
        </p:nvGrpSpPr>
        <p:grpSpPr>
          <a:xfrm rot="7336681">
            <a:off x="4247349" y="3462206"/>
            <a:ext cx="771410" cy="953839"/>
            <a:chOff x="3128847" y="3462206"/>
            <a:chExt cx="771410" cy="953839"/>
          </a:xfrm>
        </p:grpSpPr>
        <p:sp>
          <p:nvSpPr>
            <p:cNvPr id="1171" name="Google Shape;14029;p56">
              <a:extLst>
                <a:ext uri="{FF2B5EF4-FFF2-40B4-BE49-F238E27FC236}">
                  <a16:creationId xmlns:a16="http://schemas.microsoft.com/office/drawing/2014/main" id="{B91A2524-8420-480F-8669-7E55B9DF054F}"/>
                </a:ext>
              </a:extLst>
            </p:cNvPr>
            <p:cNvSpPr/>
            <p:nvPr/>
          </p:nvSpPr>
          <p:spPr>
            <a:xfrm>
              <a:off x="3166972" y="3462206"/>
              <a:ext cx="695143" cy="457917"/>
            </a:xfrm>
            <a:custGeom>
              <a:avLst/>
              <a:gdLst/>
              <a:ahLst/>
              <a:cxnLst/>
              <a:rect l="l" t="t" r="r" b="b"/>
              <a:pathLst>
                <a:path w="18058" h="10837" extrusionOk="0">
                  <a:moveTo>
                    <a:pt x="9029" y="0"/>
                  </a:moveTo>
                  <a:lnTo>
                    <a:pt x="7751" y="762"/>
                  </a:lnTo>
                  <a:lnTo>
                    <a:pt x="6839" y="1304"/>
                  </a:lnTo>
                  <a:lnTo>
                    <a:pt x="3448" y="3322"/>
                  </a:lnTo>
                  <a:lnTo>
                    <a:pt x="2646" y="3798"/>
                  </a:lnTo>
                  <a:lnTo>
                    <a:pt x="1" y="5375"/>
                  </a:lnTo>
                  <a:lnTo>
                    <a:pt x="1157" y="6074"/>
                  </a:lnTo>
                  <a:lnTo>
                    <a:pt x="1631" y="6359"/>
                  </a:lnTo>
                  <a:lnTo>
                    <a:pt x="5657" y="8797"/>
                  </a:lnTo>
                  <a:lnTo>
                    <a:pt x="6316" y="9195"/>
                  </a:lnTo>
                  <a:lnTo>
                    <a:pt x="9029" y="10837"/>
                  </a:lnTo>
                  <a:lnTo>
                    <a:pt x="10170" y="10148"/>
                  </a:lnTo>
                  <a:lnTo>
                    <a:pt x="10706" y="9822"/>
                  </a:lnTo>
                  <a:lnTo>
                    <a:pt x="14570" y="7484"/>
                  </a:lnTo>
                  <a:lnTo>
                    <a:pt x="15043" y="7199"/>
                  </a:lnTo>
                  <a:lnTo>
                    <a:pt x="18058" y="5375"/>
                  </a:lnTo>
                  <a:lnTo>
                    <a:pt x="14639" y="3338"/>
                  </a:lnTo>
                  <a:lnTo>
                    <a:pt x="13743" y="2808"/>
                  </a:lnTo>
                  <a:lnTo>
                    <a:pt x="13595" y="2720"/>
                  </a:lnTo>
                  <a:lnTo>
                    <a:pt x="13595" y="2720"/>
                  </a:lnTo>
                  <a:cubicBezTo>
                    <a:pt x="13602" y="2727"/>
                    <a:pt x="13602" y="2736"/>
                    <a:pt x="13605" y="2749"/>
                  </a:cubicBezTo>
                  <a:lnTo>
                    <a:pt x="13432" y="2645"/>
                  </a:lnTo>
                  <a:cubicBezTo>
                    <a:pt x="13442" y="2642"/>
                    <a:pt x="13451" y="2639"/>
                    <a:pt x="13461" y="2639"/>
                  </a:cubicBezTo>
                  <a:lnTo>
                    <a:pt x="9913" y="527"/>
                  </a:lnTo>
                  <a:lnTo>
                    <a:pt x="9437" y="245"/>
                  </a:lnTo>
                  <a:lnTo>
                    <a:pt x="90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4030;p56">
              <a:extLst>
                <a:ext uri="{FF2B5EF4-FFF2-40B4-BE49-F238E27FC236}">
                  <a16:creationId xmlns:a16="http://schemas.microsoft.com/office/drawing/2014/main" id="{3B2C3494-1457-4043-A312-6DED4ADD8DFA}"/>
                </a:ext>
              </a:extLst>
            </p:cNvPr>
            <p:cNvSpPr/>
            <p:nvPr/>
          </p:nvSpPr>
          <p:spPr>
            <a:xfrm>
              <a:off x="3128847" y="3767388"/>
              <a:ext cx="347610" cy="648657"/>
            </a:xfrm>
            <a:custGeom>
              <a:avLst/>
              <a:gdLst/>
              <a:ahLst/>
              <a:cxnLst/>
              <a:rect l="l" t="t" r="r" b="b"/>
              <a:pathLst>
                <a:path w="9030" h="15351" extrusionOk="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4031;p56">
              <a:extLst>
                <a:ext uri="{FF2B5EF4-FFF2-40B4-BE49-F238E27FC236}">
                  <a16:creationId xmlns:a16="http://schemas.microsoft.com/office/drawing/2014/main" id="{77CFE0D4-6B7B-4FCD-8925-A31B7DE64107}"/>
                </a:ext>
              </a:extLst>
            </p:cNvPr>
            <p:cNvSpPr/>
            <p:nvPr/>
          </p:nvSpPr>
          <p:spPr>
            <a:xfrm flipH="1">
              <a:off x="3552647" y="3767388"/>
              <a:ext cx="347610" cy="648657"/>
            </a:xfrm>
            <a:custGeom>
              <a:avLst/>
              <a:gdLst/>
              <a:ahLst/>
              <a:cxnLst/>
              <a:rect l="l" t="t" r="r" b="b"/>
              <a:pathLst>
                <a:path w="9030" h="15351" extrusionOk="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4028;p56">
            <a:extLst>
              <a:ext uri="{FF2B5EF4-FFF2-40B4-BE49-F238E27FC236}">
                <a16:creationId xmlns:a16="http://schemas.microsoft.com/office/drawing/2014/main" id="{3764DE7A-45A9-43D4-8E0E-D61FD7A73E5B}"/>
              </a:ext>
            </a:extLst>
          </p:cNvPr>
          <p:cNvGrpSpPr/>
          <p:nvPr/>
        </p:nvGrpSpPr>
        <p:grpSpPr>
          <a:xfrm rot="14271231">
            <a:off x="6022312" y="3462206"/>
            <a:ext cx="771410" cy="953839"/>
            <a:chOff x="3128847" y="3462206"/>
            <a:chExt cx="771410" cy="953839"/>
          </a:xfrm>
        </p:grpSpPr>
        <p:sp>
          <p:nvSpPr>
            <p:cNvPr id="1175" name="Google Shape;14029;p56">
              <a:extLst>
                <a:ext uri="{FF2B5EF4-FFF2-40B4-BE49-F238E27FC236}">
                  <a16:creationId xmlns:a16="http://schemas.microsoft.com/office/drawing/2014/main" id="{B0922656-698C-490E-83B4-932C85FD5AA2}"/>
                </a:ext>
              </a:extLst>
            </p:cNvPr>
            <p:cNvSpPr/>
            <p:nvPr/>
          </p:nvSpPr>
          <p:spPr>
            <a:xfrm>
              <a:off x="3166972" y="3462206"/>
              <a:ext cx="695143" cy="457917"/>
            </a:xfrm>
            <a:custGeom>
              <a:avLst/>
              <a:gdLst/>
              <a:ahLst/>
              <a:cxnLst/>
              <a:rect l="l" t="t" r="r" b="b"/>
              <a:pathLst>
                <a:path w="18058" h="10837" extrusionOk="0">
                  <a:moveTo>
                    <a:pt x="9029" y="0"/>
                  </a:moveTo>
                  <a:lnTo>
                    <a:pt x="7751" y="762"/>
                  </a:lnTo>
                  <a:lnTo>
                    <a:pt x="6839" y="1304"/>
                  </a:lnTo>
                  <a:lnTo>
                    <a:pt x="3448" y="3322"/>
                  </a:lnTo>
                  <a:lnTo>
                    <a:pt x="2646" y="3798"/>
                  </a:lnTo>
                  <a:lnTo>
                    <a:pt x="1" y="5375"/>
                  </a:lnTo>
                  <a:lnTo>
                    <a:pt x="1157" y="6074"/>
                  </a:lnTo>
                  <a:lnTo>
                    <a:pt x="1631" y="6359"/>
                  </a:lnTo>
                  <a:lnTo>
                    <a:pt x="5657" y="8797"/>
                  </a:lnTo>
                  <a:lnTo>
                    <a:pt x="6316" y="9195"/>
                  </a:lnTo>
                  <a:lnTo>
                    <a:pt x="9029" y="10837"/>
                  </a:lnTo>
                  <a:lnTo>
                    <a:pt x="10170" y="10148"/>
                  </a:lnTo>
                  <a:lnTo>
                    <a:pt x="10706" y="9822"/>
                  </a:lnTo>
                  <a:lnTo>
                    <a:pt x="14570" y="7484"/>
                  </a:lnTo>
                  <a:lnTo>
                    <a:pt x="15043" y="7199"/>
                  </a:lnTo>
                  <a:lnTo>
                    <a:pt x="18058" y="5375"/>
                  </a:lnTo>
                  <a:lnTo>
                    <a:pt x="14639" y="3338"/>
                  </a:lnTo>
                  <a:lnTo>
                    <a:pt x="13743" y="2808"/>
                  </a:lnTo>
                  <a:lnTo>
                    <a:pt x="13595" y="2720"/>
                  </a:lnTo>
                  <a:lnTo>
                    <a:pt x="13595" y="2720"/>
                  </a:lnTo>
                  <a:cubicBezTo>
                    <a:pt x="13602" y="2727"/>
                    <a:pt x="13602" y="2736"/>
                    <a:pt x="13605" y="2749"/>
                  </a:cubicBezTo>
                  <a:lnTo>
                    <a:pt x="13432" y="2645"/>
                  </a:lnTo>
                  <a:cubicBezTo>
                    <a:pt x="13442" y="2642"/>
                    <a:pt x="13451" y="2639"/>
                    <a:pt x="13461" y="2639"/>
                  </a:cubicBezTo>
                  <a:lnTo>
                    <a:pt x="9913" y="527"/>
                  </a:lnTo>
                  <a:lnTo>
                    <a:pt x="9437" y="245"/>
                  </a:lnTo>
                  <a:lnTo>
                    <a:pt x="90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4030;p56">
              <a:extLst>
                <a:ext uri="{FF2B5EF4-FFF2-40B4-BE49-F238E27FC236}">
                  <a16:creationId xmlns:a16="http://schemas.microsoft.com/office/drawing/2014/main" id="{16D7B4AA-E7B9-4981-8405-1AE3872C85FC}"/>
                </a:ext>
              </a:extLst>
            </p:cNvPr>
            <p:cNvSpPr/>
            <p:nvPr/>
          </p:nvSpPr>
          <p:spPr>
            <a:xfrm>
              <a:off x="3128847" y="3767388"/>
              <a:ext cx="347610" cy="648657"/>
            </a:xfrm>
            <a:custGeom>
              <a:avLst/>
              <a:gdLst/>
              <a:ahLst/>
              <a:cxnLst/>
              <a:rect l="l" t="t" r="r" b="b"/>
              <a:pathLst>
                <a:path w="9030" h="15351" extrusionOk="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4031;p56">
              <a:extLst>
                <a:ext uri="{FF2B5EF4-FFF2-40B4-BE49-F238E27FC236}">
                  <a16:creationId xmlns:a16="http://schemas.microsoft.com/office/drawing/2014/main" id="{72F884CD-2B77-420D-A9B7-318CC8183842}"/>
                </a:ext>
              </a:extLst>
            </p:cNvPr>
            <p:cNvSpPr/>
            <p:nvPr/>
          </p:nvSpPr>
          <p:spPr>
            <a:xfrm flipH="1">
              <a:off x="3552647" y="3767388"/>
              <a:ext cx="347610" cy="648657"/>
            </a:xfrm>
            <a:custGeom>
              <a:avLst/>
              <a:gdLst/>
              <a:ahLst/>
              <a:cxnLst/>
              <a:rect l="l" t="t" r="r" b="b"/>
              <a:pathLst>
                <a:path w="9030" h="15351" extrusionOk="0">
                  <a:moveTo>
                    <a:pt x="361" y="637"/>
                  </a:moveTo>
                  <a:lnTo>
                    <a:pt x="8669" y="5623"/>
                  </a:lnTo>
                  <a:lnTo>
                    <a:pt x="8669" y="14711"/>
                  </a:lnTo>
                  <a:lnTo>
                    <a:pt x="361" y="9728"/>
                  </a:lnTo>
                  <a:lnTo>
                    <a:pt x="361" y="637"/>
                  </a:lnTo>
                  <a:close/>
                  <a:moveTo>
                    <a:pt x="1" y="1"/>
                  </a:moveTo>
                  <a:lnTo>
                    <a:pt x="1" y="9932"/>
                  </a:lnTo>
                  <a:lnTo>
                    <a:pt x="9029" y="15350"/>
                  </a:lnTo>
                  <a:lnTo>
                    <a:pt x="9029" y="15281"/>
                  </a:lnTo>
                  <a:lnTo>
                    <a:pt x="9029" y="541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 name="Google Shape;14029;p56">
            <a:extLst>
              <a:ext uri="{FF2B5EF4-FFF2-40B4-BE49-F238E27FC236}">
                <a16:creationId xmlns:a16="http://schemas.microsoft.com/office/drawing/2014/main" id="{E5AA17BE-688B-4F4D-8790-6DE532DFF0A1}"/>
              </a:ext>
            </a:extLst>
          </p:cNvPr>
          <p:cNvSpPr/>
          <p:nvPr/>
        </p:nvSpPr>
        <p:spPr>
          <a:xfrm rot="14271231">
            <a:off x="7429656" y="3842109"/>
            <a:ext cx="695143" cy="457917"/>
          </a:xfrm>
          <a:custGeom>
            <a:avLst/>
            <a:gdLst/>
            <a:ahLst/>
            <a:cxnLst/>
            <a:rect l="l" t="t" r="r" b="b"/>
            <a:pathLst>
              <a:path w="18058" h="10837" extrusionOk="0">
                <a:moveTo>
                  <a:pt x="9029" y="0"/>
                </a:moveTo>
                <a:lnTo>
                  <a:pt x="7751" y="762"/>
                </a:lnTo>
                <a:lnTo>
                  <a:pt x="6839" y="1304"/>
                </a:lnTo>
                <a:lnTo>
                  <a:pt x="3448" y="3322"/>
                </a:lnTo>
                <a:lnTo>
                  <a:pt x="2646" y="3798"/>
                </a:lnTo>
                <a:lnTo>
                  <a:pt x="1" y="5375"/>
                </a:lnTo>
                <a:lnTo>
                  <a:pt x="1157" y="6074"/>
                </a:lnTo>
                <a:lnTo>
                  <a:pt x="1631" y="6359"/>
                </a:lnTo>
                <a:lnTo>
                  <a:pt x="5657" y="8797"/>
                </a:lnTo>
                <a:lnTo>
                  <a:pt x="6316" y="9195"/>
                </a:lnTo>
                <a:lnTo>
                  <a:pt x="9029" y="10837"/>
                </a:lnTo>
                <a:lnTo>
                  <a:pt x="10170" y="10148"/>
                </a:lnTo>
                <a:lnTo>
                  <a:pt x="10706" y="9822"/>
                </a:lnTo>
                <a:lnTo>
                  <a:pt x="14570" y="7484"/>
                </a:lnTo>
                <a:lnTo>
                  <a:pt x="15043" y="7199"/>
                </a:lnTo>
                <a:lnTo>
                  <a:pt x="18058" y="5375"/>
                </a:lnTo>
                <a:lnTo>
                  <a:pt x="14639" y="3338"/>
                </a:lnTo>
                <a:lnTo>
                  <a:pt x="13743" y="2808"/>
                </a:lnTo>
                <a:lnTo>
                  <a:pt x="13595" y="2720"/>
                </a:lnTo>
                <a:lnTo>
                  <a:pt x="13595" y="2720"/>
                </a:lnTo>
                <a:cubicBezTo>
                  <a:pt x="13602" y="2727"/>
                  <a:pt x="13602" y="2736"/>
                  <a:pt x="13605" y="2749"/>
                </a:cubicBezTo>
                <a:lnTo>
                  <a:pt x="13432" y="2645"/>
                </a:lnTo>
                <a:cubicBezTo>
                  <a:pt x="13442" y="2642"/>
                  <a:pt x="13451" y="2639"/>
                  <a:pt x="13461" y="2639"/>
                </a:cubicBezTo>
                <a:lnTo>
                  <a:pt x="9913" y="527"/>
                </a:lnTo>
                <a:lnTo>
                  <a:pt x="9437" y="245"/>
                </a:lnTo>
                <a:lnTo>
                  <a:pt x="90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文字方塊 45">
            <a:extLst>
              <a:ext uri="{FF2B5EF4-FFF2-40B4-BE49-F238E27FC236}">
                <a16:creationId xmlns:a16="http://schemas.microsoft.com/office/drawing/2014/main" id="{150AAA2F-5EA6-4722-A07A-A416B48F87EE}"/>
              </a:ext>
            </a:extLst>
          </p:cNvPr>
          <p:cNvSpPr txBox="1"/>
          <p:nvPr/>
        </p:nvSpPr>
        <p:spPr>
          <a:xfrm>
            <a:off x="8813586" y="4798458"/>
            <a:ext cx="2612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4</a:t>
            </a:r>
            <a:endParaRPr lang="zh-TW"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80"/>
        <p:cNvGrpSpPr/>
        <p:nvPr/>
      </p:nvGrpSpPr>
      <p:grpSpPr>
        <a:xfrm>
          <a:off x="0" y="0"/>
          <a:ext cx="0" cy="0"/>
          <a:chOff x="0" y="0"/>
          <a:chExt cx="0" cy="0"/>
        </a:xfrm>
      </p:grpSpPr>
      <p:sp>
        <p:nvSpPr>
          <p:cNvPr id="12481" name="Google Shape;12481;p49"/>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簡報結構</a:t>
            </a:r>
            <a:endParaRPr>
              <a:latin typeface="思源黑體 TW Medium" panose="020B0600000000000000" pitchFamily="34" charset="-120"/>
              <a:ea typeface="思源黑體 TW Medium" panose="020B0600000000000000" pitchFamily="34" charset="-120"/>
            </a:endParaRPr>
          </a:p>
        </p:txBody>
      </p:sp>
      <p:grpSp>
        <p:nvGrpSpPr>
          <p:cNvPr id="12482" name="Google Shape;12482;p49"/>
          <p:cNvGrpSpPr/>
          <p:nvPr/>
        </p:nvGrpSpPr>
        <p:grpSpPr>
          <a:xfrm rot="1733392">
            <a:off x="2142910" y="3535057"/>
            <a:ext cx="677000" cy="322624"/>
            <a:chOff x="2191238" y="3248224"/>
            <a:chExt cx="677039" cy="322643"/>
          </a:xfrm>
        </p:grpSpPr>
        <p:sp>
          <p:nvSpPr>
            <p:cNvPr id="12483" name="Google Shape;12483;p49"/>
            <p:cNvSpPr/>
            <p:nvPr/>
          </p:nvSpPr>
          <p:spPr>
            <a:xfrm>
              <a:off x="2191238" y="3260554"/>
              <a:ext cx="648163" cy="310313"/>
            </a:xfrm>
            <a:custGeom>
              <a:avLst/>
              <a:gdLst/>
              <a:ahLst/>
              <a:cxnLst/>
              <a:rect l="l" t="t" r="r" b="b"/>
              <a:pathLst>
                <a:path w="6308" h="3020" extrusionOk="0">
                  <a:moveTo>
                    <a:pt x="6167" y="29"/>
                  </a:moveTo>
                  <a:cubicBezTo>
                    <a:pt x="6172" y="29"/>
                    <a:pt x="6183" y="41"/>
                    <a:pt x="6191" y="59"/>
                  </a:cubicBezTo>
                  <a:cubicBezTo>
                    <a:pt x="6200" y="71"/>
                    <a:pt x="6205" y="76"/>
                    <a:pt x="6203" y="76"/>
                  </a:cubicBezTo>
                  <a:cubicBezTo>
                    <a:pt x="6202" y="76"/>
                    <a:pt x="6196" y="72"/>
                    <a:pt x="6186" y="66"/>
                  </a:cubicBezTo>
                  <a:cubicBezTo>
                    <a:pt x="6175" y="59"/>
                    <a:pt x="6164" y="51"/>
                    <a:pt x="6168" y="44"/>
                  </a:cubicBezTo>
                  <a:cubicBezTo>
                    <a:pt x="6163" y="34"/>
                    <a:pt x="6164" y="29"/>
                    <a:pt x="6167" y="29"/>
                  </a:cubicBezTo>
                  <a:close/>
                  <a:moveTo>
                    <a:pt x="5442" y="955"/>
                  </a:moveTo>
                  <a:cubicBezTo>
                    <a:pt x="5444" y="955"/>
                    <a:pt x="5446" y="958"/>
                    <a:pt x="5451" y="963"/>
                  </a:cubicBezTo>
                  <a:cubicBezTo>
                    <a:pt x="5460" y="972"/>
                    <a:pt x="5464" y="987"/>
                    <a:pt x="5458" y="993"/>
                  </a:cubicBezTo>
                  <a:cubicBezTo>
                    <a:pt x="5457" y="994"/>
                    <a:pt x="5457" y="994"/>
                    <a:pt x="5456" y="994"/>
                  </a:cubicBezTo>
                  <a:cubicBezTo>
                    <a:pt x="5448" y="994"/>
                    <a:pt x="5434" y="978"/>
                    <a:pt x="5436" y="960"/>
                  </a:cubicBezTo>
                  <a:cubicBezTo>
                    <a:pt x="5439" y="957"/>
                    <a:pt x="5440" y="955"/>
                    <a:pt x="5442" y="955"/>
                  </a:cubicBezTo>
                  <a:close/>
                  <a:moveTo>
                    <a:pt x="5267" y="1186"/>
                  </a:moveTo>
                  <a:cubicBezTo>
                    <a:pt x="5268" y="1186"/>
                    <a:pt x="5269" y="1187"/>
                    <a:pt x="5271" y="1189"/>
                  </a:cubicBezTo>
                  <a:cubicBezTo>
                    <a:pt x="5277" y="1196"/>
                    <a:pt x="5281" y="1205"/>
                    <a:pt x="5283" y="1214"/>
                  </a:cubicBezTo>
                  <a:cubicBezTo>
                    <a:pt x="5283" y="1214"/>
                    <a:pt x="5284" y="1223"/>
                    <a:pt x="5281" y="1223"/>
                  </a:cubicBezTo>
                  <a:cubicBezTo>
                    <a:pt x="5280" y="1223"/>
                    <a:pt x="5279" y="1222"/>
                    <a:pt x="5276" y="1220"/>
                  </a:cubicBezTo>
                  <a:lnTo>
                    <a:pt x="5267" y="1210"/>
                  </a:lnTo>
                  <a:cubicBezTo>
                    <a:pt x="5266" y="1198"/>
                    <a:pt x="5263" y="1186"/>
                    <a:pt x="5267" y="1186"/>
                  </a:cubicBezTo>
                  <a:close/>
                  <a:moveTo>
                    <a:pt x="5012" y="1412"/>
                  </a:moveTo>
                  <a:cubicBezTo>
                    <a:pt x="5017" y="1412"/>
                    <a:pt x="5022" y="1419"/>
                    <a:pt x="5022" y="1419"/>
                  </a:cubicBezTo>
                  <a:cubicBezTo>
                    <a:pt x="5022" y="1419"/>
                    <a:pt x="5031" y="1429"/>
                    <a:pt x="5024" y="1434"/>
                  </a:cubicBezTo>
                  <a:cubicBezTo>
                    <a:pt x="5015" y="1431"/>
                    <a:pt x="5007" y="1426"/>
                    <a:pt x="5000" y="1419"/>
                  </a:cubicBezTo>
                  <a:lnTo>
                    <a:pt x="5007" y="1414"/>
                  </a:lnTo>
                  <a:cubicBezTo>
                    <a:pt x="5009" y="1413"/>
                    <a:pt x="5010" y="1412"/>
                    <a:pt x="5012" y="1412"/>
                  </a:cubicBezTo>
                  <a:close/>
                  <a:moveTo>
                    <a:pt x="4963" y="1483"/>
                  </a:moveTo>
                  <a:cubicBezTo>
                    <a:pt x="4965" y="1483"/>
                    <a:pt x="4967" y="1486"/>
                    <a:pt x="4972" y="1493"/>
                  </a:cubicBezTo>
                  <a:lnTo>
                    <a:pt x="4966" y="1497"/>
                  </a:lnTo>
                  <a:lnTo>
                    <a:pt x="4951" y="1493"/>
                  </a:lnTo>
                  <a:lnTo>
                    <a:pt x="4958" y="1487"/>
                  </a:lnTo>
                  <a:cubicBezTo>
                    <a:pt x="4960" y="1485"/>
                    <a:pt x="4961" y="1483"/>
                    <a:pt x="4963" y="1483"/>
                  </a:cubicBezTo>
                  <a:close/>
                  <a:moveTo>
                    <a:pt x="4955" y="1516"/>
                  </a:moveTo>
                  <a:cubicBezTo>
                    <a:pt x="4954" y="1516"/>
                    <a:pt x="4953" y="1518"/>
                    <a:pt x="4953" y="1524"/>
                  </a:cubicBezTo>
                  <a:cubicBezTo>
                    <a:pt x="4957" y="1521"/>
                    <a:pt x="4956" y="1516"/>
                    <a:pt x="4955" y="1516"/>
                  </a:cubicBezTo>
                  <a:close/>
                  <a:moveTo>
                    <a:pt x="4897" y="1536"/>
                  </a:moveTo>
                  <a:cubicBezTo>
                    <a:pt x="4899" y="1536"/>
                    <a:pt x="4901" y="1538"/>
                    <a:pt x="4905" y="1544"/>
                  </a:cubicBezTo>
                  <a:lnTo>
                    <a:pt x="4898" y="1550"/>
                  </a:lnTo>
                  <a:lnTo>
                    <a:pt x="4884" y="1544"/>
                  </a:lnTo>
                  <a:lnTo>
                    <a:pt x="4890" y="1540"/>
                  </a:lnTo>
                  <a:cubicBezTo>
                    <a:pt x="4893" y="1537"/>
                    <a:pt x="4895" y="1536"/>
                    <a:pt x="4897" y="1536"/>
                  </a:cubicBezTo>
                  <a:close/>
                  <a:moveTo>
                    <a:pt x="4739" y="1535"/>
                  </a:moveTo>
                  <a:cubicBezTo>
                    <a:pt x="4747" y="1545"/>
                    <a:pt x="4755" y="1557"/>
                    <a:pt x="4748" y="1561"/>
                  </a:cubicBezTo>
                  <a:lnTo>
                    <a:pt x="4733" y="1555"/>
                  </a:lnTo>
                  <a:lnTo>
                    <a:pt x="4732" y="1540"/>
                  </a:lnTo>
                  <a:lnTo>
                    <a:pt x="4739" y="1535"/>
                  </a:lnTo>
                  <a:close/>
                  <a:moveTo>
                    <a:pt x="4841" y="1564"/>
                  </a:moveTo>
                  <a:cubicBezTo>
                    <a:pt x="4843" y="1564"/>
                    <a:pt x="4846" y="1565"/>
                    <a:pt x="4849" y="1569"/>
                  </a:cubicBezTo>
                  <a:cubicBezTo>
                    <a:pt x="4857" y="1580"/>
                    <a:pt x="4857" y="1580"/>
                    <a:pt x="4850" y="1585"/>
                  </a:cubicBezTo>
                  <a:cubicBezTo>
                    <a:pt x="4844" y="1589"/>
                    <a:pt x="4841" y="1592"/>
                    <a:pt x="4839" y="1592"/>
                  </a:cubicBezTo>
                  <a:cubicBezTo>
                    <a:pt x="4836" y="1592"/>
                    <a:pt x="4836" y="1588"/>
                    <a:pt x="4836" y="1579"/>
                  </a:cubicBezTo>
                  <a:cubicBezTo>
                    <a:pt x="4835" y="1569"/>
                    <a:pt x="4837" y="1564"/>
                    <a:pt x="4841" y="1564"/>
                  </a:cubicBezTo>
                  <a:close/>
                  <a:moveTo>
                    <a:pt x="4906" y="1603"/>
                  </a:moveTo>
                  <a:cubicBezTo>
                    <a:pt x="4907" y="1604"/>
                    <a:pt x="4908" y="1605"/>
                    <a:pt x="4910" y="1607"/>
                  </a:cubicBezTo>
                  <a:cubicBezTo>
                    <a:pt x="4910" y="1607"/>
                    <a:pt x="4911" y="1608"/>
                    <a:pt x="4912" y="1608"/>
                  </a:cubicBezTo>
                  <a:lnTo>
                    <a:pt x="4912" y="1608"/>
                  </a:lnTo>
                  <a:cubicBezTo>
                    <a:pt x="4910" y="1607"/>
                    <a:pt x="4908" y="1605"/>
                    <a:pt x="4906" y="1603"/>
                  </a:cubicBezTo>
                  <a:close/>
                  <a:moveTo>
                    <a:pt x="4912" y="1608"/>
                  </a:moveTo>
                  <a:cubicBezTo>
                    <a:pt x="4915" y="1611"/>
                    <a:pt x="4917" y="1612"/>
                    <a:pt x="4918" y="1612"/>
                  </a:cubicBezTo>
                  <a:cubicBezTo>
                    <a:pt x="4919" y="1612"/>
                    <a:pt x="4917" y="1610"/>
                    <a:pt x="4912" y="1608"/>
                  </a:cubicBezTo>
                  <a:close/>
                  <a:moveTo>
                    <a:pt x="4665" y="1606"/>
                  </a:moveTo>
                  <a:cubicBezTo>
                    <a:pt x="4667" y="1606"/>
                    <a:pt x="4669" y="1609"/>
                    <a:pt x="4674" y="1615"/>
                  </a:cubicBezTo>
                  <a:cubicBezTo>
                    <a:pt x="4674" y="1615"/>
                    <a:pt x="4681" y="1626"/>
                    <a:pt x="4674" y="1631"/>
                  </a:cubicBezTo>
                  <a:lnTo>
                    <a:pt x="4659" y="1625"/>
                  </a:lnTo>
                  <a:cubicBezTo>
                    <a:pt x="4652" y="1614"/>
                    <a:pt x="4659" y="1609"/>
                    <a:pt x="4659" y="1609"/>
                  </a:cubicBezTo>
                  <a:cubicBezTo>
                    <a:pt x="4662" y="1607"/>
                    <a:pt x="4664" y="1606"/>
                    <a:pt x="4665" y="1606"/>
                  </a:cubicBezTo>
                  <a:close/>
                  <a:moveTo>
                    <a:pt x="4104" y="2041"/>
                  </a:moveTo>
                  <a:cubicBezTo>
                    <a:pt x="4111" y="2052"/>
                    <a:pt x="4118" y="2064"/>
                    <a:pt x="4110" y="2068"/>
                  </a:cubicBezTo>
                  <a:lnTo>
                    <a:pt x="4102" y="2071"/>
                  </a:lnTo>
                  <a:cubicBezTo>
                    <a:pt x="4098" y="2064"/>
                    <a:pt x="4096" y="2054"/>
                    <a:pt x="4097" y="2045"/>
                  </a:cubicBezTo>
                  <a:lnTo>
                    <a:pt x="4104" y="2041"/>
                  </a:lnTo>
                  <a:close/>
                  <a:moveTo>
                    <a:pt x="3805" y="2205"/>
                  </a:moveTo>
                  <a:cubicBezTo>
                    <a:pt x="3808" y="2205"/>
                    <a:pt x="3809" y="2208"/>
                    <a:pt x="3812" y="2215"/>
                  </a:cubicBezTo>
                  <a:cubicBezTo>
                    <a:pt x="3818" y="2227"/>
                    <a:pt x="3802" y="2234"/>
                    <a:pt x="3794" y="2237"/>
                  </a:cubicBezTo>
                  <a:cubicBezTo>
                    <a:pt x="3783" y="2233"/>
                    <a:pt x="3782" y="2217"/>
                    <a:pt x="3791" y="2211"/>
                  </a:cubicBezTo>
                  <a:cubicBezTo>
                    <a:pt x="3798" y="2207"/>
                    <a:pt x="3802" y="2205"/>
                    <a:pt x="3805" y="2205"/>
                  </a:cubicBezTo>
                  <a:close/>
                  <a:moveTo>
                    <a:pt x="3118" y="2383"/>
                  </a:moveTo>
                  <a:cubicBezTo>
                    <a:pt x="3121" y="2396"/>
                    <a:pt x="3126" y="2409"/>
                    <a:pt x="3118" y="2411"/>
                  </a:cubicBezTo>
                  <a:lnTo>
                    <a:pt x="3110" y="2414"/>
                  </a:lnTo>
                  <a:cubicBezTo>
                    <a:pt x="3108" y="2405"/>
                    <a:pt x="3108" y="2396"/>
                    <a:pt x="3110" y="2386"/>
                  </a:cubicBezTo>
                  <a:lnTo>
                    <a:pt x="3118" y="2383"/>
                  </a:lnTo>
                  <a:close/>
                  <a:moveTo>
                    <a:pt x="3247" y="2424"/>
                  </a:moveTo>
                  <a:cubicBezTo>
                    <a:pt x="3252" y="2437"/>
                    <a:pt x="3255" y="2450"/>
                    <a:pt x="3247" y="2452"/>
                  </a:cubicBezTo>
                  <a:lnTo>
                    <a:pt x="3235" y="2442"/>
                  </a:lnTo>
                  <a:lnTo>
                    <a:pt x="3239" y="2427"/>
                  </a:lnTo>
                  <a:lnTo>
                    <a:pt x="3247" y="2424"/>
                  </a:lnTo>
                  <a:close/>
                  <a:moveTo>
                    <a:pt x="3005" y="2513"/>
                  </a:moveTo>
                  <a:cubicBezTo>
                    <a:pt x="3008" y="2513"/>
                    <a:pt x="3009" y="2516"/>
                    <a:pt x="3011" y="2526"/>
                  </a:cubicBezTo>
                  <a:cubicBezTo>
                    <a:pt x="3014" y="2535"/>
                    <a:pt x="3014" y="2544"/>
                    <a:pt x="3010" y="2553"/>
                  </a:cubicBezTo>
                  <a:cubicBezTo>
                    <a:pt x="3010" y="2553"/>
                    <a:pt x="3010" y="2553"/>
                    <a:pt x="3009" y="2553"/>
                  </a:cubicBezTo>
                  <a:cubicBezTo>
                    <a:pt x="3003" y="2553"/>
                    <a:pt x="3003" y="2527"/>
                    <a:pt x="2999" y="2515"/>
                  </a:cubicBezTo>
                  <a:cubicBezTo>
                    <a:pt x="3002" y="2514"/>
                    <a:pt x="3004" y="2513"/>
                    <a:pt x="3005" y="2513"/>
                  </a:cubicBezTo>
                  <a:close/>
                  <a:moveTo>
                    <a:pt x="1988" y="2551"/>
                  </a:moveTo>
                  <a:cubicBezTo>
                    <a:pt x="1987" y="2551"/>
                    <a:pt x="1986" y="2551"/>
                    <a:pt x="1984" y="2552"/>
                  </a:cubicBezTo>
                  <a:cubicBezTo>
                    <a:pt x="1967" y="2553"/>
                    <a:pt x="1967" y="2553"/>
                    <a:pt x="1977" y="2565"/>
                  </a:cubicBezTo>
                  <a:lnTo>
                    <a:pt x="1993" y="2564"/>
                  </a:lnTo>
                  <a:cubicBezTo>
                    <a:pt x="1992" y="2553"/>
                    <a:pt x="1992" y="2551"/>
                    <a:pt x="1988" y="2551"/>
                  </a:cubicBezTo>
                  <a:close/>
                  <a:moveTo>
                    <a:pt x="296" y="2572"/>
                  </a:moveTo>
                  <a:lnTo>
                    <a:pt x="301" y="2586"/>
                  </a:lnTo>
                  <a:lnTo>
                    <a:pt x="309" y="2587"/>
                  </a:lnTo>
                  <a:cubicBezTo>
                    <a:pt x="311" y="2575"/>
                    <a:pt x="311" y="2575"/>
                    <a:pt x="304" y="2574"/>
                  </a:cubicBezTo>
                  <a:lnTo>
                    <a:pt x="296" y="2572"/>
                  </a:lnTo>
                  <a:close/>
                  <a:moveTo>
                    <a:pt x="2814" y="2579"/>
                  </a:moveTo>
                  <a:cubicBezTo>
                    <a:pt x="2817" y="2591"/>
                    <a:pt x="2821" y="2604"/>
                    <a:pt x="2813" y="2605"/>
                  </a:cubicBezTo>
                  <a:lnTo>
                    <a:pt x="2801" y="2595"/>
                  </a:lnTo>
                  <a:lnTo>
                    <a:pt x="2806" y="2581"/>
                  </a:lnTo>
                  <a:lnTo>
                    <a:pt x="2814" y="2579"/>
                  </a:lnTo>
                  <a:close/>
                  <a:moveTo>
                    <a:pt x="167" y="2614"/>
                  </a:moveTo>
                  <a:cubicBezTo>
                    <a:pt x="170" y="2614"/>
                    <a:pt x="173" y="2615"/>
                    <a:pt x="176" y="2616"/>
                  </a:cubicBezTo>
                  <a:cubicBezTo>
                    <a:pt x="183" y="2617"/>
                    <a:pt x="183" y="2617"/>
                    <a:pt x="181" y="2630"/>
                  </a:cubicBezTo>
                  <a:cubicBezTo>
                    <a:pt x="181" y="2630"/>
                    <a:pt x="172" y="2639"/>
                    <a:pt x="164" y="2639"/>
                  </a:cubicBezTo>
                  <a:cubicBezTo>
                    <a:pt x="164" y="2639"/>
                    <a:pt x="163" y="2639"/>
                    <a:pt x="162" y="2639"/>
                  </a:cubicBezTo>
                  <a:lnTo>
                    <a:pt x="157" y="2625"/>
                  </a:lnTo>
                  <a:cubicBezTo>
                    <a:pt x="158" y="2616"/>
                    <a:pt x="162" y="2614"/>
                    <a:pt x="167" y="2614"/>
                  </a:cubicBezTo>
                  <a:close/>
                  <a:moveTo>
                    <a:pt x="2004" y="2656"/>
                  </a:moveTo>
                  <a:lnTo>
                    <a:pt x="2004" y="2656"/>
                  </a:lnTo>
                  <a:cubicBezTo>
                    <a:pt x="2005" y="2661"/>
                    <a:pt x="2004" y="2662"/>
                    <a:pt x="2003" y="2662"/>
                  </a:cubicBezTo>
                  <a:cubicBezTo>
                    <a:pt x="2002" y="2662"/>
                    <a:pt x="1999" y="2657"/>
                    <a:pt x="2004" y="2656"/>
                  </a:cubicBezTo>
                  <a:close/>
                  <a:moveTo>
                    <a:pt x="1550" y="2647"/>
                  </a:moveTo>
                  <a:cubicBezTo>
                    <a:pt x="1551" y="2660"/>
                    <a:pt x="1551" y="2673"/>
                    <a:pt x="1551" y="2673"/>
                  </a:cubicBezTo>
                  <a:lnTo>
                    <a:pt x="1551" y="2660"/>
                  </a:lnTo>
                  <a:lnTo>
                    <a:pt x="1550" y="2647"/>
                  </a:lnTo>
                  <a:close/>
                  <a:moveTo>
                    <a:pt x="1845" y="2657"/>
                  </a:moveTo>
                  <a:cubicBezTo>
                    <a:pt x="1844" y="2657"/>
                    <a:pt x="1844" y="2657"/>
                    <a:pt x="1844" y="2657"/>
                  </a:cubicBezTo>
                  <a:lnTo>
                    <a:pt x="1836" y="2658"/>
                  </a:lnTo>
                  <a:cubicBezTo>
                    <a:pt x="1837" y="2667"/>
                    <a:pt x="1840" y="2676"/>
                    <a:pt x="1846" y="2683"/>
                  </a:cubicBezTo>
                  <a:cubicBezTo>
                    <a:pt x="1855" y="2683"/>
                    <a:pt x="1854" y="2669"/>
                    <a:pt x="1854" y="2669"/>
                  </a:cubicBezTo>
                  <a:cubicBezTo>
                    <a:pt x="1854" y="2669"/>
                    <a:pt x="1853" y="2657"/>
                    <a:pt x="1845" y="2657"/>
                  </a:cubicBezTo>
                  <a:close/>
                  <a:moveTo>
                    <a:pt x="258" y="2633"/>
                  </a:moveTo>
                  <a:cubicBezTo>
                    <a:pt x="260" y="2633"/>
                    <a:pt x="263" y="2633"/>
                    <a:pt x="267" y="2633"/>
                  </a:cubicBezTo>
                  <a:cubicBezTo>
                    <a:pt x="274" y="2636"/>
                    <a:pt x="283" y="2637"/>
                    <a:pt x="281" y="2650"/>
                  </a:cubicBezTo>
                  <a:lnTo>
                    <a:pt x="272" y="2648"/>
                  </a:lnTo>
                  <a:cubicBezTo>
                    <a:pt x="273" y="2644"/>
                    <a:pt x="272" y="2643"/>
                    <a:pt x="272" y="2643"/>
                  </a:cubicBezTo>
                  <a:cubicBezTo>
                    <a:pt x="270" y="2643"/>
                    <a:pt x="266" y="2651"/>
                    <a:pt x="270" y="2662"/>
                  </a:cubicBezTo>
                  <a:lnTo>
                    <a:pt x="265" y="2687"/>
                  </a:lnTo>
                  <a:cubicBezTo>
                    <a:pt x="256" y="2686"/>
                    <a:pt x="251" y="2672"/>
                    <a:pt x="253" y="2658"/>
                  </a:cubicBezTo>
                  <a:cubicBezTo>
                    <a:pt x="250" y="2637"/>
                    <a:pt x="250" y="2633"/>
                    <a:pt x="258" y="2633"/>
                  </a:cubicBezTo>
                  <a:close/>
                  <a:moveTo>
                    <a:pt x="2269" y="2662"/>
                  </a:moveTo>
                  <a:lnTo>
                    <a:pt x="2269" y="2662"/>
                  </a:lnTo>
                  <a:cubicBezTo>
                    <a:pt x="2271" y="2675"/>
                    <a:pt x="2272" y="2687"/>
                    <a:pt x="2264" y="2688"/>
                  </a:cubicBezTo>
                  <a:lnTo>
                    <a:pt x="2254" y="2677"/>
                  </a:lnTo>
                  <a:lnTo>
                    <a:pt x="2260" y="2663"/>
                  </a:lnTo>
                  <a:lnTo>
                    <a:pt x="2269" y="2662"/>
                  </a:lnTo>
                  <a:close/>
                  <a:moveTo>
                    <a:pt x="2196" y="2663"/>
                  </a:moveTo>
                  <a:cubicBezTo>
                    <a:pt x="2199" y="2663"/>
                    <a:pt x="2205" y="2669"/>
                    <a:pt x="2212" y="2683"/>
                  </a:cubicBezTo>
                  <a:cubicBezTo>
                    <a:pt x="2214" y="2696"/>
                    <a:pt x="2214" y="2696"/>
                    <a:pt x="2205" y="2697"/>
                  </a:cubicBezTo>
                  <a:cubicBezTo>
                    <a:pt x="2199" y="2690"/>
                    <a:pt x="2195" y="2682"/>
                    <a:pt x="2193" y="2672"/>
                  </a:cubicBezTo>
                  <a:cubicBezTo>
                    <a:pt x="2192" y="2666"/>
                    <a:pt x="2193" y="2663"/>
                    <a:pt x="2196" y="2663"/>
                  </a:cubicBezTo>
                  <a:close/>
                  <a:moveTo>
                    <a:pt x="1755" y="2703"/>
                  </a:moveTo>
                  <a:cubicBezTo>
                    <a:pt x="1763" y="2703"/>
                    <a:pt x="1763" y="2703"/>
                    <a:pt x="1764" y="2715"/>
                  </a:cubicBezTo>
                  <a:lnTo>
                    <a:pt x="1756" y="2716"/>
                  </a:lnTo>
                  <a:lnTo>
                    <a:pt x="1746" y="2703"/>
                  </a:lnTo>
                  <a:close/>
                  <a:moveTo>
                    <a:pt x="2063" y="2715"/>
                  </a:moveTo>
                  <a:cubicBezTo>
                    <a:pt x="2070" y="2715"/>
                    <a:pt x="2073" y="2728"/>
                    <a:pt x="2073" y="2728"/>
                  </a:cubicBezTo>
                  <a:cubicBezTo>
                    <a:pt x="2073" y="2733"/>
                    <a:pt x="2072" y="2734"/>
                    <a:pt x="2070" y="2734"/>
                  </a:cubicBezTo>
                  <a:cubicBezTo>
                    <a:pt x="2067" y="2734"/>
                    <a:pt x="2062" y="2730"/>
                    <a:pt x="2057" y="2730"/>
                  </a:cubicBezTo>
                  <a:cubicBezTo>
                    <a:pt x="2056" y="2730"/>
                    <a:pt x="2056" y="2730"/>
                    <a:pt x="2056" y="2730"/>
                  </a:cubicBezTo>
                  <a:cubicBezTo>
                    <a:pt x="2046" y="2718"/>
                    <a:pt x="2046" y="2718"/>
                    <a:pt x="2062" y="2715"/>
                  </a:cubicBezTo>
                  <a:cubicBezTo>
                    <a:pt x="2063" y="2715"/>
                    <a:pt x="2063" y="2715"/>
                    <a:pt x="2063" y="2715"/>
                  </a:cubicBezTo>
                  <a:close/>
                  <a:moveTo>
                    <a:pt x="1685" y="2702"/>
                  </a:moveTo>
                  <a:cubicBezTo>
                    <a:pt x="1690" y="2702"/>
                    <a:pt x="1694" y="2714"/>
                    <a:pt x="1689" y="2733"/>
                  </a:cubicBezTo>
                  <a:lnTo>
                    <a:pt x="1672" y="2734"/>
                  </a:lnTo>
                  <a:cubicBezTo>
                    <a:pt x="1671" y="2721"/>
                    <a:pt x="1671" y="2708"/>
                    <a:pt x="1679" y="2708"/>
                  </a:cubicBezTo>
                  <a:cubicBezTo>
                    <a:pt x="1681" y="2703"/>
                    <a:pt x="1683" y="2702"/>
                    <a:pt x="1685" y="2702"/>
                  </a:cubicBezTo>
                  <a:close/>
                  <a:moveTo>
                    <a:pt x="1153" y="2711"/>
                  </a:moveTo>
                  <a:cubicBezTo>
                    <a:pt x="1154" y="2711"/>
                    <a:pt x="1155" y="2711"/>
                    <a:pt x="1156" y="2711"/>
                  </a:cubicBezTo>
                  <a:lnTo>
                    <a:pt x="1156" y="2724"/>
                  </a:lnTo>
                  <a:lnTo>
                    <a:pt x="1147" y="2737"/>
                  </a:lnTo>
                  <a:lnTo>
                    <a:pt x="1139" y="2723"/>
                  </a:lnTo>
                  <a:cubicBezTo>
                    <a:pt x="1139" y="2712"/>
                    <a:pt x="1146" y="2711"/>
                    <a:pt x="1153" y="2711"/>
                  </a:cubicBezTo>
                  <a:close/>
                  <a:moveTo>
                    <a:pt x="1388" y="2693"/>
                  </a:moveTo>
                  <a:cubicBezTo>
                    <a:pt x="1390" y="2693"/>
                    <a:pt x="1388" y="2700"/>
                    <a:pt x="1384" y="2715"/>
                  </a:cubicBezTo>
                  <a:lnTo>
                    <a:pt x="1367" y="2741"/>
                  </a:lnTo>
                  <a:cubicBezTo>
                    <a:pt x="1367" y="2741"/>
                    <a:pt x="1366" y="2741"/>
                    <a:pt x="1366" y="2741"/>
                  </a:cubicBezTo>
                  <a:cubicBezTo>
                    <a:pt x="1360" y="2741"/>
                    <a:pt x="1367" y="2728"/>
                    <a:pt x="1376" y="2702"/>
                  </a:cubicBezTo>
                  <a:cubicBezTo>
                    <a:pt x="1382" y="2696"/>
                    <a:pt x="1386" y="2693"/>
                    <a:pt x="1388" y="2693"/>
                  </a:cubicBezTo>
                  <a:close/>
                  <a:moveTo>
                    <a:pt x="1905" y="2731"/>
                  </a:moveTo>
                  <a:cubicBezTo>
                    <a:pt x="1912" y="2731"/>
                    <a:pt x="1919" y="2732"/>
                    <a:pt x="1920" y="2743"/>
                  </a:cubicBezTo>
                  <a:cubicBezTo>
                    <a:pt x="1920" y="2743"/>
                    <a:pt x="1921" y="2756"/>
                    <a:pt x="1912" y="2757"/>
                  </a:cubicBezTo>
                  <a:cubicBezTo>
                    <a:pt x="1912" y="2757"/>
                    <a:pt x="1911" y="2757"/>
                    <a:pt x="1911" y="2757"/>
                  </a:cubicBezTo>
                  <a:cubicBezTo>
                    <a:pt x="1903" y="2757"/>
                    <a:pt x="1894" y="2746"/>
                    <a:pt x="1894" y="2746"/>
                  </a:cubicBezTo>
                  <a:cubicBezTo>
                    <a:pt x="1893" y="2732"/>
                    <a:pt x="1901" y="2731"/>
                    <a:pt x="1901" y="2731"/>
                  </a:cubicBezTo>
                  <a:cubicBezTo>
                    <a:pt x="1902" y="2731"/>
                    <a:pt x="1903" y="2731"/>
                    <a:pt x="1905" y="2731"/>
                  </a:cubicBezTo>
                  <a:close/>
                  <a:moveTo>
                    <a:pt x="747" y="2747"/>
                  </a:moveTo>
                  <a:lnTo>
                    <a:pt x="747" y="2747"/>
                  </a:lnTo>
                  <a:cubicBezTo>
                    <a:pt x="756" y="2748"/>
                    <a:pt x="754" y="2760"/>
                    <a:pt x="735" y="2773"/>
                  </a:cubicBezTo>
                  <a:lnTo>
                    <a:pt x="719" y="2770"/>
                  </a:lnTo>
                  <a:cubicBezTo>
                    <a:pt x="722" y="2757"/>
                    <a:pt x="733" y="2748"/>
                    <a:pt x="747" y="2747"/>
                  </a:cubicBezTo>
                  <a:close/>
                  <a:moveTo>
                    <a:pt x="1452" y="2754"/>
                  </a:moveTo>
                  <a:cubicBezTo>
                    <a:pt x="1452" y="2767"/>
                    <a:pt x="1452" y="2780"/>
                    <a:pt x="1444" y="2780"/>
                  </a:cubicBezTo>
                  <a:lnTo>
                    <a:pt x="1435" y="2780"/>
                  </a:lnTo>
                  <a:cubicBezTo>
                    <a:pt x="1437" y="2771"/>
                    <a:pt x="1439" y="2762"/>
                    <a:pt x="1443" y="2754"/>
                  </a:cubicBezTo>
                  <a:close/>
                  <a:moveTo>
                    <a:pt x="1197" y="2733"/>
                  </a:moveTo>
                  <a:cubicBezTo>
                    <a:pt x="1198" y="2733"/>
                    <a:pt x="1198" y="2740"/>
                    <a:pt x="1198" y="2751"/>
                  </a:cubicBezTo>
                  <a:cubicBezTo>
                    <a:pt x="1200" y="2767"/>
                    <a:pt x="1192" y="2782"/>
                    <a:pt x="1180" y="2791"/>
                  </a:cubicBezTo>
                  <a:lnTo>
                    <a:pt x="1163" y="2791"/>
                  </a:lnTo>
                  <a:lnTo>
                    <a:pt x="1181" y="2765"/>
                  </a:lnTo>
                  <a:cubicBezTo>
                    <a:pt x="1191" y="2743"/>
                    <a:pt x="1195" y="2733"/>
                    <a:pt x="1197" y="2733"/>
                  </a:cubicBezTo>
                  <a:close/>
                  <a:moveTo>
                    <a:pt x="782" y="2772"/>
                  </a:moveTo>
                  <a:cubicBezTo>
                    <a:pt x="774" y="2772"/>
                    <a:pt x="769" y="2780"/>
                    <a:pt x="768" y="2788"/>
                  </a:cubicBezTo>
                  <a:cubicBezTo>
                    <a:pt x="767" y="2802"/>
                    <a:pt x="776" y="2803"/>
                    <a:pt x="793" y="2805"/>
                  </a:cubicBezTo>
                  <a:cubicBezTo>
                    <a:pt x="802" y="2805"/>
                    <a:pt x="811" y="2793"/>
                    <a:pt x="811" y="2793"/>
                  </a:cubicBezTo>
                  <a:cubicBezTo>
                    <a:pt x="812" y="2780"/>
                    <a:pt x="804" y="2779"/>
                    <a:pt x="795" y="2778"/>
                  </a:cubicBezTo>
                  <a:cubicBezTo>
                    <a:pt x="790" y="2773"/>
                    <a:pt x="785" y="2772"/>
                    <a:pt x="782" y="2772"/>
                  </a:cubicBezTo>
                  <a:close/>
                  <a:moveTo>
                    <a:pt x="1624" y="2789"/>
                  </a:moveTo>
                  <a:lnTo>
                    <a:pt x="1624" y="2803"/>
                  </a:lnTo>
                  <a:cubicBezTo>
                    <a:pt x="1618" y="2803"/>
                    <a:pt x="1613" y="2809"/>
                    <a:pt x="1610" y="2809"/>
                  </a:cubicBezTo>
                  <a:cubicBezTo>
                    <a:pt x="1608" y="2809"/>
                    <a:pt x="1607" y="2808"/>
                    <a:pt x="1607" y="2804"/>
                  </a:cubicBezTo>
                  <a:cubicBezTo>
                    <a:pt x="1599" y="2804"/>
                    <a:pt x="1615" y="2789"/>
                    <a:pt x="1624" y="2789"/>
                  </a:cubicBezTo>
                  <a:close/>
                  <a:moveTo>
                    <a:pt x="111" y="2804"/>
                  </a:moveTo>
                  <a:cubicBezTo>
                    <a:pt x="104" y="2811"/>
                    <a:pt x="98" y="2819"/>
                    <a:pt x="96" y="2828"/>
                  </a:cubicBezTo>
                  <a:lnTo>
                    <a:pt x="105" y="2830"/>
                  </a:lnTo>
                  <a:cubicBezTo>
                    <a:pt x="106" y="2830"/>
                    <a:pt x="106" y="2830"/>
                    <a:pt x="107" y="2830"/>
                  </a:cubicBezTo>
                  <a:cubicBezTo>
                    <a:pt x="113" y="2830"/>
                    <a:pt x="116" y="2818"/>
                    <a:pt x="118" y="2806"/>
                  </a:cubicBezTo>
                  <a:lnTo>
                    <a:pt x="111" y="2804"/>
                  </a:lnTo>
                  <a:close/>
                  <a:moveTo>
                    <a:pt x="6196" y="0"/>
                  </a:moveTo>
                  <a:cubicBezTo>
                    <a:pt x="6192" y="0"/>
                    <a:pt x="6187" y="1"/>
                    <a:pt x="6182" y="3"/>
                  </a:cubicBezTo>
                  <a:cubicBezTo>
                    <a:pt x="6151" y="23"/>
                    <a:pt x="6127" y="37"/>
                    <a:pt x="6148" y="51"/>
                  </a:cubicBezTo>
                  <a:cubicBezTo>
                    <a:pt x="6148" y="51"/>
                    <a:pt x="6155" y="66"/>
                    <a:pt x="6150" y="72"/>
                  </a:cubicBezTo>
                  <a:cubicBezTo>
                    <a:pt x="6146" y="79"/>
                    <a:pt x="6130" y="79"/>
                    <a:pt x="6130" y="79"/>
                  </a:cubicBezTo>
                  <a:cubicBezTo>
                    <a:pt x="6129" y="78"/>
                    <a:pt x="6127" y="78"/>
                    <a:pt x="6126" y="78"/>
                  </a:cubicBezTo>
                  <a:cubicBezTo>
                    <a:pt x="6114" y="78"/>
                    <a:pt x="6097" y="103"/>
                    <a:pt x="6077" y="134"/>
                  </a:cubicBezTo>
                  <a:cubicBezTo>
                    <a:pt x="6049" y="176"/>
                    <a:pt x="6034" y="195"/>
                    <a:pt x="6018" y="195"/>
                  </a:cubicBezTo>
                  <a:cubicBezTo>
                    <a:pt x="6017" y="195"/>
                    <a:pt x="6016" y="195"/>
                    <a:pt x="6014" y="195"/>
                  </a:cubicBezTo>
                  <a:cubicBezTo>
                    <a:pt x="6001" y="195"/>
                    <a:pt x="5998" y="200"/>
                    <a:pt x="5998" y="200"/>
                  </a:cubicBezTo>
                  <a:cubicBezTo>
                    <a:pt x="6008" y="208"/>
                    <a:pt x="5979" y="249"/>
                    <a:pt x="5944" y="295"/>
                  </a:cubicBezTo>
                  <a:cubicBezTo>
                    <a:pt x="5910" y="343"/>
                    <a:pt x="5873" y="388"/>
                    <a:pt x="5883" y="396"/>
                  </a:cubicBezTo>
                  <a:lnTo>
                    <a:pt x="5873" y="409"/>
                  </a:lnTo>
                  <a:cubicBezTo>
                    <a:pt x="5871" y="407"/>
                    <a:pt x="5869" y="406"/>
                    <a:pt x="5866" y="406"/>
                  </a:cubicBezTo>
                  <a:cubicBezTo>
                    <a:pt x="5858" y="406"/>
                    <a:pt x="5850" y="417"/>
                    <a:pt x="5842" y="427"/>
                  </a:cubicBezTo>
                  <a:cubicBezTo>
                    <a:pt x="5843" y="439"/>
                    <a:pt x="5838" y="450"/>
                    <a:pt x="5832" y="461"/>
                  </a:cubicBezTo>
                  <a:cubicBezTo>
                    <a:pt x="5829" y="458"/>
                    <a:pt x="5826" y="457"/>
                    <a:pt x="5824" y="457"/>
                  </a:cubicBezTo>
                  <a:cubicBezTo>
                    <a:pt x="5818" y="457"/>
                    <a:pt x="5813" y="463"/>
                    <a:pt x="5806" y="472"/>
                  </a:cubicBezTo>
                  <a:cubicBezTo>
                    <a:pt x="5796" y="485"/>
                    <a:pt x="5790" y="492"/>
                    <a:pt x="5801" y="500"/>
                  </a:cubicBezTo>
                  <a:cubicBezTo>
                    <a:pt x="5796" y="507"/>
                    <a:pt x="5758" y="551"/>
                    <a:pt x="5732" y="562"/>
                  </a:cubicBezTo>
                  <a:cubicBezTo>
                    <a:pt x="5731" y="561"/>
                    <a:pt x="5730" y="561"/>
                    <a:pt x="5729" y="561"/>
                  </a:cubicBezTo>
                  <a:cubicBezTo>
                    <a:pt x="5717" y="561"/>
                    <a:pt x="5721" y="575"/>
                    <a:pt x="5725" y="590"/>
                  </a:cubicBezTo>
                  <a:cubicBezTo>
                    <a:pt x="5735" y="597"/>
                    <a:pt x="5740" y="613"/>
                    <a:pt x="5735" y="619"/>
                  </a:cubicBezTo>
                  <a:lnTo>
                    <a:pt x="5715" y="602"/>
                  </a:lnTo>
                  <a:cubicBezTo>
                    <a:pt x="5712" y="594"/>
                    <a:pt x="5711" y="591"/>
                    <a:pt x="5709" y="591"/>
                  </a:cubicBezTo>
                  <a:cubicBezTo>
                    <a:pt x="5707" y="591"/>
                    <a:pt x="5704" y="594"/>
                    <a:pt x="5699" y="600"/>
                  </a:cubicBezTo>
                  <a:lnTo>
                    <a:pt x="5688" y="612"/>
                  </a:lnTo>
                  <a:cubicBezTo>
                    <a:pt x="5698" y="621"/>
                    <a:pt x="5671" y="652"/>
                    <a:pt x="5633" y="696"/>
                  </a:cubicBezTo>
                  <a:cubicBezTo>
                    <a:pt x="5581" y="751"/>
                    <a:pt x="5565" y="770"/>
                    <a:pt x="5575" y="778"/>
                  </a:cubicBezTo>
                  <a:cubicBezTo>
                    <a:pt x="5584" y="787"/>
                    <a:pt x="5578" y="794"/>
                    <a:pt x="5551" y="803"/>
                  </a:cubicBezTo>
                  <a:cubicBezTo>
                    <a:pt x="5488" y="813"/>
                    <a:pt x="5488" y="813"/>
                    <a:pt x="5493" y="827"/>
                  </a:cubicBezTo>
                  <a:cubicBezTo>
                    <a:pt x="5494" y="826"/>
                    <a:pt x="5495" y="826"/>
                    <a:pt x="5497" y="826"/>
                  </a:cubicBezTo>
                  <a:cubicBezTo>
                    <a:pt x="5502" y="826"/>
                    <a:pt x="5510" y="833"/>
                    <a:pt x="5518" y="840"/>
                  </a:cubicBezTo>
                  <a:cubicBezTo>
                    <a:pt x="5530" y="851"/>
                    <a:pt x="5532" y="858"/>
                    <a:pt x="5525" y="858"/>
                  </a:cubicBezTo>
                  <a:cubicBezTo>
                    <a:pt x="5521" y="858"/>
                    <a:pt x="5515" y="856"/>
                    <a:pt x="5506" y="852"/>
                  </a:cubicBezTo>
                  <a:cubicBezTo>
                    <a:pt x="5505" y="851"/>
                    <a:pt x="5503" y="850"/>
                    <a:pt x="5500" y="850"/>
                  </a:cubicBezTo>
                  <a:cubicBezTo>
                    <a:pt x="5475" y="850"/>
                    <a:pt x="5409" y="933"/>
                    <a:pt x="5421" y="956"/>
                  </a:cubicBezTo>
                  <a:lnTo>
                    <a:pt x="5411" y="946"/>
                  </a:lnTo>
                  <a:cubicBezTo>
                    <a:pt x="5408" y="944"/>
                    <a:pt x="5406" y="942"/>
                    <a:pt x="5403" y="942"/>
                  </a:cubicBezTo>
                  <a:cubicBezTo>
                    <a:pt x="5397" y="942"/>
                    <a:pt x="5389" y="950"/>
                    <a:pt x="5373" y="967"/>
                  </a:cubicBezTo>
                  <a:lnTo>
                    <a:pt x="5355" y="984"/>
                  </a:lnTo>
                  <a:cubicBezTo>
                    <a:pt x="5371" y="1001"/>
                    <a:pt x="5341" y="1021"/>
                    <a:pt x="5325" y="1021"/>
                  </a:cubicBezTo>
                  <a:cubicBezTo>
                    <a:pt x="5323" y="1021"/>
                    <a:pt x="5320" y="1021"/>
                    <a:pt x="5319" y="1019"/>
                  </a:cubicBezTo>
                  <a:cubicBezTo>
                    <a:pt x="5313" y="1017"/>
                    <a:pt x="5309" y="1016"/>
                    <a:pt x="5306" y="1016"/>
                  </a:cubicBezTo>
                  <a:cubicBezTo>
                    <a:pt x="5301" y="1016"/>
                    <a:pt x="5299" y="1019"/>
                    <a:pt x="5291" y="1026"/>
                  </a:cubicBezTo>
                  <a:cubicBezTo>
                    <a:pt x="5291" y="1057"/>
                    <a:pt x="5264" y="1074"/>
                    <a:pt x="5250" y="1074"/>
                  </a:cubicBezTo>
                  <a:cubicBezTo>
                    <a:pt x="5247" y="1074"/>
                    <a:pt x="5244" y="1073"/>
                    <a:pt x="5243" y="1072"/>
                  </a:cubicBezTo>
                  <a:lnTo>
                    <a:pt x="5230" y="1083"/>
                  </a:lnTo>
                  <a:cubicBezTo>
                    <a:pt x="5231" y="1096"/>
                    <a:pt x="5225" y="1108"/>
                    <a:pt x="5215" y="1115"/>
                  </a:cubicBezTo>
                  <a:cubicBezTo>
                    <a:pt x="5197" y="1133"/>
                    <a:pt x="5190" y="1138"/>
                    <a:pt x="5206" y="1142"/>
                  </a:cubicBezTo>
                  <a:cubicBezTo>
                    <a:pt x="5215" y="1152"/>
                    <a:pt x="5224" y="1162"/>
                    <a:pt x="5217" y="1167"/>
                  </a:cubicBezTo>
                  <a:lnTo>
                    <a:pt x="5208" y="1157"/>
                  </a:lnTo>
                  <a:cubicBezTo>
                    <a:pt x="5206" y="1155"/>
                    <a:pt x="5204" y="1154"/>
                    <a:pt x="5202" y="1154"/>
                  </a:cubicBezTo>
                  <a:cubicBezTo>
                    <a:pt x="5192" y="1154"/>
                    <a:pt x="5176" y="1169"/>
                    <a:pt x="5155" y="1186"/>
                  </a:cubicBezTo>
                  <a:cubicBezTo>
                    <a:pt x="5128" y="1209"/>
                    <a:pt x="5115" y="1221"/>
                    <a:pt x="5102" y="1221"/>
                  </a:cubicBezTo>
                  <a:cubicBezTo>
                    <a:pt x="5100" y="1221"/>
                    <a:pt x="5098" y="1221"/>
                    <a:pt x="5096" y="1220"/>
                  </a:cubicBezTo>
                  <a:lnTo>
                    <a:pt x="5096" y="1220"/>
                  </a:lnTo>
                  <a:lnTo>
                    <a:pt x="5098" y="1235"/>
                  </a:lnTo>
                  <a:cubicBezTo>
                    <a:pt x="5099" y="1245"/>
                    <a:pt x="5098" y="1251"/>
                    <a:pt x="5094" y="1251"/>
                  </a:cubicBezTo>
                  <a:cubicBezTo>
                    <a:pt x="5091" y="1251"/>
                    <a:pt x="5089" y="1249"/>
                    <a:pt x="5086" y="1246"/>
                  </a:cubicBezTo>
                  <a:cubicBezTo>
                    <a:pt x="5084" y="1245"/>
                    <a:pt x="5083" y="1245"/>
                    <a:pt x="5081" y="1245"/>
                  </a:cubicBezTo>
                  <a:cubicBezTo>
                    <a:pt x="5067" y="1245"/>
                    <a:pt x="5045" y="1265"/>
                    <a:pt x="5042" y="1284"/>
                  </a:cubicBezTo>
                  <a:lnTo>
                    <a:pt x="5028" y="1295"/>
                  </a:lnTo>
                  <a:cubicBezTo>
                    <a:pt x="5022" y="1291"/>
                    <a:pt x="5017" y="1290"/>
                    <a:pt x="5012" y="1290"/>
                  </a:cubicBezTo>
                  <a:cubicBezTo>
                    <a:pt x="4998" y="1290"/>
                    <a:pt x="4990" y="1303"/>
                    <a:pt x="4997" y="1321"/>
                  </a:cubicBezTo>
                  <a:cubicBezTo>
                    <a:pt x="4993" y="1317"/>
                    <a:pt x="4990" y="1315"/>
                    <a:pt x="4987" y="1315"/>
                  </a:cubicBezTo>
                  <a:cubicBezTo>
                    <a:pt x="4983" y="1315"/>
                    <a:pt x="4979" y="1318"/>
                    <a:pt x="4975" y="1321"/>
                  </a:cubicBezTo>
                  <a:cubicBezTo>
                    <a:pt x="4971" y="1338"/>
                    <a:pt x="4953" y="1355"/>
                    <a:pt x="4942" y="1355"/>
                  </a:cubicBezTo>
                  <a:cubicBezTo>
                    <a:pt x="4939" y="1355"/>
                    <a:pt x="4937" y="1354"/>
                    <a:pt x="4935" y="1352"/>
                  </a:cubicBezTo>
                  <a:lnTo>
                    <a:pt x="4930" y="1358"/>
                  </a:lnTo>
                  <a:cubicBezTo>
                    <a:pt x="4932" y="1368"/>
                    <a:pt x="4927" y="1378"/>
                    <a:pt x="4919" y="1384"/>
                  </a:cubicBezTo>
                  <a:cubicBezTo>
                    <a:pt x="4910" y="1388"/>
                    <a:pt x="4905" y="1400"/>
                    <a:pt x="4906" y="1410"/>
                  </a:cubicBezTo>
                  <a:cubicBezTo>
                    <a:pt x="4908" y="1425"/>
                    <a:pt x="4902" y="1430"/>
                    <a:pt x="4902" y="1430"/>
                  </a:cubicBezTo>
                  <a:cubicBezTo>
                    <a:pt x="4901" y="1431"/>
                    <a:pt x="4900" y="1431"/>
                    <a:pt x="4899" y="1431"/>
                  </a:cubicBezTo>
                  <a:cubicBezTo>
                    <a:pt x="4895" y="1431"/>
                    <a:pt x="4894" y="1417"/>
                    <a:pt x="4892" y="1404"/>
                  </a:cubicBezTo>
                  <a:cubicBezTo>
                    <a:pt x="4893" y="1398"/>
                    <a:pt x="4893" y="1395"/>
                    <a:pt x="4891" y="1395"/>
                  </a:cubicBezTo>
                  <a:cubicBezTo>
                    <a:pt x="4886" y="1395"/>
                    <a:pt x="4876" y="1410"/>
                    <a:pt x="4874" y="1435"/>
                  </a:cubicBezTo>
                  <a:cubicBezTo>
                    <a:pt x="4872" y="1454"/>
                    <a:pt x="4871" y="1463"/>
                    <a:pt x="4870" y="1463"/>
                  </a:cubicBezTo>
                  <a:cubicBezTo>
                    <a:pt x="4869" y="1463"/>
                    <a:pt x="4869" y="1455"/>
                    <a:pt x="4867" y="1440"/>
                  </a:cubicBezTo>
                  <a:cubicBezTo>
                    <a:pt x="4866" y="1430"/>
                    <a:pt x="4865" y="1420"/>
                    <a:pt x="4863" y="1420"/>
                  </a:cubicBezTo>
                  <a:cubicBezTo>
                    <a:pt x="4862" y="1420"/>
                    <a:pt x="4861" y="1423"/>
                    <a:pt x="4859" y="1430"/>
                  </a:cubicBezTo>
                  <a:cubicBezTo>
                    <a:pt x="4859" y="1430"/>
                    <a:pt x="4847" y="1440"/>
                    <a:pt x="4855" y="1451"/>
                  </a:cubicBezTo>
                  <a:lnTo>
                    <a:pt x="4834" y="1466"/>
                  </a:lnTo>
                  <a:cubicBezTo>
                    <a:pt x="4832" y="1465"/>
                    <a:pt x="4829" y="1465"/>
                    <a:pt x="4827" y="1465"/>
                  </a:cubicBezTo>
                  <a:cubicBezTo>
                    <a:pt x="4817" y="1465"/>
                    <a:pt x="4808" y="1468"/>
                    <a:pt x="4800" y="1475"/>
                  </a:cubicBezTo>
                  <a:cubicBezTo>
                    <a:pt x="4800" y="1485"/>
                    <a:pt x="4801" y="1488"/>
                    <a:pt x="4797" y="1488"/>
                  </a:cubicBezTo>
                  <a:cubicBezTo>
                    <a:pt x="4795" y="1488"/>
                    <a:pt x="4792" y="1487"/>
                    <a:pt x="4786" y="1485"/>
                  </a:cubicBezTo>
                  <a:cubicBezTo>
                    <a:pt x="4783" y="1481"/>
                    <a:pt x="4781" y="1480"/>
                    <a:pt x="4779" y="1480"/>
                  </a:cubicBezTo>
                  <a:cubicBezTo>
                    <a:pt x="4776" y="1480"/>
                    <a:pt x="4777" y="1486"/>
                    <a:pt x="4787" y="1500"/>
                  </a:cubicBezTo>
                  <a:cubicBezTo>
                    <a:pt x="4788" y="1512"/>
                    <a:pt x="4785" y="1517"/>
                    <a:pt x="4777" y="1517"/>
                  </a:cubicBezTo>
                  <a:cubicBezTo>
                    <a:pt x="4774" y="1517"/>
                    <a:pt x="4771" y="1517"/>
                    <a:pt x="4767" y="1515"/>
                  </a:cubicBezTo>
                  <a:cubicBezTo>
                    <a:pt x="4759" y="1504"/>
                    <a:pt x="4753" y="1500"/>
                    <a:pt x="4751" y="1500"/>
                  </a:cubicBezTo>
                  <a:cubicBezTo>
                    <a:pt x="4748" y="1500"/>
                    <a:pt x="4749" y="1504"/>
                    <a:pt x="4752" y="1509"/>
                  </a:cubicBezTo>
                  <a:cubicBezTo>
                    <a:pt x="4754" y="1525"/>
                    <a:pt x="4747" y="1530"/>
                    <a:pt x="4747" y="1530"/>
                  </a:cubicBezTo>
                  <a:cubicBezTo>
                    <a:pt x="4746" y="1529"/>
                    <a:pt x="4745" y="1528"/>
                    <a:pt x="4743" y="1528"/>
                  </a:cubicBezTo>
                  <a:cubicBezTo>
                    <a:pt x="4726" y="1528"/>
                    <a:pt x="4673" y="1570"/>
                    <a:pt x="4617" y="1606"/>
                  </a:cubicBezTo>
                  <a:cubicBezTo>
                    <a:pt x="4609" y="1610"/>
                    <a:pt x="4610" y="1626"/>
                    <a:pt x="4618" y="1637"/>
                  </a:cubicBezTo>
                  <a:cubicBezTo>
                    <a:pt x="4624" y="1647"/>
                    <a:pt x="4626" y="1650"/>
                    <a:pt x="4625" y="1650"/>
                  </a:cubicBezTo>
                  <a:cubicBezTo>
                    <a:pt x="4624" y="1650"/>
                    <a:pt x="4619" y="1646"/>
                    <a:pt x="4611" y="1642"/>
                  </a:cubicBezTo>
                  <a:cubicBezTo>
                    <a:pt x="4598" y="1630"/>
                    <a:pt x="4589" y="1625"/>
                    <a:pt x="4584" y="1625"/>
                  </a:cubicBezTo>
                  <a:cubicBezTo>
                    <a:pt x="4577" y="1625"/>
                    <a:pt x="4580" y="1635"/>
                    <a:pt x="4597" y="1651"/>
                  </a:cubicBezTo>
                  <a:cubicBezTo>
                    <a:pt x="4609" y="1661"/>
                    <a:pt x="4614" y="1665"/>
                    <a:pt x="4612" y="1665"/>
                  </a:cubicBezTo>
                  <a:cubicBezTo>
                    <a:pt x="4610" y="1665"/>
                    <a:pt x="4603" y="1662"/>
                    <a:pt x="4590" y="1656"/>
                  </a:cubicBezTo>
                  <a:cubicBezTo>
                    <a:pt x="4584" y="1654"/>
                    <a:pt x="4581" y="1652"/>
                    <a:pt x="4579" y="1652"/>
                  </a:cubicBezTo>
                  <a:cubicBezTo>
                    <a:pt x="4575" y="1652"/>
                    <a:pt x="4576" y="1656"/>
                    <a:pt x="4576" y="1665"/>
                  </a:cubicBezTo>
                  <a:cubicBezTo>
                    <a:pt x="4580" y="1672"/>
                    <a:pt x="4580" y="1676"/>
                    <a:pt x="4577" y="1676"/>
                  </a:cubicBezTo>
                  <a:cubicBezTo>
                    <a:pt x="4575" y="1676"/>
                    <a:pt x="4572" y="1674"/>
                    <a:pt x="4569" y="1670"/>
                  </a:cubicBezTo>
                  <a:cubicBezTo>
                    <a:pt x="4561" y="1666"/>
                    <a:pt x="4552" y="1662"/>
                    <a:pt x="4548" y="1662"/>
                  </a:cubicBezTo>
                  <a:cubicBezTo>
                    <a:pt x="4545" y="1662"/>
                    <a:pt x="4544" y="1664"/>
                    <a:pt x="4547" y="1669"/>
                  </a:cubicBezTo>
                  <a:cubicBezTo>
                    <a:pt x="4547" y="1669"/>
                    <a:pt x="4545" y="1670"/>
                    <a:pt x="4541" y="1670"/>
                  </a:cubicBezTo>
                  <a:cubicBezTo>
                    <a:pt x="4537" y="1670"/>
                    <a:pt x="4533" y="1669"/>
                    <a:pt x="4527" y="1667"/>
                  </a:cubicBezTo>
                  <a:cubicBezTo>
                    <a:pt x="4525" y="1666"/>
                    <a:pt x="4523" y="1665"/>
                    <a:pt x="4521" y="1665"/>
                  </a:cubicBezTo>
                  <a:cubicBezTo>
                    <a:pt x="4512" y="1665"/>
                    <a:pt x="4513" y="1678"/>
                    <a:pt x="4514" y="1691"/>
                  </a:cubicBezTo>
                  <a:cubicBezTo>
                    <a:pt x="4510" y="1712"/>
                    <a:pt x="4506" y="1723"/>
                    <a:pt x="4502" y="1723"/>
                  </a:cubicBezTo>
                  <a:cubicBezTo>
                    <a:pt x="4499" y="1723"/>
                    <a:pt x="4496" y="1717"/>
                    <a:pt x="4492" y="1706"/>
                  </a:cubicBezTo>
                  <a:cubicBezTo>
                    <a:pt x="4490" y="1699"/>
                    <a:pt x="4487" y="1696"/>
                    <a:pt x="4483" y="1696"/>
                  </a:cubicBezTo>
                  <a:cubicBezTo>
                    <a:pt x="4473" y="1696"/>
                    <a:pt x="4459" y="1719"/>
                    <a:pt x="4464" y="1739"/>
                  </a:cubicBezTo>
                  <a:cubicBezTo>
                    <a:pt x="4469" y="1755"/>
                    <a:pt x="4471" y="1761"/>
                    <a:pt x="4470" y="1761"/>
                  </a:cubicBezTo>
                  <a:cubicBezTo>
                    <a:pt x="4469" y="1761"/>
                    <a:pt x="4467" y="1759"/>
                    <a:pt x="4464" y="1755"/>
                  </a:cubicBezTo>
                  <a:cubicBezTo>
                    <a:pt x="4460" y="1749"/>
                    <a:pt x="4456" y="1748"/>
                    <a:pt x="4453" y="1748"/>
                  </a:cubicBezTo>
                  <a:cubicBezTo>
                    <a:pt x="4451" y="1748"/>
                    <a:pt x="4450" y="1748"/>
                    <a:pt x="4450" y="1748"/>
                  </a:cubicBezTo>
                  <a:cubicBezTo>
                    <a:pt x="4446" y="1751"/>
                    <a:pt x="4443" y="1753"/>
                    <a:pt x="4439" y="1753"/>
                  </a:cubicBezTo>
                  <a:cubicBezTo>
                    <a:pt x="4436" y="1753"/>
                    <a:pt x="4432" y="1751"/>
                    <a:pt x="4428" y="1746"/>
                  </a:cubicBezTo>
                  <a:cubicBezTo>
                    <a:pt x="4428" y="1746"/>
                    <a:pt x="4422" y="1750"/>
                    <a:pt x="4415" y="1770"/>
                  </a:cubicBezTo>
                  <a:cubicBezTo>
                    <a:pt x="4415" y="1788"/>
                    <a:pt x="4405" y="1797"/>
                    <a:pt x="4392" y="1797"/>
                  </a:cubicBezTo>
                  <a:cubicBezTo>
                    <a:pt x="4383" y="1797"/>
                    <a:pt x="4373" y="1793"/>
                    <a:pt x="4364" y="1785"/>
                  </a:cubicBezTo>
                  <a:lnTo>
                    <a:pt x="4358" y="1806"/>
                  </a:lnTo>
                  <a:cubicBezTo>
                    <a:pt x="4362" y="1824"/>
                    <a:pt x="4364" y="1837"/>
                    <a:pt x="4360" y="1837"/>
                  </a:cubicBezTo>
                  <a:cubicBezTo>
                    <a:pt x="4358" y="1837"/>
                    <a:pt x="4355" y="1833"/>
                    <a:pt x="4351" y="1826"/>
                  </a:cubicBezTo>
                  <a:lnTo>
                    <a:pt x="4343" y="1815"/>
                  </a:lnTo>
                  <a:lnTo>
                    <a:pt x="4343" y="1815"/>
                  </a:lnTo>
                  <a:cubicBezTo>
                    <a:pt x="4347" y="1830"/>
                    <a:pt x="4337" y="1839"/>
                    <a:pt x="4325" y="1839"/>
                  </a:cubicBezTo>
                  <a:cubicBezTo>
                    <a:pt x="4317" y="1839"/>
                    <a:pt x="4307" y="1834"/>
                    <a:pt x="4302" y="1825"/>
                  </a:cubicBezTo>
                  <a:cubicBezTo>
                    <a:pt x="4297" y="1818"/>
                    <a:pt x="4295" y="1815"/>
                    <a:pt x="4293" y="1815"/>
                  </a:cubicBezTo>
                  <a:cubicBezTo>
                    <a:pt x="4291" y="1815"/>
                    <a:pt x="4290" y="1816"/>
                    <a:pt x="4287" y="1818"/>
                  </a:cubicBezTo>
                  <a:lnTo>
                    <a:pt x="4294" y="1829"/>
                  </a:lnTo>
                  <a:cubicBezTo>
                    <a:pt x="4300" y="1840"/>
                    <a:pt x="4307" y="1852"/>
                    <a:pt x="4300" y="1856"/>
                  </a:cubicBezTo>
                  <a:cubicBezTo>
                    <a:pt x="4296" y="1858"/>
                    <a:pt x="4293" y="1860"/>
                    <a:pt x="4289" y="1860"/>
                  </a:cubicBezTo>
                  <a:cubicBezTo>
                    <a:pt x="4286" y="1860"/>
                    <a:pt x="4282" y="1858"/>
                    <a:pt x="4279" y="1853"/>
                  </a:cubicBezTo>
                  <a:cubicBezTo>
                    <a:pt x="4270" y="1848"/>
                    <a:pt x="4261" y="1844"/>
                    <a:pt x="4258" y="1844"/>
                  </a:cubicBezTo>
                  <a:cubicBezTo>
                    <a:pt x="4256" y="1844"/>
                    <a:pt x="4255" y="1845"/>
                    <a:pt x="4258" y="1849"/>
                  </a:cubicBezTo>
                  <a:cubicBezTo>
                    <a:pt x="4258" y="1849"/>
                    <a:pt x="4255" y="1851"/>
                    <a:pt x="4251" y="1851"/>
                  </a:cubicBezTo>
                  <a:cubicBezTo>
                    <a:pt x="4247" y="1851"/>
                    <a:pt x="4242" y="1850"/>
                    <a:pt x="4236" y="1847"/>
                  </a:cubicBezTo>
                  <a:lnTo>
                    <a:pt x="4207" y="1863"/>
                  </a:lnTo>
                  <a:cubicBezTo>
                    <a:pt x="4207" y="1873"/>
                    <a:pt x="4201" y="1880"/>
                    <a:pt x="4194" y="1880"/>
                  </a:cubicBezTo>
                  <a:cubicBezTo>
                    <a:pt x="4191" y="1880"/>
                    <a:pt x="4188" y="1879"/>
                    <a:pt x="4186" y="1875"/>
                  </a:cubicBezTo>
                  <a:cubicBezTo>
                    <a:pt x="4177" y="1881"/>
                    <a:pt x="4171" y="1890"/>
                    <a:pt x="4170" y="1899"/>
                  </a:cubicBezTo>
                  <a:cubicBezTo>
                    <a:pt x="4162" y="1904"/>
                    <a:pt x="4157" y="1907"/>
                    <a:pt x="4152" y="1907"/>
                  </a:cubicBezTo>
                  <a:cubicBezTo>
                    <a:pt x="4148" y="1907"/>
                    <a:pt x="4145" y="1905"/>
                    <a:pt x="4142" y="1900"/>
                  </a:cubicBezTo>
                  <a:cubicBezTo>
                    <a:pt x="4139" y="1895"/>
                    <a:pt x="4137" y="1892"/>
                    <a:pt x="4137" y="1892"/>
                  </a:cubicBezTo>
                  <a:cubicBezTo>
                    <a:pt x="4136" y="1892"/>
                    <a:pt x="4136" y="1896"/>
                    <a:pt x="4136" y="1904"/>
                  </a:cubicBezTo>
                  <a:cubicBezTo>
                    <a:pt x="4141" y="1916"/>
                    <a:pt x="4134" y="1920"/>
                    <a:pt x="4127" y="1925"/>
                  </a:cubicBezTo>
                  <a:lnTo>
                    <a:pt x="4112" y="1932"/>
                  </a:lnTo>
                  <a:cubicBezTo>
                    <a:pt x="4119" y="1944"/>
                    <a:pt x="4119" y="1944"/>
                    <a:pt x="4112" y="1948"/>
                  </a:cubicBezTo>
                  <a:cubicBezTo>
                    <a:pt x="4104" y="1953"/>
                    <a:pt x="4076" y="1951"/>
                    <a:pt x="4068" y="1956"/>
                  </a:cubicBezTo>
                  <a:cubicBezTo>
                    <a:pt x="4046" y="1967"/>
                    <a:pt x="4046" y="1967"/>
                    <a:pt x="4059" y="1975"/>
                  </a:cubicBezTo>
                  <a:cubicBezTo>
                    <a:pt x="4060" y="1974"/>
                    <a:pt x="4062" y="1974"/>
                    <a:pt x="4063" y="1974"/>
                  </a:cubicBezTo>
                  <a:cubicBezTo>
                    <a:pt x="4067" y="1974"/>
                    <a:pt x="4070" y="1979"/>
                    <a:pt x="4061" y="1979"/>
                  </a:cubicBezTo>
                  <a:cubicBezTo>
                    <a:pt x="4059" y="1979"/>
                    <a:pt x="4056" y="1979"/>
                    <a:pt x="4053" y="1978"/>
                  </a:cubicBezTo>
                  <a:cubicBezTo>
                    <a:pt x="4045" y="1983"/>
                    <a:pt x="4017" y="1983"/>
                    <a:pt x="3994" y="1994"/>
                  </a:cubicBezTo>
                  <a:cubicBezTo>
                    <a:pt x="3965" y="2010"/>
                    <a:pt x="3965" y="2010"/>
                    <a:pt x="3971" y="2021"/>
                  </a:cubicBezTo>
                  <a:cubicBezTo>
                    <a:pt x="3981" y="2031"/>
                    <a:pt x="3984" y="2038"/>
                    <a:pt x="3981" y="2038"/>
                  </a:cubicBezTo>
                  <a:cubicBezTo>
                    <a:pt x="3978" y="2038"/>
                    <a:pt x="3972" y="2033"/>
                    <a:pt x="3963" y="2024"/>
                  </a:cubicBezTo>
                  <a:cubicBezTo>
                    <a:pt x="3950" y="2017"/>
                    <a:pt x="3942" y="2014"/>
                    <a:pt x="3938" y="2014"/>
                  </a:cubicBezTo>
                  <a:cubicBezTo>
                    <a:pt x="3932" y="2014"/>
                    <a:pt x="3932" y="2018"/>
                    <a:pt x="3935" y="2024"/>
                  </a:cubicBezTo>
                  <a:cubicBezTo>
                    <a:pt x="3934" y="2040"/>
                    <a:pt x="3934" y="2040"/>
                    <a:pt x="3926" y="2045"/>
                  </a:cubicBezTo>
                  <a:cubicBezTo>
                    <a:pt x="3924" y="2040"/>
                    <a:pt x="3921" y="2038"/>
                    <a:pt x="3919" y="2038"/>
                  </a:cubicBezTo>
                  <a:cubicBezTo>
                    <a:pt x="3915" y="2038"/>
                    <a:pt x="3910" y="2044"/>
                    <a:pt x="3903" y="2055"/>
                  </a:cubicBezTo>
                  <a:cubicBezTo>
                    <a:pt x="3901" y="2056"/>
                    <a:pt x="3899" y="2057"/>
                    <a:pt x="3898" y="2057"/>
                  </a:cubicBezTo>
                  <a:cubicBezTo>
                    <a:pt x="3896" y="2057"/>
                    <a:pt x="3894" y="2054"/>
                    <a:pt x="3890" y="2047"/>
                  </a:cubicBezTo>
                  <a:lnTo>
                    <a:pt x="3875" y="2054"/>
                  </a:lnTo>
                  <a:cubicBezTo>
                    <a:pt x="3873" y="2078"/>
                    <a:pt x="3841" y="2089"/>
                    <a:pt x="3821" y="2089"/>
                  </a:cubicBezTo>
                  <a:cubicBezTo>
                    <a:pt x="3815" y="2089"/>
                    <a:pt x="3810" y="2088"/>
                    <a:pt x="3807" y="2086"/>
                  </a:cubicBezTo>
                  <a:cubicBezTo>
                    <a:pt x="3807" y="2086"/>
                    <a:pt x="3800" y="2089"/>
                    <a:pt x="3798" y="2105"/>
                  </a:cubicBezTo>
                  <a:cubicBezTo>
                    <a:pt x="3800" y="2120"/>
                    <a:pt x="3798" y="2128"/>
                    <a:pt x="3795" y="2128"/>
                  </a:cubicBezTo>
                  <a:cubicBezTo>
                    <a:pt x="3792" y="2128"/>
                    <a:pt x="3787" y="2122"/>
                    <a:pt x="3782" y="2112"/>
                  </a:cubicBezTo>
                  <a:cubicBezTo>
                    <a:pt x="3777" y="2100"/>
                    <a:pt x="3774" y="2095"/>
                    <a:pt x="3773" y="2095"/>
                  </a:cubicBezTo>
                  <a:lnTo>
                    <a:pt x="3773" y="2095"/>
                  </a:lnTo>
                  <a:cubicBezTo>
                    <a:pt x="3772" y="2095"/>
                    <a:pt x="3773" y="2101"/>
                    <a:pt x="3775" y="2115"/>
                  </a:cubicBezTo>
                  <a:cubicBezTo>
                    <a:pt x="3774" y="2125"/>
                    <a:pt x="3759" y="2136"/>
                    <a:pt x="3747" y="2136"/>
                  </a:cubicBezTo>
                  <a:cubicBezTo>
                    <a:pt x="3739" y="2136"/>
                    <a:pt x="3733" y="2132"/>
                    <a:pt x="3732" y="2121"/>
                  </a:cubicBezTo>
                  <a:lnTo>
                    <a:pt x="3720" y="2097"/>
                  </a:lnTo>
                  <a:cubicBezTo>
                    <a:pt x="3718" y="2113"/>
                    <a:pt x="3711" y="2116"/>
                    <a:pt x="3711" y="2116"/>
                  </a:cubicBezTo>
                  <a:cubicBezTo>
                    <a:pt x="3717" y="2129"/>
                    <a:pt x="3709" y="2132"/>
                    <a:pt x="3686" y="2142"/>
                  </a:cubicBezTo>
                  <a:cubicBezTo>
                    <a:pt x="3671" y="2148"/>
                    <a:pt x="3645" y="2174"/>
                    <a:pt x="3630" y="2179"/>
                  </a:cubicBezTo>
                  <a:cubicBezTo>
                    <a:pt x="3619" y="2184"/>
                    <a:pt x="3604" y="2191"/>
                    <a:pt x="3592" y="2191"/>
                  </a:cubicBezTo>
                  <a:cubicBezTo>
                    <a:pt x="3587" y="2191"/>
                    <a:pt x="3583" y="2190"/>
                    <a:pt x="3579" y="2187"/>
                  </a:cubicBezTo>
                  <a:cubicBezTo>
                    <a:pt x="3567" y="2191"/>
                    <a:pt x="3558" y="2200"/>
                    <a:pt x="3553" y="2212"/>
                  </a:cubicBezTo>
                  <a:cubicBezTo>
                    <a:pt x="3552" y="2222"/>
                    <a:pt x="3545" y="2228"/>
                    <a:pt x="3539" y="2228"/>
                  </a:cubicBezTo>
                  <a:cubicBezTo>
                    <a:pt x="3535" y="2228"/>
                    <a:pt x="3532" y="2226"/>
                    <a:pt x="3530" y="2222"/>
                  </a:cubicBezTo>
                  <a:lnTo>
                    <a:pt x="3523" y="2225"/>
                  </a:lnTo>
                  <a:cubicBezTo>
                    <a:pt x="3512" y="2244"/>
                    <a:pt x="3504" y="2246"/>
                    <a:pt x="3504" y="2246"/>
                  </a:cubicBezTo>
                  <a:cubicBezTo>
                    <a:pt x="3501" y="2239"/>
                    <a:pt x="3495" y="2232"/>
                    <a:pt x="3490" y="2232"/>
                  </a:cubicBezTo>
                  <a:cubicBezTo>
                    <a:pt x="3487" y="2232"/>
                    <a:pt x="3485" y="2235"/>
                    <a:pt x="3484" y="2241"/>
                  </a:cubicBezTo>
                  <a:cubicBezTo>
                    <a:pt x="3488" y="2253"/>
                    <a:pt x="3480" y="2255"/>
                    <a:pt x="3465" y="2261"/>
                  </a:cubicBezTo>
                  <a:cubicBezTo>
                    <a:pt x="3464" y="2261"/>
                    <a:pt x="3464" y="2261"/>
                    <a:pt x="3463" y="2261"/>
                  </a:cubicBezTo>
                  <a:cubicBezTo>
                    <a:pt x="3448" y="2261"/>
                    <a:pt x="3382" y="2282"/>
                    <a:pt x="3319" y="2306"/>
                  </a:cubicBezTo>
                  <a:cubicBezTo>
                    <a:pt x="3252" y="2329"/>
                    <a:pt x="3188" y="2353"/>
                    <a:pt x="3190" y="2360"/>
                  </a:cubicBezTo>
                  <a:lnTo>
                    <a:pt x="3166" y="2368"/>
                  </a:lnTo>
                  <a:lnTo>
                    <a:pt x="3142" y="2375"/>
                  </a:lnTo>
                  <a:cubicBezTo>
                    <a:pt x="3139" y="2368"/>
                    <a:pt x="3135" y="2365"/>
                    <a:pt x="3129" y="2365"/>
                  </a:cubicBezTo>
                  <a:cubicBezTo>
                    <a:pt x="3115" y="2365"/>
                    <a:pt x="3093" y="2382"/>
                    <a:pt x="3079" y="2396"/>
                  </a:cubicBezTo>
                  <a:cubicBezTo>
                    <a:pt x="3077" y="2406"/>
                    <a:pt x="3069" y="2415"/>
                    <a:pt x="3059" y="2416"/>
                  </a:cubicBezTo>
                  <a:cubicBezTo>
                    <a:pt x="3055" y="2404"/>
                    <a:pt x="3048" y="2399"/>
                    <a:pt x="3040" y="2399"/>
                  </a:cubicBezTo>
                  <a:cubicBezTo>
                    <a:pt x="3031" y="2399"/>
                    <a:pt x="3020" y="2406"/>
                    <a:pt x="3014" y="2415"/>
                  </a:cubicBezTo>
                  <a:cubicBezTo>
                    <a:pt x="3014" y="2430"/>
                    <a:pt x="3012" y="2437"/>
                    <a:pt x="3008" y="2437"/>
                  </a:cubicBezTo>
                  <a:cubicBezTo>
                    <a:pt x="3005" y="2437"/>
                    <a:pt x="3002" y="2431"/>
                    <a:pt x="2998" y="2419"/>
                  </a:cubicBezTo>
                  <a:cubicBezTo>
                    <a:pt x="2995" y="2409"/>
                    <a:pt x="2991" y="2404"/>
                    <a:pt x="2986" y="2404"/>
                  </a:cubicBezTo>
                  <a:cubicBezTo>
                    <a:pt x="2979" y="2404"/>
                    <a:pt x="2973" y="2416"/>
                    <a:pt x="2970" y="2442"/>
                  </a:cubicBezTo>
                  <a:cubicBezTo>
                    <a:pt x="2968" y="2450"/>
                    <a:pt x="2966" y="2453"/>
                    <a:pt x="2964" y="2453"/>
                  </a:cubicBezTo>
                  <a:cubicBezTo>
                    <a:pt x="2962" y="2453"/>
                    <a:pt x="2959" y="2451"/>
                    <a:pt x="2953" y="2446"/>
                  </a:cubicBezTo>
                  <a:cubicBezTo>
                    <a:pt x="2945" y="2433"/>
                    <a:pt x="2939" y="2428"/>
                    <a:pt x="2936" y="2428"/>
                  </a:cubicBezTo>
                  <a:cubicBezTo>
                    <a:pt x="2933" y="2428"/>
                    <a:pt x="2932" y="2432"/>
                    <a:pt x="2934" y="2438"/>
                  </a:cubicBezTo>
                  <a:cubicBezTo>
                    <a:pt x="2933" y="2453"/>
                    <a:pt x="2931" y="2460"/>
                    <a:pt x="2926" y="2460"/>
                  </a:cubicBezTo>
                  <a:cubicBezTo>
                    <a:pt x="2922" y="2460"/>
                    <a:pt x="2917" y="2455"/>
                    <a:pt x="2909" y="2445"/>
                  </a:cubicBezTo>
                  <a:cubicBezTo>
                    <a:pt x="2899" y="2435"/>
                    <a:pt x="2893" y="2430"/>
                    <a:pt x="2890" y="2430"/>
                  </a:cubicBezTo>
                  <a:cubicBezTo>
                    <a:pt x="2887" y="2430"/>
                    <a:pt x="2886" y="2437"/>
                    <a:pt x="2886" y="2452"/>
                  </a:cubicBezTo>
                  <a:cubicBezTo>
                    <a:pt x="2886" y="2468"/>
                    <a:pt x="2872" y="2478"/>
                    <a:pt x="2859" y="2478"/>
                  </a:cubicBezTo>
                  <a:cubicBezTo>
                    <a:pt x="2850" y="2478"/>
                    <a:pt x="2841" y="2474"/>
                    <a:pt x="2836" y="2464"/>
                  </a:cubicBezTo>
                  <a:cubicBezTo>
                    <a:pt x="2836" y="2464"/>
                    <a:pt x="2835" y="2464"/>
                    <a:pt x="2834" y="2464"/>
                  </a:cubicBezTo>
                  <a:cubicBezTo>
                    <a:pt x="2830" y="2464"/>
                    <a:pt x="2825" y="2462"/>
                    <a:pt x="2822" y="2462"/>
                  </a:cubicBezTo>
                  <a:cubicBezTo>
                    <a:pt x="2820" y="2462"/>
                    <a:pt x="2819" y="2463"/>
                    <a:pt x="2821" y="2469"/>
                  </a:cubicBezTo>
                  <a:lnTo>
                    <a:pt x="2810" y="2457"/>
                  </a:lnTo>
                  <a:lnTo>
                    <a:pt x="2793" y="2461"/>
                  </a:lnTo>
                  <a:lnTo>
                    <a:pt x="2796" y="2474"/>
                  </a:lnTo>
                  <a:cubicBezTo>
                    <a:pt x="2757" y="2476"/>
                    <a:pt x="2719" y="2481"/>
                    <a:pt x="2679" y="2489"/>
                  </a:cubicBezTo>
                  <a:cubicBezTo>
                    <a:pt x="2591" y="2509"/>
                    <a:pt x="2574" y="2511"/>
                    <a:pt x="2585" y="2524"/>
                  </a:cubicBezTo>
                  <a:cubicBezTo>
                    <a:pt x="2592" y="2536"/>
                    <a:pt x="2591" y="2543"/>
                    <a:pt x="2586" y="2543"/>
                  </a:cubicBezTo>
                  <a:cubicBezTo>
                    <a:pt x="2582" y="2543"/>
                    <a:pt x="2575" y="2538"/>
                    <a:pt x="2568" y="2527"/>
                  </a:cubicBezTo>
                  <a:cubicBezTo>
                    <a:pt x="2568" y="2527"/>
                    <a:pt x="2567" y="2527"/>
                    <a:pt x="2567" y="2527"/>
                  </a:cubicBezTo>
                  <a:cubicBezTo>
                    <a:pt x="2560" y="2527"/>
                    <a:pt x="2546" y="2522"/>
                    <a:pt x="2533" y="2522"/>
                  </a:cubicBezTo>
                  <a:cubicBezTo>
                    <a:pt x="2530" y="2522"/>
                    <a:pt x="2527" y="2522"/>
                    <a:pt x="2525" y="2522"/>
                  </a:cubicBezTo>
                  <a:cubicBezTo>
                    <a:pt x="2518" y="2524"/>
                    <a:pt x="2510" y="2525"/>
                    <a:pt x="2504" y="2525"/>
                  </a:cubicBezTo>
                  <a:cubicBezTo>
                    <a:pt x="2497" y="2525"/>
                    <a:pt x="2491" y="2523"/>
                    <a:pt x="2490" y="2516"/>
                  </a:cubicBezTo>
                  <a:lnTo>
                    <a:pt x="2481" y="2517"/>
                  </a:lnTo>
                  <a:cubicBezTo>
                    <a:pt x="2473" y="2540"/>
                    <a:pt x="2443" y="2550"/>
                    <a:pt x="2417" y="2550"/>
                  </a:cubicBezTo>
                  <a:cubicBezTo>
                    <a:pt x="2408" y="2550"/>
                    <a:pt x="2400" y="2549"/>
                    <a:pt x="2393" y="2547"/>
                  </a:cubicBezTo>
                  <a:cubicBezTo>
                    <a:pt x="2379" y="2547"/>
                    <a:pt x="2364" y="2555"/>
                    <a:pt x="2355" y="2566"/>
                  </a:cubicBezTo>
                  <a:cubicBezTo>
                    <a:pt x="2347" y="2575"/>
                    <a:pt x="2344" y="2579"/>
                    <a:pt x="2341" y="2579"/>
                  </a:cubicBezTo>
                  <a:cubicBezTo>
                    <a:pt x="2338" y="2579"/>
                    <a:pt x="2335" y="2576"/>
                    <a:pt x="2331" y="2571"/>
                  </a:cubicBezTo>
                  <a:cubicBezTo>
                    <a:pt x="2330" y="2565"/>
                    <a:pt x="2317" y="2560"/>
                    <a:pt x="2305" y="2560"/>
                  </a:cubicBezTo>
                  <a:cubicBezTo>
                    <a:pt x="2292" y="2560"/>
                    <a:pt x="2279" y="2566"/>
                    <a:pt x="2281" y="2580"/>
                  </a:cubicBezTo>
                  <a:lnTo>
                    <a:pt x="2271" y="2567"/>
                  </a:lnTo>
                  <a:cubicBezTo>
                    <a:pt x="2268" y="2564"/>
                    <a:pt x="2266" y="2563"/>
                    <a:pt x="2264" y="2563"/>
                  </a:cubicBezTo>
                  <a:cubicBezTo>
                    <a:pt x="2258" y="2563"/>
                    <a:pt x="2255" y="2574"/>
                    <a:pt x="2257" y="2583"/>
                  </a:cubicBezTo>
                  <a:cubicBezTo>
                    <a:pt x="2259" y="2596"/>
                    <a:pt x="2258" y="2602"/>
                    <a:pt x="2255" y="2602"/>
                  </a:cubicBezTo>
                  <a:cubicBezTo>
                    <a:pt x="2251" y="2602"/>
                    <a:pt x="2245" y="2593"/>
                    <a:pt x="2237" y="2573"/>
                  </a:cubicBezTo>
                  <a:cubicBezTo>
                    <a:pt x="2236" y="2558"/>
                    <a:pt x="2232" y="2552"/>
                    <a:pt x="2229" y="2552"/>
                  </a:cubicBezTo>
                  <a:cubicBezTo>
                    <a:pt x="2228" y="2552"/>
                    <a:pt x="2226" y="2556"/>
                    <a:pt x="2227" y="2562"/>
                  </a:cubicBezTo>
                  <a:cubicBezTo>
                    <a:pt x="2223" y="2572"/>
                    <a:pt x="2219" y="2582"/>
                    <a:pt x="2212" y="2582"/>
                  </a:cubicBezTo>
                  <a:cubicBezTo>
                    <a:pt x="2210" y="2582"/>
                    <a:pt x="2208" y="2581"/>
                    <a:pt x="2205" y="2577"/>
                  </a:cubicBezTo>
                  <a:cubicBezTo>
                    <a:pt x="2197" y="2579"/>
                    <a:pt x="2188" y="2580"/>
                    <a:pt x="2193" y="2605"/>
                  </a:cubicBezTo>
                  <a:cubicBezTo>
                    <a:pt x="2194" y="2619"/>
                    <a:pt x="2186" y="2620"/>
                    <a:pt x="2178" y="2621"/>
                  </a:cubicBezTo>
                  <a:cubicBezTo>
                    <a:pt x="2175" y="2612"/>
                    <a:pt x="2177" y="2602"/>
                    <a:pt x="2182" y="2594"/>
                  </a:cubicBezTo>
                  <a:lnTo>
                    <a:pt x="2182" y="2594"/>
                  </a:lnTo>
                  <a:lnTo>
                    <a:pt x="2166" y="2595"/>
                  </a:lnTo>
                  <a:cubicBezTo>
                    <a:pt x="2152" y="2595"/>
                    <a:pt x="2141" y="2585"/>
                    <a:pt x="2137" y="2573"/>
                  </a:cubicBezTo>
                  <a:cubicBezTo>
                    <a:pt x="2133" y="2568"/>
                    <a:pt x="2129" y="2565"/>
                    <a:pt x="2127" y="2565"/>
                  </a:cubicBezTo>
                  <a:cubicBezTo>
                    <a:pt x="2123" y="2565"/>
                    <a:pt x="2123" y="2572"/>
                    <a:pt x="2131" y="2587"/>
                  </a:cubicBezTo>
                  <a:cubicBezTo>
                    <a:pt x="2134" y="2613"/>
                    <a:pt x="2134" y="2613"/>
                    <a:pt x="2117" y="2616"/>
                  </a:cubicBezTo>
                  <a:cubicBezTo>
                    <a:pt x="2115" y="2616"/>
                    <a:pt x="2113" y="2616"/>
                    <a:pt x="2111" y="2616"/>
                  </a:cubicBezTo>
                  <a:cubicBezTo>
                    <a:pt x="2105" y="2616"/>
                    <a:pt x="2100" y="2614"/>
                    <a:pt x="2099" y="2604"/>
                  </a:cubicBezTo>
                  <a:cubicBezTo>
                    <a:pt x="2098" y="2595"/>
                    <a:pt x="2097" y="2592"/>
                    <a:pt x="2091" y="2592"/>
                  </a:cubicBezTo>
                  <a:cubicBezTo>
                    <a:pt x="2089" y="2592"/>
                    <a:pt x="2085" y="2592"/>
                    <a:pt x="2080" y="2593"/>
                  </a:cubicBezTo>
                  <a:cubicBezTo>
                    <a:pt x="2056" y="2596"/>
                    <a:pt x="2037" y="2639"/>
                    <a:pt x="2031" y="2666"/>
                  </a:cubicBezTo>
                  <a:cubicBezTo>
                    <a:pt x="2033" y="2680"/>
                    <a:pt x="2034" y="2686"/>
                    <a:pt x="2032" y="2686"/>
                  </a:cubicBezTo>
                  <a:cubicBezTo>
                    <a:pt x="2031" y="2686"/>
                    <a:pt x="2028" y="2680"/>
                    <a:pt x="2022" y="2667"/>
                  </a:cubicBezTo>
                  <a:cubicBezTo>
                    <a:pt x="2021" y="2657"/>
                    <a:pt x="2015" y="2656"/>
                    <a:pt x="2008" y="2656"/>
                  </a:cubicBezTo>
                  <a:cubicBezTo>
                    <a:pt x="2007" y="2656"/>
                    <a:pt x="2006" y="2656"/>
                    <a:pt x="2004" y="2656"/>
                  </a:cubicBezTo>
                  <a:cubicBezTo>
                    <a:pt x="2003" y="2642"/>
                    <a:pt x="2011" y="2642"/>
                    <a:pt x="2020" y="2641"/>
                  </a:cubicBezTo>
                  <a:lnTo>
                    <a:pt x="2018" y="2628"/>
                  </a:lnTo>
                  <a:cubicBezTo>
                    <a:pt x="2012" y="2616"/>
                    <a:pt x="2007" y="2610"/>
                    <a:pt x="2003" y="2610"/>
                  </a:cubicBezTo>
                  <a:cubicBezTo>
                    <a:pt x="1999" y="2610"/>
                    <a:pt x="1996" y="2616"/>
                    <a:pt x="1993" y="2630"/>
                  </a:cubicBezTo>
                  <a:cubicBezTo>
                    <a:pt x="1989" y="2638"/>
                    <a:pt x="1988" y="2641"/>
                    <a:pt x="1986" y="2641"/>
                  </a:cubicBezTo>
                  <a:cubicBezTo>
                    <a:pt x="1983" y="2641"/>
                    <a:pt x="1981" y="2638"/>
                    <a:pt x="1976" y="2632"/>
                  </a:cubicBezTo>
                  <a:cubicBezTo>
                    <a:pt x="1970" y="2624"/>
                    <a:pt x="1963" y="2615"/>
                    <a:pt x="1960" y="2615"/>
                  </a:cubicBezTo>
                  <a:cubicBezTo>
                    <a:pt x="1958" y="2615"/>
                    <a:pt x="1958" y="2616"/>
                    <a:pt x="1958" y="2620"/>
                  </a:cubicBezTo>
                  <a:cubicBezTo>
                    <a:pt x="1957" y="2620"/>
                    <a:pt x="1956" y="2620"/>
                    <a:pt x="1955" y="2620"/>
                  </a:cubicBezTo>
                  <a:cubicBezTo>
                    <a:pt x="1946" y="2620"/>
                    <a:pt x="1938" y="2616"/>
                    <a:pt x="1932" y="2610"/>
                  </a:cubicBezTo>
                  <a:cubicBezTo>
                    <a:pt x="1916" y="2611"/>
                    <a:pt x="1908" y="2612"/>
                    <a:pt x="1909" y="2625"/>
                  </a:cubicBezTo>
                  <a:cubicBezTo>
                    <a:pt x="1910" y="2638"/>
                    <a:pt x="1901" y="2639"/>
                    <a:pt x="1893" y="2639"/>
                  </a:cubicBezTo>
                  <a:cubicBezTo>
                    <a:pt x="1884" y="2640"/>
                    <a:pt x="1876" y="2641"/>
                    <a:pt x="1877" y="2654"/>
                  </a:cubicBezTo>
                  <a:cubicBezTo>
                    <a:pt x="1880" y="2668"/>
                    <a:pt x="1870" y="2682"/>
                    <a:pt x="1855" y="2683"/>
                  </a:cubicBezTo>
                  <a:cubicBezTo>
                    <a:pt x="1848" y="2689"/>
                    <a:pt x="1844" y="2693"/>
                    <a:pt x="1841" y="2693"/>
                  </a:cubicBezTo>
                  <a:cubicBezTo>
                    <a:pt x="1837" y="2693"/>
                    <a:pt x="1835" y="2686"/>
                    <a:pt x="1829" y="2672"/>
                  </a:cubicBezTo>
                  <a:cubicBezTo>
                    <a:pt x="1828" y="2662"/>
                    <a:pt x="1823" y="2660"/>
                    <a:pt x="1818" y="2660"/>
                  </a:cubicBezTo>
                  <a:cubicBezTo>
                    <a:pt x="1816" y="2660"/>
                    <a:pt x="1813" y="2660"/>
                    <a:pt x="1811" y="2660"/>
                  </a:cubicBezTo>
                  <a:cubicBezTo>
                    <a:pt x="1811" y="2660"/>
                    <a:pt x="1802" y="2660"/>
                    <a:pt x="1793" y="2648"/>
                  </a:cubicBezTo>
                  <a:cubicBezTo>
                    <a:pt x="1791" y="2645"/>
                    <a:pt x="1789" y="2643"/>
                    <a:pt x="1788" y="2643"/>
                  </a:cubicBezTo>
                  <a:cubicBezTo>
                    <a:pt x="1784" y="2643"/>
                    <a:pt x="1785" y="2653"/>
                    <a:pt x="1785" y="2663"/>
                  </a:cubicBezTo>
                  <a:lnTo>
                    <a:pt x="1788" y="2688"/>
                  </a:lnTo>
                  <a:cubicBezTo>
                    <a:pt x="1780" y="2688"/>
                    <a:pt x="1769" y="2663"/>
                    <a:pt x="1769" y="2650"/>
                  </a:cubicBezTo>
                  <a:cubicBezTo>
                    <a:pt x="1763" y="2637"/>
                    <a:pt x="1760" y="2630"/>
                    <a:pt x="1759" y="2630"/>
                  </a:cubicBezTo>
                  <a:lnTo>
                    <a:pt x="1759" y="2630"/>
                  </a:lnTo>
                  <a:cubicBezTo>
                    <a:pt x="1758" y="2630"/>
                    <a:pt x="1758" y="2637"/>
                    <a:pt x="1760" y="2650"/>
                  </a:cubicBezTo>
                  <a:cubicBezTo>
                    <a:pt x="1760" y="2660"/>
                    <a:pt x="1757" y="2670"/>
                    <a:pt x="1748" y="2670"/>
                  </a:cubicBezTo>
                  <a:cubicBezTo>
                    <a:pt x="1744" y="2670"/>
                    <a:pt x="1740" y="2668"/>
                    <a:pt x="1735" y="2665"/>
                  </a:cubicBezTo>
                  <a:cubicBezTo>
                    <a:pt x="1731" y="2665"/>
                    <a:pt x="1728" y="2665"/>
                    <a:pt x="1724" y="2665"/>
                  </a:cubicBezTo>
                  <a:cubicBezTo>
                    <a:pt x="1712" y="2665"/>
                    <a:pt x="1702" y="2663"/>
                    <a:pt x="1701" y="2654"/>
                  </a:cubicBezTo>
                  <a:cubicBezTo>
                    <a:pt x="1698" y="2649"/>
                    <a:pt x="1695" y="2648"/>
                    <a:pt x="1693" y="2648"/>
                  </a:cubicBezTo>
                  <a:cubicBezTo>
                    <a:pt x="1688" y="2648"/>
                    <a:pt x="1684" y="2654"/>
                    <a:pt x="1684" y="2654"/>
                  </a:cubicBezTo>
                  <a:cubicBezTo>
                    <a:pt x="1680" y="2661"/>
                    <a:pt x="1676" y="2665"/>
                    <a:pt x="1670" y="2665"/>
                  </a:cubicBezTo>
                  <a:cubicBezTo>
                    <a:pt x="1664" y="2665"/>
                    <a:pt x="1655" y="2662"/>
                    <a:pt x="1643" y="2656"/>
                  </a:cubicBezTo>
                  <a:cubicBezTo>
                    <a:pt x="1622" y="2644"/>
                    <a:pt x="1611" y="2639"/>
                    <a:pt x="1606" y="2639"/>
                  </a:cubicBezTo>
                  <a:cubicBezTo>
                    <a:pt x="1600" y="2639"/>
                    <a:pt x="1601" y="2645"/>
                    <a:pt x="1601" y="2658"/>
                  </a:cubicBezTo>
                  <a:cubicBezTo>
                    <a:pt x="1601" y="2666"/>
                    <a:pt x="1602" y="2674"/>
                    <a:pt x="1600" y="2674"/>
                  </a:cubicBezTo>
                  <a:cubicBezTo>
                    <a:pt x="1599" y="2674"/>
                    <a:pt x="1597" y="2670"/>
                    <a:pt x="1592" y="2659"/>
                  </a:cubicBezTo>
                  <a:cubicBezTo>
                    <a:pt x="1590" y="2655"/>
                    <a:pt x="1587" y="2654"/>
                    <a:pt x="1585" y="2654"/>
                  </a:cubicBezTo>
                  <a:cubicBezTo>
                    <a:pt x="1578" y="2654"/>
                    <a:pt x="1571" y="2664"/>
                    <a:pt x="1560" y="2674"/>
                  </a:cubicBezTo>
                  <a:cubicBezTo>
                    <a:pt x="1552" y="2686"/>
                    <a:pt x="1553" y="2713"/>
                    <a:pt x="1553" y="2727"/>
                  </a:cubicBezTo>
                  <a:cubicBezTo>
                    <a:pt x="1554" y="2742"/>
                    <a:pt x="1554" y="2748"/>
                    <a:pt x="1551" y="2748"/>
                  </a:cubicBezTo>
                  <a:cubicBezTo>
                    <a:pt x="1548" y="2748"/>
                    <a:pt x="1544" y="2745"/>
                    <a:pt x="1536" y="2740"/>
                  </a:cubicBezTo>
                  <a:cubicBezTo>
                    <a:pt x="1529" y="2740"/>
                    <a:pt x="1520" y="2727"/>
                    <a:pt x="1520" y="2713"/>
                  </a:cubicBezTo>
                  <a:cubicBezTo>
                    <a:pt x="1518" y="2701"/>
                    <a:pt x="1527" y="2700"/>
                    <a:pt x="1527" y="2700"/>
                  </a:cubicBezTo>
                  <a:lnTo>
                    <a:pt x="1535" y="2700"/>
                  </a:lnTo>
                  <a:cubicBezTo>
                    <a:pt x="1535" y="2687"/>
                    <a:pt x="1534" y="2674"/>
                    <a:pt x="1517" y="2674"/>
                  </a:cubicBezTo>
                  <a:cubicBezTo>
                    <a:pt x="1513" y="2667"/>
                    <a:pt x="1509" y="2664"/>
                    <a:pt x="1506" y="2664"/>
                  </a:cubicBezTo>
                  <a:cubicBezTo>
                    <a:pt x="1503" y="2664"/>
                    <a:pt x="1501" y="2667"/>
                    <a:pt x="1502" y="2674"/>
                  </a:cubicBezTo>
                  <a:cubicBezTo>
                    <a:pt x="1494" y="2662"/>
                    <a:pt x="1480" y="2661"/>
                    <a:pt x="1466" y="2661"/>
                  </a:cubicBezTo>
                  <a:cubicBezTo>
                    <a:pt x="1464" y="2661"/>
                    <a:pt x="1461" y="2662"/>
                    <a:pt x="1459" y="2662"/>
                  </a:cubicBezTo>
                  <a:cubicBezTo>
                    <a:pt x="1442" y="2662"/>
                    <a:pt x="1417" y="2662"/>
                    <a:pt x="1408" y="2649"/>
                  </a:cubicBezTo>
                  <a:cubicBezTo>
                    <a:pt x="1392" y="2649"/>
                    <a:pt x="1384" y="2649"/>
                    <a:pt x="1384" y="2663"/>
                  </a:cubicBezTo>
                  <a:cubicBezTo>
                    <a:pt x="1384" y="2678"/>
                    <a:pt x="1381" y="2684"/>
                    <a:pt x="1379" y="2684"/>
                  </a:cubicBezTo>
                  <a:cubicBezTo>
                    <a:pt x="1377" y="2684"/>
                    <a:pt x="1376" y="2681"/>
                    <a:pt x="1376" y="2676"/>
                  </a:cubicBezTo>
                  <a:cubicBezTo>
                    <a:pt x="1370" y="2660"/>
                    <a:pt x="1324" y="2647"/>
                    <a:pt x="1289" y="2647"/>
                  </a:cubicBezTo>
                  <a:cubicBezTo>
                    <a:pt x="1269" y="2647"/>
                    <a:pt x="1254" y="2651"/>
                    <a:pt x="1250" y="2660"/>
                  </a:cubicBezTo>
                  <a:lnTo>
                    <a:pt x="1233" y="2660"/>
                  </a:lnTo>
                  <a:cubicBezTo>
                    <a:pt x="1225" y="2653"/>
                    <a:pt x="1207" y="2649"/>
                    <a:pt x="1190" y="2649"/>
                  </a:cubicBezTo>
                  <a:cubicBezTo>
                    <a:pt x="1176" y="2649"/>
                    <a:pt x="1163" y="2652"/>
                    <a:pt x="1158" y="2658"/>
                  </a:cubicBezTo>
                  <a:lnTo>
                    <a:pt x="1134" y="2657"/>
                  </a:lnTo>
                  <a:cubicBezTo>
                    <a:pt x="1125" y="2650"/>
                    <a:pt x="1119" y="2646"/>
                    <a:pt x="1113" y="2646"/>
                  </a:cubicBezTo>
                  <a:cubicBezTo>
                    <a:pt x="1108" y="2646"/>
                    <a:pt x="1104" y="2649"/>
                    <a:pt x="1100" y="2656"/>
                  </a:cubicBezTo>
                  <a:cubicBezTo>
                    <a:pt x="1094" y="2665"/>
                    <a:pt x="1092" y="2674"/>
                    <a:pt x="1091" y="2674"/>
                  </a:cubicBezTo>
                  <a:cubicBezTo>
                    <a:pt x="1091" y="2674"/>
                    <a:pt x="1091" y="2672"/>
                    <a:pt x="1091" y="2668"/>
                  </a:cubicBezTo>
                  <a:cubicBezTo>
                    <a:pt x="1092" y="2655"/>
                    <a:pt x="1075" y="2654"/>
                    <a:pt x="1042" y="2651"/>
                  </a:cubicBezTo>
                  <a:cubicBezTo>
                    <a:pt x="1034" y="2651"/>
                    <a:pt x="1028" y="2651"/>
                    <a:pt x="1024" y="2651"/>
                  </a:cubicBezTo>
                  <a:cubicBezTo>
                    <a:pt x="1008" y="2651"/>
                    <a:pt x="1010" y="2653"/>
                    <a:pt x="1016" y="2664"/>
                  </a:cubicBezTo>
                  <a:cubicBezTo>
                    <a:pt x="1007" y="2667"/>
                    <a:pt x="1001" y="2668"/>
                    <a:pt x="996" y="2668"/>
                  </a:cubicBezTo>
                  <a:cubicBezTo>
                    <a:pt x="982" y="2668"/>
                    <a:pt x="982" y="2658"/>
                    <a:pt x="983" y="2648"/>
                  </a:cubicBezTo>
                  <a:cubicBezTo>
                    <a:pt x="988" y="2636"/>
                    <a:pt x="987" y="2630"/>
                    <a:pt x="983" y="2630"/>
                  </a:cubicBezTo>
                  <a:cubicBezTo>
                    <a:pt x="979" y="2630"/>
                    <a:pt x="971" y="2639"/>
                    <a:pt x="965" y="2660"/>
                  </a:cubicBezTo>
                  <a:cubicBezTo>
                    <a:pt x="960" y="2675"/>
                    <a:pt x="953" y="2681"/>
                    <a:pt x="947" y="2681"/>
                  </a:cubicBezTo>
                  <a:cubicBezTo>
                    <a:pt x="943" y="2681"/>
                    <a:pt x="940" y="2677"/>
                    <a:pt x="940" y="2672"/>
                  </a:cubicBezTo>
                  <a:cubicBezTo>
                    <a:pt x="941" y="2659"/>
                    <a:pt x="950" y="2659"/>
                    <a:pt x="958" y="2659"/>
                  </a:cubicBezTo>
                  <a:cubicBezTo>
                    <a:pt x="958" y="2659"/>
                    <a:pt x="959" y="2647"/>
                    <a:pt x="960" y="2633"/>
                  </a:cubicBezTo>
                  <a:cubicBezTo>
                    <a:pt x="958" y="2633"/>
                    <a:pt x="956" y="2633"/>
                    <a:pt x="955" y="2633"/>
                  </a:cubicBezTo>
                  <a:cubicBezTo>
                    <a:pt x="950" y="2633"/>
                    <a:pt x="949" y="2635"/>
                    <a:pt x="942" y="2646"/>
                  </a:cubicBezTo>
                  <a:cubicBezTo>
                    <a:pt x="942" y="2646"/>
                    <a:pt x="942" y="2646"/>
                    <a:pt x="941" y="2646"/>
                  </a:cubicBezTo>
                  <a:cubicBezTo>
                    <a:pt x="940" y="2646"/>
                    <a:pt x="933" y="2647"/>
                    <a:pt x="924" y="2658"/>
                  </a:cubicBezTo>
                  <a:cubicBezTo>
                    <a:pt x="915" y="2669"/>
                    <a:pt x="914" y="2685"/>
                    <a:pt x="922" y="2697"/>
                  </a:cubicBezTo>
                  <a:cubicBezTo>
                    <a:pt x="927" y="2708"/>
                    <a:pt x="923" y="2710"/>
                    <a:pt x="917" y="2710"/>
                  </a:cubicBezTo>
                  <a:cubicBezTo>
                    <a:pt x="915" y="2710"/>
                    <a:pt x="914" y="2710"/>
                    <a:pt x="912" y="2710"/>
                  </a:cubicBezTo>
                  <a:cubicBezTo>
                    <a:pt x="898" y="2701"/>
                    <a:pt x="896" y="2682"/>
                    <a:pt x="907" y="2669"/>
                  </a:cubicBezTo>
                  <a:lnTo>
                    <a:pt x="907" y="2669"/>
                  </a:lnTo>
                  <a:cubicBezTo>
                    <a:pt x="907" y="2669"/>
                    <a:pt x="908" y="2669"/>
                    <a:pt x="908" y="2669"/>
                  </a:cubicBezTo>
                  <a:cubicBezTo>
                    <a:pt x="915" y="2669"/>
                    <a:pt x="916" y="2657"/>
                    <a:pt x="917" y="2644"/>
                  </a:cubicBezTo>
                  <a:cubicBezTo>
                    <a:pt x="917" y="2641"/>
                    <a:pt x="916" y="2640"/>
                    <a:pt x="913" y="2640"/>
                  </a:cubicBezTo>
                  <a:cubicBezTo>
                    <a:pt x="902" y="2640"/>
                    <a:pt x="872" y="2658"/>
                    <a:pt x="863" y="2678"/>
                  </a:cubicBezTo>
                  <a:lnTo>
                    <a:pt x="863" y="2678"/>
                  </a:lnTo>
                  <a:cubicBezTo>
                    <a:pt x="864" y="2675"/>
                    <a:pt x="864" y="2671"/>
                    <a:pt x="864" y="2666"/>
                  </a:cubicBezTo>
                  <a:cubicBezTo>
                    <a:pt x="866" y="2653"/>
                    <a:pt x="850" y="2650"/>
                    <a:pt x="833" y="2649"/>
                  </a:cubicBezTo>
                  <a:cubicBezTo>
                    <a:pt x="828" y="2649"/>
                    <a:pt x="824" y="2648"/>
                    <a:pt x="820" y="2648"/>
                  </a:cubicBezTo>
                  <a:cubicBezTo>
                    <a:pt x="812" y="2648"/>
                    <a:pt x="807" y="2651"/>
                    <a:pt x="806" y="2659"/>
                  </a:cubicBezTo>
                  <a:cubicBezTo>
                    <a:pt x="805" y="2672"/>
                    <a:pt x="804" y="2685"/>
                    <a:pt x="797" y="2685"/>
                  </a:cubicBezTo>
                  <a:cubicBezTo>
                    <a:pt x="797" y="2685"/>
                    <a:pt x="796" y="2685"/>
                    <a:pt x="796" y="2685"/>
                  </a:cubicBezTo>
                  <a:lnTo>
                    <a:pt x="796" y="2685"/>
                  </a:lnTo>
                  <a:cubicBezTo>
                    <a:pt x="804" y="2686"/>
                    <a:pt x="803" y="2700"/>
                    <a:pt x="802" y="2712"/>
                  </a:cubicBezTo>
                  <a:cubicBezTo>
                    <a:pt x="793" y="2704"/>
                    <a:pt x="785" y="2694"/>
                    <a:pt x="779" y="2684"/>
                  </a:cubicBezTo>
                  <a:cubicBezTo>
                    <a:pt x="765" y="2656"/>
                    <a:pt x="749" y="2640"/>
                    <a:pt x="716" y="2637"/>
                  </a:cubicBezTo>
                  <a:cubicBezTo>
                    <a:pt x="700" y="2636"/>
                    <a:pt x="675" y="2633"/>
                    <a:pt x="668" y="2618"/>
                  </a:cubicBezTo>
                  <a:cubicBezTo>
                    <a:pt x="662" y="2617"/>
                    <a:pt x="658" y="2616"/>
                    <a:pt x="654" y="2616"/>
                  </a:cubicBezTo>
                  <a:cubicBezTo>
                    <a:pt x="647" y="2616"/>
                    <a:pt x="643" y="2619"/>
                    <a:pt x="641" y="2628"/>
                  </a:cubicBezTo>
                  <a:lnTo>
                    <a:pt x="625" y="2626"/>
                  </a:lnTo>
                  <a:cubicBezTo>
                    <a:pt x="622" y="2618"/>
                    <a:pt x="615" y="2613"/>
                    <a:pt x="609" y="2613"/>
                  </a:cubicBezTo>
                  <a:cubicBezTo>
                    <a:pt x="605" y="2613"/>
                    <a:pt x="601" y="2616"/>
                    <a:pt x="600" y="2622"/>
                  </a:cubicBezTo>
                  <a:cubicBezTo>
                    <a:pt x="597" y="2626"/>
                    <a:pt x="595" y="2627"/>
                    <a:pt x="592" y="2627"/>
                  </a:cubicBezTo>
                  <a:cubicBezTo>
                    <a:pt x="587" y="2627"/>
                    <a:pt x="581" y="2620"/>
                    <a:pt x="575" y="2619"/>
                  </a:cubicBezTo>
                  <a:cubicBezTo>
                    <a:pt x="569" y="2605"/>
                    <a:pt x="566" y="2598"/>
                    <a:pt x="565" y="2598"/>
                  </a:cubicBezTo>
                  <a:cubicBezTo>
                    <a:pt x="563" y="2598"/>
                    <a:pt x="564" y="2608"/>
                    <a:pt x="565" y="2630"/>
                  </a:cubicBezTo>
                  <a:cubicBezTo>
                    <a:pt x="566" y="2644"/>
                    <a:pt x="574" y="2656"/>
                    <a:pt x="587" y="2660"/>
                  </a:cubicBezTo>
                  <a:lnTo>
                    <a:pt x="612" y="2664"/>
                  </a:lnTo>
                  <a:lnTo>
                    <a:pt x="585" y="2674"/>
                  </a:lnTo>
                  <a:cubicBezTo>
                    <a:pt x="572" y="2674"/>
                    <a:pt x="560" y="2683"/>
                    <a:pt x="557" y="2696"/>
                  </a:cubicBezTo>
                  <a:cubicBezTo>
                    <a:pt x="557" y="2696"/>
                    <a:pt x="555" y="2708"/>
                    <a:pt x="548" y="2708"/>
                  </a:cubicBezTo>
                  <a:cubicBezTo>
                    <a:pt x="547" y="2708"/>
                    <a:pt x="547" y="2708"/>
                    <a:pt x="546" y="2708"/>
                  </a:cubicBezTo>
                  <a:lnTo>
                    <a:pt x="550" y="2682"/>
                  </a:lnTo>
                  <a:cubicBezTo>
                    <a:pt x="558" y="2670"/>
                    <a:pt x="563" y="2657"/>
                    <a:pt x="564" y="2644"/>
                  </a:cubicBezTo>
                  <a:cubicBezTo>
                    <a:pt x="561" y="2626"/>
                    <a:pt x="550" y="2613"/>
                    <a:pt x="542" y="2613"/>
                  </a:cubicBezTo>
                  <a:cubicBezTo>
                    <a:pt x="537" y="2613"/>
                    <a:pt x="534" y="2617"/>
                    <a:pt x="532" y="2626"/>
                  </a:cubicBezTo>
                  <a:cubicBezTo>
                    <a:pt x="525" y="2625"/>
                    <a:pt x="525" y="2625"/>
                    <a:pt x="518" y="2610"/>
                  </a:cubicBezTo>
                  <a:cubicBezTo>
                    <a:pt x="518" y="2605"/>
                    <a:pt x="517" y="2601"/>
                    <a:pt x="515" y="2601"/>
                  </a:cubicBezTo>
                  <a:cubicBezTo>
                    <a:pt x="511" y="2601"/>
                    <a:pt x="506" y="2607"/>
                    <a:pt x="499" y="2621"/>
                  </a:cubicBezTo>
                  <a:cubicBezTo>
                    <a:pt x="493" y="2633"/>
                    <a:pt x="488" y="2639"/>
                    <a:pt x="484" y="2639"/>
                  </a:cubicBezTo>
                  <a:cubicBezTo>
                    <a:pt x="480" y="2639"/>
                    <a:pt x="476" y="2632"/>
                    <a:pt x="474" y="2618"/>
                  </a:cubicBezTo>
                  <a:cubicBezTo>
                    <a:pt x="466" y="2599"/>
                    <a:pt x="448" y="2590"/>
                    <a:pt x="437" y="2590"/>
                  </a:cubicBezTo>
                  <a:cubicBezTo>
                    <a:pt x="432" y="2590"/>
                    <a:pt x="428" y="2592"/>
                    <a:pt x="427" y="2596"/>
                  </a:cubicBezTo>
                  <a:cubicBezTo>
                    <a:pt x="425" y="2610"/>
                    <a:pt x="417" y="2615"/>
                    <a:pt x="409" y="2615"/>
                  </a:cubicBezTo>
                  <a:cubicBezTo>
                    <a:pt x="402" y="2615"/>
                    <a:pt x="395" y="2610"/>
                    <a:pt x="392" y="2603"/>
                  </a:cubicBezTo>
                  <a:cubicBezTo>
                    <a:pt x="388" y="2595"/>
                    <a:pt x="384" y="2591"/>
                    <a:pt x="380" y="2591"/>
                  </a:cubicBezTo>
                  <a:cubicBezTo>
                    <a:pt x="376" y="2591"/>
                    <a:pt x="372" y="2594"/>
                    <a:pt x="367" y="2599"/>
                  </a:cubicBezTo>
                  <a:cubicBezTo>
                    <a:pt x="369" y="2589"/>
                    <a:pt x="366" y="2578"/>
                    <a:pt x="360" y="2578"/>
                  </a:cubicBezTo>
                  <a:cubicBezTo>
                    <a:pt x="358" y="2578"/>
                    <a:pt x="356" y="2580"/>
                    <a:pt x="353" y="2583"/>
                  </a:cubicBezTo>
                  <a:cubicBezTo>
                    <a:pt x="353" y="2583"/>
                    <a:pt x="352" y="2583"/>
                    <a:pt x="352" y="2583"/>
                  </a:cubicBezTo>
                  <a:cubicBezTo>
                    <a:pt x="350" y="2583"/>
                    <a:pt x="346" y="2584"/>
                    <a:pt x="351" y="2595"/>
                  </a:cubicBezTo>
                  <a:lnTo>
                    <a:pt x="329" y="2619"/>
                  </a:lnTo>
                  <a:cubicBezTo>
                    <a:pt x="338" y="2620"/>
                    <a:pt x="336" y="2633"/>
                    <a:pt x="334" y="2646"/>
                  </a:cubicBezTo>
                  <a:cubicBezTo>
                    <a:pt x="333" y="2649"/>
                    <a:pt x="331" y="2650"/>
                    <a:pt x="328" y="2650"/>
                  </a:cubicBezTo>
                  <a:cubicBezTo>
                    <a:pt x="318" y="2650"/>
                    <a:pt x="298" y="2631"/>
                    <a:pt x="291" y="2599"/>
                  </a:cubicBezTo>
                  <a:lnTo>
                    <a:pt x="279" y="2570"/>
                  </a:lnTo>
                  <a:lnTo>
                    <a:pt x="274" y="2595"/>
                  </a:lnTo>
                  <a:cubicBezTo>
                    <a:pt x="265" y="2594"/>
                    <a:pt x="258" y="2592"/>
                    <a:pt x="260" y="2580"/>
                  </a:cubicBezTo>
                  <a:cubicBezTo>
                    <a:pt x="263" y="2566"/>
                    <a:pt x="263" y="2566"/>
                    <a:pt x="254" y="2565"/>
                  </a:cubicBezTo>
                  <a:cubicBezTo>
                    <a:pt x="254" y="2565"/>
                    <a:pt x="254" y="2565"/>
                    <a:pt x="253" y="2565"/>
                  </a:cubicBezTo>
                  <a:cubicBezTo>
                    <a:pt x="251" y="2565"/>
                    <a:pt x="246" y="2566"/>
                    <a:pt x="244" y="2576"/>
                  </a:cubicBezTo>
                  <a:cubicBezTo>
                    <a:pt x="241" y="2591"/>
                    <a:pt x="239" y="2597"/>
                    <a:pt x="238" y="2597"/>
                  </a:cubicBezTo>
                  <a:cubicBezTo>
                    <a:pt x="237" y="2597"/>
                    <a:pt x="235" y="2594"/>
                    <a:pt x="233" y="2587"/>
                  </a:cubicBezTo>
                  <a:cubicBezTo>
                    <a:pt x="231" y="2573"/>
                    <a:pt x="228" y="2565"/>
                    <a:pt x="223" y="2565"/>
                  </a:cubicBezTo>
                  <a:cubicBezTo>
                    <a:pt x="220" y="2565"/>
                    <a:pt x="214" y="2571"/>
                    <a:pt x="208" y="2582"/>
                  </a:cubicBezTo>
                  <a:cubicBezTo>
                    <a:pt x="206" y="2595"/>
                    <a:pt x="205" y="2601"/>
                    <a:pt x="204" y="2601"/>
                  </a:cubicBezTo>
                  <a:cubicBezTo>
                    <a:pt x="203" y="2601"/>
                    <a:pt x="202" y="2594"/>
                    <a:pt x="200" y="2581"/>
                  </a:cubicBezTo>
                  <a:cubicBezTo>
                    <a:pt x="203" y="2567"/>
                    <a:pt x="197" y="2553"/>
                    <a:pt x="189" y="2550"/>
                  </a:cubicBezTo>
                  <a:lnTo>
                    <a:pt x="187" y="2564"/>
                  </a:lnTo>
                  <a:cubicBezTo>
                    <a:pt x="184" y="2578"/>
                    <a:pt x="180" y="2584"/>
                    <a:pt x="176" y="2584"/>
                  </a:cubicBezTo>
                  <a:cubicBezTo>
                    <a:pt x="173" y="2584"/>
                    <a:pt x="170" y="2580"/>
                    <a:pt x="168" y="2573"/>
                  </a:cubicBezTo>
                  <a:cubicBezTo>
                    <a:pt x="169" y="2565"/>
                    <a:pt x="167" y="2561"/>
                    <a:pt x="161" y="2561"/>
                  </a:cubicBezTo>
                  <a:cubicBezTo>
                    <a:pt x="157" y="2561"/>
                    <a:pt x="151" y="2563"/>
                    <a:pt x="143" y="2567"/>
                  </a:cubicBezTo>
                  <a:cubicBezTo>
                    <a:pt x="126" y="2564"/>
                    <a:pt x="118" y="2562"/>
                    <a:pt x="122" y="2549"/>
                  </a:cubicBezTo>
                  <a:cubicBezTo>
                    <a:pt x="125" y="2536"/>
                    <a:pt x="126" y="2530"/>
                    <a:pt x="125" y="2530"/>
                  </a:cubicBezTo>
                  <a:cubicBezTo>
                    <a:pt x="124" y="2530"/>
                    <a:pt x="120" y="2536"/>
                    <a:pt x="113" y="2547"/>
                  </a:cubicBezTo>
                  <a:cubicBezTo>
                    <a:pt x="108" y="2552"/>
                    <a:pt x="105" y="2555"/>
                    <a:pt x="102" y="2555"/>
                  </a:cubicBezTo>
                  <a:cubicBezTo>
                    <a:pt x="99" y="2555"/>
                    <a:pt x="96" y="2551"/>
                    <a:pt x="88" y="2541"/>
                  </a:cubicBezTo>
                  <a:cubicBezTo>
                    <a:pt x="86" y="2534"/>
                    <a:pt x="85" y="2530"/>
                    <a:pt x="82" y="2530"/>
                  </a:cubicBezTo>
                  <a:cubicBezTo>
                    <a:pt x="80" y="2530"/>
                    <a:pt x="78" y="2533"/>
                    <a:pt x="72" y="2538"/>
                  </a:cubicBezTo>
                  <a:cubicBezTo>
                    <a:pt x="67" y="2564"/>
                    <a:pt x="63" y="2577"/>
                    <a:pt x="71" y="2579"/>
                  </a:cubicBezTo>
                  <a:cubicBezTo>
                    <a:pt x="80" y="2581"/>
                    <a:pt x="80" y="2581"/>
                    <a:pt x="77" y="2593"/>
                  </a:cubicBezTo>
                  <a:lnTo>
                    <a:pt x="60" y="2590"/>
                  </a:lnTo>
                  <a:cubicBezTo>
                    <a:pt x="56" y="2589"/>
                    <a:pt x="52" y="2588"/>
                    <a:pt x="49" y="2588"/>
                  </a:cubicBezTo>
                  <a:cubicBezTo>
                    <a:pt x="40" y="2588"/>
                    <a:pt x="32" y="2591"/>
                    <a:pt x="24" y="2595"/>
                  </a:cubicBezTo>
                  <a:cubicBezTo>
                    <a:pt x="8" y="2603"/>
                    <a:pt x="1" y="2623"/>
                    <a:pt x="11" y="2623"/>
                  </a:cubicBezTo>
                  <a:cubicBezTo>
                    <a:pt x="13" y="2623"/>
                    <a:pt x="16" y="2622"/>
                    <a:pt x="19" y="2621"/>
                  </a:cubicBezTo>
                  <a:lnTo>
                    <a:pt x="23" y="2636"/>
                  </a:lnTo>
                  <a:cubicBezTo>
                    <a:pt x="18" y="2656"/>
                    <a:pt x="21" y="2667"/>
                    <a:pt x="25" y="2667"/>
                  </a:cubicBezTo>
                  <a:cubicBezTo>
                    <a:pt x="30" y="2667"/>
                    <a:pt x="36" y="2658"/>
                    <a:pt x="40" y="2639"/>
                  </a:cubicBezTo>
                  <a:cubicBezTo>
                    <a:pt x="45" y="2618"/>
                    <a:pt x="47" y="2609"/>
                    <a:pt x="48" y="2609"/>
                  </a:cubicBezTo>
                  <a:cubicBezTo>
                    <a:pt x="50" y="2609"/>
                    <a:pt x="50" y="2616"/>
                    <a:pt x="51" y="2628"/>
                  </a:cubicBezTo>
                  <a:cubicBezTo>
                    <a:pt x="46" y="2654"/>
                    <a:pt x="53" y="2656"/>
                    <a:pt x="62" y="2658"/>
                  </a:cubicBezTo>
                  <a:cubicBezTo>
                    <a:pt x="70" y="2659"/>
                    <a:pt x="70" y="2659"/>
                    <a:pt x="68" y="2673"/>
                  </a:cubicBezTo>
                  <a:cubicBezTo>
                    <a:pt x="65" y="2685"/>
                    <a:pt x="70" y="2700"/>
                    <a:pt x="79" y="2702"/>
                  </a:cubicBezTo>
                  <a:cubicBezTo>
                    <a:pt x="81" y="2703"/>
                    <a:pt x="83" y="2703"/>
                    <a:pt x="84" y="2703"/>
                  </a:cubicBezTo>
                  <a:cubicBezTo>
                    <a:pt x="87" y="2703"/>
                    <a:pt x="88" y="2700"/>
                    <a:pt x="90" y="2691"/>
                  </a:cubicBezTo>
                  <a:cubicBezTo>
                    <a:pt x="88" y="2685"/>
                    <a:pt x="89" y="2682"/>
                    <a:pt x="92" y="2682"/>
                  </a:cubicBezTo>
                  <a:cubicBezTo>
                    <a:pt x="95" y="2682"/>
                    <a:pt x="102" y="2690"/>
                    <a:pt x="104" y="2708"/>
                  </a:cubicBezTo>
                  <a:cubicBezTo>
                    <a:pt x="106" y="2714"/>
                    <a:pt x="108" y="2717"/>
                    <a:pt x="109" y="2717"/>
                  </a:cubicBezTo>
                  <a:cubicBezTo>
                    <a:pt x="110" y="2717"/>
                    <a:pt x="112" y="2711"/>
                    <a:pt x="115" y="2696"/>
                  </a:cubicBezTo>
                  <a:cubicBezTo>
                    <a:pt x="118" y="2684"/>
                    <a:pt x="123" y="2679"/>
                    <a:pt x="127" y="2679"/>
                  </a:cubicBezTo>
                  <a:cubicBezTo>
                    <a:pt x="133" y="2679"/>
                    <a:pt x="139" y="2687"/>
                    <a:pt x="140" y="2702"/>
                  </a:cubicBezTo>
                  <a:lnTo>
                    <a:pt x="157" y="2706"/>
                  </a:lnTo>
                  <a:cubicBezTo>
                    <a:pt x="157" y="2706"/>
                    <a:pt x="157" y="2706"/>
                    <a:pt x="158" y="2706"/>
                  </a:cubicBezTo>
                  <a:cubicBezTo>
                    <a:pt x="166" y="2706"/>
                    <a:pt x="168" y="2695"/>
                    <a:pt x="171" y="2682"/>
                  </a:cubicBezTo>
                  <a:cubicBezTo>
                    <a:pt x="174" y="2667"/>
                    <a:pt x="175" y="2661"/>
                    <a:pt x="176" y="2661"/>
                  </a:cubicBezTo>
                  <a:cubicBezTo>
                    <a:pt x="177" y="2661"/>
                    <a:pt x="179" y="2664"/>
                    <a:pt x="181" y="2670"/>
                  </a:cubicBezTo>
                  <a:cubicBezTo>
                    <a:pt x="185" y="2679"/>
                    <a:pt x="186" y="2690"/>
                    <a:pt x="185" y="2699"/>
                  </a:cubicBezTo>
                  <a:cubicBezTo>
                    <a:pt x="182" y="2712"/>
                    <a:pt x="190" y="2713"/>
                    <a:pt x="199" y="2715"/>
                  </a:cubicBezTo>
                  <a:cubicBezTo>
                    <a:pt x="203" y="2716"/>
                    <a:pt x="208" y="2717"/>
                    <a:pt x="213" y="2717"/>
                  </a:cubicBezTo>
                  <a:cubicBezTo>
                    <a:pt x="219" y="2717"/>
                    <a:pt x="225" y="2715"/>
                    <a:pt x="226" y="2708"/>
                  </a:cubicBezTo>
                  <a:cubicBezTo>
                    <a:pt x="227" y="2704"/>
                    <a:pt x="228" y="2702"/>
                    <a:pt x="228" y="2702"/>
                  </a:cubicBezTo>
                  <a:lnTo>
                    <a:pt x="228" y="2702"/>
                  </a:lnTo>
                  <a:cubicBezTo>
                    <a:pt x="228" y="2702"/>
                    <a:pt x="225" y="2711"/>
                    <a:pt x="224" y="2721"/>
                  </a:cubicBezTo>
                  <a:cubicBezTo>
                    <a:pt x="230" y="2722"/>
                    <a:pt x="230" y="2728"/>
                    <a:pt x="231" y="2728"/>
                  </a:cubicBezTo>
                  <a:cubicBezTo>
                    <a:pt x="231" y="2728"/>
                    <a:pt x="232" y="2727"/>
                    <a:pt x="233" y="2722"/>
                  </a:cubicBezTo>
                  <a:cubicBezTo>
                    <a:pt x="233" y="2722"/>
                    <a:pt x="241" y="2723"/>
                    <a:pt x="255" y="2740"/>
                  </a:cubicBezTo>
                  <a:cubicBezTo>
                    <a:pt x="259" y="2744"/>
                    <a:pt x="263" y="2745"/>
                    <a:pt x="267" y="2745"/>
                  </a:cubicBezTo>
                  <a:cubicBezTo>
                    <a:pt x="281" y="2745"/>
                    <a:pt x="295" y="2727"/>
                    <a:pt x="280" y="2704"/>
                  </a:cubicBezTo>
                  <a:lnTo>
                    <a:pt x="280" y="2704"/>
                  </a:lnTo>
                  <a:lnTo>
                    <a:pt x="288" y="2705"/>
                  </a:lnTo>
                  <a:cubicBezTo>
                    <a:pt x="288" y="2705"/>
                    <a:pt x="289" y="2705"/>
                    <a:pt x="289" y="2705"/>
                  </a:cubicBezTo>
                  <a:cubicBezTo>
                    <a:pt x="297" y="2705"/>
                    <a:pt x="299" y="2694"/>
                    <a:pt x="299" y="2694"/>
                  </a:cubicBezTo>
                  <a:cubicBezTo>
                    <a:pt x="301" y="2685"/>
                    <a:pt x="305" y="2683"/>
                    <a:pt x="310" y="2683"/>
                  </a:cubicBezTo>
                  <a:cubicBezTo>
                    <a:pt x="312" y="2683"/>
                    <a:pt x="315" y="2683"/>
                    <a:pt x="318" y="2684"/>
                  </a:cubicBezTo>
                  <a:lnTo>
                    <a:pt x="314" y="2710"/>
                  </a:lnTo>
                  <a:cubicBezTo>
                    <a:pt x="304" y="2732"/>
                    <a:pt x="306" y="2747"/>
                    <a:pt x="312" y="2747"/>
                  </a:cubicBezTo>
                  <a:cubicBezTo>
                    <a:pt x="316" y="2747"/>
                    <a:pt x="322" y="2741"/>
                    <a:pt x="328" y="2727"/>
                  </a:cubicBezTo>
                  <a:lnTo>
                    <a:pt x="328" y="2727"/>
                  </a:lnTo>
                  <a:cubicBezTo>
                    <a:pt x="327" y="2730"/>
                    <a:pt x="326" y="2734"/>
                    <a:pt x="325" y="2739"/>
                  </a:cubicBezTo>
                  <a:cubicBezTo>
                    <a:pt x="324" y="2746"/>
                    <a:pt x="326" y="2750"/>
                    <a:pt x="331" y="2750"/>
                  </a:cubicBezTo>
                  <a:cubicBezTo>
                    <a:pt x="336" y="2750"/>
                    <a:pt x="342" y="2748"/>
                    <a:pt x="351" y="2743"/>
                  </a:cubicBezTo>
                  <a:cubicBezTo>
                    <a:pt x="351" y="2743"/>
                    <a:pt x="351" y="2743"/>
                    <a:pt x="351" y="2743"/>
                  </a:cubicBezTo>
                  <a:cubicBezTo>
                    <a:pt x="360" y="2743"/>
                    <a:pt x="372" y="2720"/>
                    <a:pt x="374" y="2708"/>
                  </a:cubicBezTo>
                  <a:cubicBezTo>
                    <a:pt x="376" y="2697"/>
                    <a:pt x="381" y="2696"/>
                    <a:pt x="383" y="2696"/>
                  </a:cubicBezTo>
                  <a:cubicBezTo>
                    <a:pt x="384" y="2696"/>
                    <a:pt x="384" y="2696"/>
                    <a:pt x="384" y="2696"/>
                  </a:cubicBezTo>
                  <a:cubicBezTo>
                    <a:pt x="393" y="2697"/>
                    <a:pt x="393" y="2697"/>
                    <a:pt x="391" y="2711"/>
                  </a:cubicBezTo>
                  <a:cubicBezTo>
                    <a:pt x="389" y="2725"/>
                    <a:pt x="392" y="2732"/>
                    <a:pt x="398" y="2732"/>
                  </a:cubicBezTo>
                  <a:cubicBezTo>
                    <a:pt x="403" y="2732"/>
                    <a:pt x="410" y="2727"/>
                    <a:pt x="416" y="2715"/>
                  </a:cubicBezTo>
                  <a:lnTo>
                    <a:pt x="416" y="2715"/>
                  </a:lnTo>
                  <a:lnTo>
                    <a:pt x="415" y="2728"/>
                  </a:lnTo>
                  <a:cubicBezTo>
                    <a:pt x="413" y="2739"/>
                    <a:pt x="416" y="2751"/>
                    <a:pt x="442" y="2751"/>
                  </a:cubicBezTo>
                  <a:cubicBezTo>
                    <a:pt x="448" y="2751"/>
                    <a:pt x="454" y="2750"/>
                    <a:pt x="463" y="2749"/>
                  </a:cubicBezTo>
                  <a:cubicBezTo>
                    <a:pt x="496" y="2755"/>
                    <a:pt x="522" y="2758"/>
                    <a:pt x="520" y="2771"/>
                  </a:cubicBezTo>
                  <a:cubicBezTo>
                    <a:pt x="520" y="2774"/>
                    <a:pt x="521" y="2775"/>
                    <a:pt x="523" y="2775"/>
                  </a:cubicBezTo>
                  <a:cubicBezTo>
                    <a:pt x="532" y="2775"/>
                    <a:pt x="560" y="2758"/>
                    <a:pt x="576" y="2739"/>
                  </a:cubicBezTo>
                  <a:lnTo>
                    <a:pt x="576" y="2739"/>
                  </a:lnTo>
                  <a:cubicBezTo>
                    <a:pt x="575" y="2752"/>
                    <a:pt x="583" y="2754"/>
                    <a:pt x="600" y="2756"/>
                  </a:cubicBezTo>
                  <a:cubicBezTo>
                    <a:pt x="625" y="2759"/>
                    <a:pt x="625" y="2759"/>
                    <a:pt x="624" y="2773"/>
                  </a:cubicBezTo>
                  <a:cubicBezTo>
                    <a:pt x="618" y="2785"/>
                    <a:pt x="615" y="2791"/>
                    <a:pt x="616" y="2791"/>
                  </a:cubicBezTo>
                  <a:cubicBezTo>
                    <a:pt x="617" y="2791"/>
                    <a:pt x="622" y="2785"/>
                    <a:pt x="632" y="2774"/>
                  </a:cubicBezTo>
                  <a:cubicBezTo>
                    <a:pt x="636" y="2765"/>
                    <a:pt x="642" y="2761"/>
                    <a:pt x="647" y="2761"/>
                  </a:cubicBezTo>
                  <a:cubicBezTo>
                    <a:pt x="657" y="2761"/>
                    <a:pt x="667" y="2774"/>
                    <a:pt x="665" y="2792"/>
                  </a:cubicBezTo>
                  <a:cubicBezTo>
                    <a:pt x="664" y="2805"/>
                    <a:pt x="671" y="2805"/>
                    <a:pt x="688" y="2807"/>
                  </a:cubicBezTo>
                  <a:cubicBezTo>
                    <a:pt x="695" y="2799"/>
                    <a:pt x="705" y="2797"/>
                    <a:pt x="716" y="2797"/>
                  </a:cubicBezTo>
                  <a:cubicBezTo>
                    <a:pt x="721" y="2797"/>
                    <a:pt x="727" y="2798"/>
                    <a:pt x="733" y="2798"/>
                  </a:cubicBezTo>
                  <a:cubicBezTo>
                    <a:pt x="739" y="2799"/>
                    <a:pt x="744" y="2799"/>
                    <a:pt x="747" y="2799"/>
                  </a:cubicBezTo>
                  <a:cubicBezTo>
                    <a:pt x="759" y="2799"/>
                    <a:pt x="759" y="2795"/>
                    <a:pt x="761" y="2775"/>
                  </a:cubicBezTo>
                  <a:cubicBezTo>
                    <a:pt x="763" y="2755"/>
                    <a:pt x="768" y="2750"/>
                    <a:pt x="778" y="2750"/>
                  </a:cubicBezTo>
                  <a:cubicBezTo>
                    <a:pt x="781" y="2750"/>
                    <a:pt x="785" y="2751"/>
                    <a:pt x="789" y="2751"/>
                  </a:cubicBezTo>
                  <a:cubicBezTo>
                    <a:pt x="798" y="2751"/>
                    <a:pt x="806" y="2752"/>
                    <a:pt x="805" y="2766"/>
                  </a:cubicBezTo>
                  <a:cubicBezTo>
                    <a:pt x="805" y="2766"/>
                    <a:pt x="813" y="2779"/>
                    <a:pt x="821" y="2780"/>
                  </a:cubicBezTo>
                  <a:cubicBezTo>
                    <a:pt x="830" y="2782"/>
                    <a:pt x="837" y="2783"/>
                    <a:pt x="836" y="2796"/>
                  </a:cubicBezTo>
                  <a:cubicBezTo>
                    <a:pt x="842" y="2804"/>
                    <a:pt x="851" y="2811"/>
                    <a:pt x="861" y="2812"/>
                  </a:cubicBezTo>
                  <a:cubicBezTo>
                    <a:pt x="878" y="2813"/>
                    <a:pt x="896" y="2815"/>
                    <a:pt x="895" y="2828"/>
                  </a:cubicBezTo>
                  <a:cubicBezTo>
                    <a:pt x="896" y="2828"/>
                    <a:pt x="898" y="2828"/>
                    <a:pt x="899" y="2828"/>
                  </a:cubicBezTo>
                  <a:cubicBezTo>
                    <a:pt x="903" y="2828"/>
                    <a:pt x="903" y="2826"/>
                    <a:pt x="904" y="2815"/>
                  </a:cubicBezTo>
                  <a:cubicBezTo>
                    <a:pt x="904" y="2806"/>
                    <a:pt x="909" y="2798"/>
                    <a:pt x="922" y="2798"/>
                  </a:cubicBezTo>
                  <a:cubicBezTo>
                    <a:pt x="928" y="2798"/>
                    <a:pt x="937" y="2800"/>
                    <a:pt x="947" y="2805"/>
                  </a:cubicBezTo>
                  <a:cubicBezTo>
                    <a:pt x="952" y="2805"/>
                    <a:pt x="958" y="2806"/>
                    <a:pt x="963" y="2806"/>
                  </a:cubicBezTo>
                  <a:cubicBezTo>
                    <a:pt x="977" y="2806"/>
                    <a:pt x="990" y="2804"/>
                    <a:pt x="991" y="2794"/>
                  </a:cubicBezTo>
                  <a:cubicBezTo>
                    <a:pt x="1000" y="2795"/>
                    <a:pt x="1000" y="2795"/>
                    <a:pt x="999" y="2808"/>
                  </a:cubicBezTo>
                  <a:cubicBezTo>
                    <a:pt x="998" y="2822"/>
                    <a:pt x="1003" y="2829"/>
                    <a:pt x="1009" y="2829"/>
                  </a:cubicBezTo>
                  <a:cubicBezTo>
                    <a:pt x="1016" y="2829"/>
                    <a:pt x="1025" y="2823"/>
                    <a:pt x="1034" y="2811"/>
                  </a:cubicBezTo>
                  <a:cubicBezTo>
                    <a:pt x="1034" y="2804"/>
                    <a:pt x="1036" y="2801"/>
                    <a:pt x="1039" y="2801"/>
                  </a:cubicBezTo>
                  <a:cubicBezTo>
                    <a:pt x="1042" y="2801"/>
                    <a:pt x="1047" y="2804"/>
                    <a:pt x="1051" y="2812"/>
                  </a:cubicBezTo>
                  <a:cubicBezTo>
                    <a:pt x="1051" y="2812"/>
                    <a:pt x="1058" y="2812"/>
                    <a:pt x="1069" y="2800"/>
                  </a:cubicBezTo>
                  <a:cubicBezTo>
                    <a:pt x="1073" y="2793"/>
                    <a:pt x="1075" y="2790"/>
                    <a:pt x="1078" y="2790"/>
                  </a:cubicBezTo>
                  <a:cubicBezTo>
                    <a:pt x="1081" y="2790"/>
                    <a:pt x="1085" y="2794"/>
                    <a:pt x="1093" y="2801"/>
                  </a:cubicBezTo>
                  <a:cubicBezTo>
                    <a:pt x="1093" y="2814"/>
                    <a:pt x="1102" y="2814"/>
                    <a:pt x="1110" y="2815"/>
                  </a:cubicBezTo>
                  <a:cubicBezTo>
                    <a:pt x="1118" y="2810"/>
                    <a:pt x="1141" y="2807"/>
                    <a:pt x="1165" y="2807"/>
                  </a:cubicBezTo>
                  <a:cubicBezTo>
                    <a:pt x="1195" y="2807"/>
                    <a:pt x="1226" y="2811"/>
                    <a:pt x="1230" y="2819"/>
                  </a:cubicBezTo>
                  <a:cubicBezTo>
                    <a:pt x="1237" y="2808"/>
                    <a:pt x="1239" y="2806"/>
                    <a:pt x="1243" y="2806"/>
                  </a:cubicBezTo>
                  <a:cubicBezTo>
                    <a:pt x="1244" y="2806"/>
                    <a:pt x="1246" y="2806"/>
                    <a:pt x="1248" y="2806"/>
                  </a:cubicBezTo>
                  <a:cubicBezTo>
                    <a:pt x="1251" y="2816"/>
                    <a:pt x="1254" y="2820"/>
                    <a:pt x="1257" y="2820"/>
                  </a:cubicBezTo>
                  <a:cubicBezTo>
                    <a:pt x="1261" y="2820"/>
                    <a:pt x="1265" y="2809"/>
                    <a:pt x="1265" y="2793"/>
                  </a:cubicBezTo>
                  <a:lnTo>
                    <a:pt x="1248" y="2793"/>
                  </a:lnTo>
                  <a:cubicBezTo>
                    <a:pt x="1248" y="2781"/>
                    <a:pt x="1253" y="2774"/>
                    <a:pt x="1259" y="2774"/>
                  </a:cubicBezTo>
                  <a:cubicBezTo>
                    <a:pt x="1266" y="2774"/>
                    <a:pt x="1274" y="2784"/>
                    <a:pt x="1274" y="2806"/>
                  </a:cubicBezTo>
                  <a:cubicBezTo>
                    <a:pt x="1278" y="2820"/>
                    <a:pt x="1280" y="2827"/>
                    <a:pt x="1282" y="2827"/>
                  </a:cubicBezTo>
                  <a:cubicBezTo>
                    <a:pt x="1284" y="2827"/>
                    <a:pt x="1286" y="2820"/>
                    <a:pt x="1291" y="2807"/>
                  </a:cubicBezTo>
                  <a:cubicBezTo>
                    <a:pt x="1295" y="2794"/>
                    <a:pt x="1299" y="2787"/>
                    <a:pt x="1304" y="2787"/>
                  </a:cubicBezTo>
                  <a:cubicBezTo>
                    <a:pt x="1308" y="2787"/>
                    <a:pt x="1312" y="2794"/>
                    <a:pt x="1316" y="2807"/>
                  </a:cubicBezTo>
                  <a:cubicBezTo>
                    <a:pt x="1316" y="2821"/>
                    <a:pt x="1316" y="2828"/>
                    <a:pt x="1317" y="2828"/>
                  </a:cubicBezTo>
                  <a:cubicBezTo>
                    <a:pt x="1318" y="2828"/>
                    <a:pt x="1320" y="2821"/>
                    <a:pt x="1324" y="2807"/>
                  </a:cubicBezTo>
                  <a:cubicBezTo>
                    <a:pt x="1334" y="2778"/>
                    <a:pt x="1347" y="2761"/>
                    <a:pt x="1355" y="2761"/>
                  </a:cubicBezTo>
                  <a:cubicBezTo>
                    <a:pt x="1362" y="2761"/>
                    <a:pt x="1367" y="2772"/>
                    <a:pt x="1367" y="2795"/>
                  </a:cubicBezTo>
                  <a:cubicBezTo>
                    <a:pt x="1368" y="2821"/>
                    <a:pt x="1376" y="2834"/>
                    <a:pt x="1385" y="2834"/>
                  </a:cubicBezTo>
                  <a:cubicBezTo>
                    <a:pt x="1394" y="2834"/>
                    <a:pt x="1394" y="2821"/>
                    <a:pt x="1393" y="2807"/>
                  </a:cubicBezTo>
                  <a:cubicBezTo>
                    <a:pt x="1389" y="2794"/>
                    <a:pt x="1389" y="2788"/>
                    <a:pt x="1392" y="2788"/>
                  </a:cubicBezTo>
                  <a:cubicBezTo>
                    <a:pt x="1395" y="2788"/>
                    <a:pt x="1402" y="2794"/>
                    <a:pt x="1411" y="2807"/>
                  </a:cubicBezTo>
                  <a:cubicBezTo>
                    <a:pt x="1425" y="2829"/>
                    <a:pt x="1437" y="2839"/>
                    <a:pt x="1448" y="2839"/>
                  </a:cubicBezTo>
                  <a:cubicBezTo>
                    <a:pt x="1458" y="2839"/>
                    <a:pt x="1468" y="2832"/>
                    <a:pt x="1479" y="2820"/>
                  </a:cubicBezTo>
                  <a:cubicBezTo>
                    <a:pt x="1496" y="2806"/>
                    <a:pt x="1511" y="2800"/>
                    <a:pt x="1518" y="2800"/>
                  </a:cubicBezTo>
                  <a:cubicBezTo>
                    <a:pt x="1526" y="2800"/>
                    <a:pt x="1526" y="2806"/>
                    <a:pt x="1514" y="2820"/>
                  </a:cubicBezTo>
                  <a:cubicBezTo>
                    <a:pt x="1504" y="2835"/>
                    <a:pt x="1500" y="2841"/>
                    <a:pt x="1502" y="2841"/>
                  </a:cubicBezTo>
                  <a:cubicBezTo>
                    <a:pt x="1503" y="2841"/>
                    <a:pt x="1507" y="2838"/>
                    <a:pt x="1514" y="2832"/>
                  </a:cubicBezTo>
                  <a:lnTo>
                    <a:pt x="1557" y="2832"/>
                  </a:lnTo>
                  <a:cubicBezTo>
                    <a:pt x="1566" y="2832"/>
                    <a:pt x="1573" y="2819"/>
                    <a:pt x="1573" y="2805"/>
                  </a:cubicBezTo>
                  <a:cubicBezTo>
                    <a:pt x="1579" y="2821"/>
                    <a:pt x="1587" y="2832"/>
                    <a:pt x="1597" y="2832"/>
                  </a:cubicBezTo>
                  <a:cubicBezTo>
                    <a:pt x="1603" y="2832"/>
                    <a:pt x="1610" y="2827"/>
                    <a:pt x="1616" y="2816"/>
                  </a:cubicBezTo>
                  <a:lnTo>
                    <a:pt x="1634" y="2815"/>
                  </a:lnTo>
                  <a:cubicBezTo>
                    <a:pt x="1642" y="2815"/>
                    <a:pt x="1642" y="2815"/>
                    <a:pt x="1650" y="2802"/>
                  </a:cubicBezTo>
                  <a:cubicBezTo>
                    <a:pt x="1652" y="2797"/>
                    <a:pt x="1655" y="2795"/>
                    <a:pt x="1658" y="2795"/>
                  </a:cubicBezTo>
                  <a:cubicBezTo>
                    <a:pt x="1664" y="2795"/>
                    <a:pt x="1670" y="2804"/>
                    <a:pt x="1677" y="2813"/>
                  </a:cubicBezTo>
                  <a:cubicBezTo>
                    <a:pt x="1683" y="2822"/>
                    <a:pt x="1690" y="2831"/>
                    <a:pt x="1693" y="2831"/>
                  </a:cubicBezTo>
                  <a:cubicBezTo>
                    <a:pt x="1694" y="2831"/>
                    <a:pt x="1695" y="2829"/>
                    <a:pt x="1695" y="2825"/>
                  </a:cubicBezTo>
                  <a:cubicBezTo>
                    <a:pt x="1693" y="2812"/>
                    <a:pt x="1710" y="2798"/>
                    <a:pt x="1718" y="2785"/>
                  </a:cubicBezTo>
                  <a:cubicBezTo>
                    <a:pt x="1720" y="2781"/>
                    <a:pt x="1723" y="2779"/>
                    <a:pt x="1725" y="2779"/>
                  </a:cubicBezTo>
                  <a:cubicBezTo>
                    <a:pt x="1730" y="2779"/>
                    <a:pt x="1733" y="2788"/>
                    <a:pt x="1727" y="2797"/>
                  </a:cubicBezTo>
                  <a:cubicBezTo>
                    <a:pt x="1728" y="2811"/>
                    <a:pt x="1728" y="2811"/>
                    <a:pt x="1746" y="2823"/>
                  </a:cubicBezTo>
                  <a:cubicBezTo>
                    <a:pt x="1755" y="2823"/>
                    <a:pt x="1772" y="2822"/>
                    <a:pt x="1771" y="2808"/>
                  </a:cubicBezTo>
                  <a:cubicBezTo>
                    <a:pt x="1770" y="2801"/>
                    <a:pt x="1787" y="2797"/>
                    <a:pt x="1802" y="2797"/>
                  </a:cubicBezTo>
                  <a:cubicBezTo>
                    <a:pt x="1815" y="2797"/>
                    <a:pt x="1826" y="2799"/>
                    <a:pt x="1830" y="2804"/>
                  </a:cubicBezTo>
                  <a:lnTo>
                    <a:pt x="1848" y="2803"/>
                  </a:lnTo>
                  <a:cubicBezTo>
                    <a:pt x="1856" y="2802"/>
                    <a:pt x="1864" y="2788"/>
                    <a:pt x="1873" y="2787"/>
                  </a:cubicBezTo>
                  <a:cubicBezTo>
                    <a:pt x="1873" y="2787"/>
                    <a:pt x="1881" y="2786"/>
                    <a:pt x="1889" y="2773"/>
                  </a:cubicBezTo>
                  <a:cubicBezTo>
                    <a:pt x="1890" y="2772"/>
                    <a:pt x="1892" y="2772"/>
                    <a:pt x="1894" y="2772"/>
                  </a:cubicBezTo>
                  <a:cubicBezTo>
                    <a:pt x="1900" y="2772"/>
                    <a:pt x="1906" y="2774"/>
                    <a:pt x="1907" y="2784"/>
                  </a:cubicBezTo>
                  <a:cubicBezTo>
                    <a:pt x="1909" y="2770"/>
                    <a:pt x="1911" y="2763"/>
                    <a:pt x="1913" y="2763"/>
                  </a:cubicBezTo>
                  <a:cubicBezTo>
                    <a:pt x="1915" y="2763"/>
                    <a:pt x="1918" y="2770"/>
                    <a:pt x="1923" y="2783"/>
                  </a:cubicBezTo>
                  <a:cubicBezTo>
                    <a:pt x="1924" y="2796"/>
                    <a:pt x="1925" y="2803"/>
                    <a:pt x="1926" y="2803"/>
                  </a:cubicBezTo>
                  <a:cubicBezTo>
                    <a:pt x="1927" y="2803"/>
                    <a:pt x="1929" y="2796"/>
                    <a:pt x="1932" y="2782"/>
                  </a:cubicBezTo>
                  <a:cubicBezTo>
                    <a:pt x="1936" y="2775"/>
                    <a:pt x="1937" y="2771"/>
                    <a:pt x="1940" y="2771"/>
                  </a:cubicBezTo>
                  <a:cubicBezTo>
                    <a:pt x="1942" y="2771"/>
                    <a:pt x="1944" y="2774"/>
                    <a:pt x="1949" y="2780"/>
                  </a:cubicBezTo>
                  <a:cubicBezTo>
                    <a:pt x="1950" y="2787"/>
                    <a:pt x="1952" y="2790"/>
                    <a:pt x="1954" y="2790"/>
                  </a:cubicBezTo>
                  <a:cubicBezTo>
                    <a:pt x="1957" y="2790"/>
                    <a:pt x="1959" y="2786"/>
                    <a:pt x="1958" y="2779"/>
                  </a:cubicBezTo>
                  <a:cubicBezTo>
                    <a:pt x="1962" y="2762"/>
                    <a:pt x="1973" y="2750"/>
                    <a:pt x="1981" y="2750"/>
                  </a:cubicBezTo>
                  <a:cubicBezTo>
                    <a:pt x="1986" y="2750"/>
                    <a:pt x="1989" y="2754"/>
                    <a:pt x="1991" y="2764"/>
                  </a:cubicBezTo>
                  <a:cubicBezTo>
                    <a:pt x="1991" y="2764"/>
                    <a:pt x="1999" y="2762"/>
                    <a:pt x="2006" y="2749"/>
                  </a:cubicBezTo>
                  <a:cubicBezTo>
                    <a:pt x="2009" y="2735"/>
                    <a:pt x="2011" y="2729"/>
                    <a:pt x="2012" y="2729"/>
                  </a:cubicBezTo>
                  <a:cubicBezTo>
                    <a:pt x="2013" y="2729"/>
                    <a:pt x="2013" y="2735"/>
                    <a:pt x="2014" y="2748"/>
                  </a:cubicBezTo>
                  <a:cubicBezTo>
                    <a:pt x="2020" y="2760"/>
                    <a:pt x="2025" y="2767"/>
                    <a:pt x="2029" y="2767"/>
                  </a:cubicBezTo>
                  <a:cubicBezTo>
                    <a:pt x="2033" y="2767"/>
                    <a:pt x="2037" y="2760"/>
                    <a:pt x="2040" y="2746"/>
                  </a:cubicBezTo>
                  <a:cubicBezTo>
                    <a:pt x="2040" y="2746"/>
                    <a:pt x="2043" y="2738"/>
                    <a:pt x="2049" y="2738"/>
                  </a:cubicBezTo>
                  <a:cubicBezTo>
                    <a:pt x="2051" y="2738"/>
                    <a:pt x="2054" y="2740"/>
                    <a:pt x="2057" y="2743"/>
                  </a:cubicBezTo>
                  <a:cubicBezTo>
                    <a:pt x="2066" y="2748"/>
                    <a:pt x="2083" y="2753"/>
                    <a:pt x="2097" y="2753"/>
                  </a:cubicBezTo>
                  <a:cubicBezTo>
                    <a:pt x="2111" y="2753"/>
                    <a:pt x="2122" y="2748"/>
                    <a:pt x="2116" y="2736"/>
                  </a:cubicBezTo>
                  <a:lnTo>
                    <a:pt x="2133" y="2733"/>
                  </a:lnTo>
                  <a:cubicBezTo>
                    <a:pt x="2142" y="2738"/>
                    <a:pt x="2148" y="2741"/>
                    <a:pt x="2153" y="2741"/>
                  </a:cubicBezTo>
                  <a:cubicBezTo>
                    <a:pt x="2159" y="2741"/>
                    <a:pt x="2163" y="2737"/>
                    <a:pt x="2167" y="2729"/>
                  </a:cubicBezTo>
                  <a:lnTo>
                    <a:pt x="2174" y="2714"/>
                  </a:lnTo>
                  <a:cubicBezTo>
                    <a:pt x="2176" y="2727"/>
                    <a:pt x="2185" y="2739"/>
                    <a:pt x="2193" y="2739"/>
                  </a:cubicBezTo>
                  <a:cubicBezTo>
                    <a:pt x="2193" y="2739"/>
                    <a:pt x="2193" y="2739"/>
                    <a:pt x="2194" y="2739"/>
                  </a:cubicBezTo>
                  <a:cubicBezTo>
                    <a:pt x="2203" y="2738"/>
                    <a:pt x="2203" y="2738"/>
                    <a:pt x="2200" y="2724"/>
                  </a:cubicBezTo>
                  <a:cubicBezTo>
                    <a:pt x="2190" y="2712"/>
                    <a:pt x="2199" y="2711"/>
                    <a:pt x="2207" y="2711"/>
                  </a:cubicBezTo>
                  <a:cubicBezTo>
                    <a:pt x="2208" y="2711"/>
                    <a:pt x="2208" y="2711"/>
                    <a:pt x="2208" y="2711"/>
                  </a:cubicBezTo>
                  <a:cubicBezTo>
                    <a:pt x="2217" y="2711"/>
                    <a:pt x="2226" y="2722"/>
                    <a:pt x="2228" y="2734"/>
                  </a:cubicBezTo>
                  <a:lnTo>
                    <a:pt x="2236" y="2733"/>
                  </a:lnTo>
                  <a:cubicBezTo>
                    <a:pt x="2234" y="2718"/>
                    <a:pt x="2236" y="2711"/>
                    <a:pt x="2239" y="2711"/>
                  </a:cubicBezTo>
                  <a:cubicBezTo>
                    <a:pt x="2240" y="2711"/>
                    <a:pt x="2242" y="2714"/>
                    <a:pt x="2243" y="2719"/>
                  </a:cubicBezTo>
                  <a:cubicBezTo>
                    <a:pt x="2248" y="2726"/>
                    <a:pt x="2256" y="2730"/>
                    <a:pt x="2264" y="2730"/>
                  </a:cubicBezTo>
                  <a:cubicBezTo>
                    <a:pt x="2266" y="2730"/>
                    <a:pt x="2268" y="2729"/>
                    <a:pt x="2270" y="2729"/>
                  </a:cubicBezTo>
                  <a:cubicBezTo>
                    <a:pt x="2270" y="2724"/>
                    <a:pt x="2271" y="2722"/>
                    <a:pt x="2272" y="2722"/>
                  </a:cubicBezTo>
                  <a:cubicBezTo>
                    <a:pt x="2274" y="2722"/>
                    <a:pt x="2276" y="2727"/>
                    <a:pt x="2270" y="2729"/>
                  </a:cubicBezTo>
                  <a:lnTo>
                    <a:pt x="2272" y="2741"/>
                  </a:lnTo>
                  <a:cubicBezTo>
                    <a:pt x="2275" y="2745"/>
                    <a:pt x="2277" y="2746"/>
                    <a:pt x="2279" y="2746"/>
                  </a:cubicBezTo>
                  <a:cubicBezTo>
                    <a:pt x="2282" y="2746"/>
                    <a:pt x="2281" y="2736"/>
                    <a:pt x="2279" y="2727"/>
                  </a:cubicBezTo>
                  <a:lnTo>
                    <a:pt x="2296" y="2724"/>
                  </a:lnTo>
                  <a:cubicBezTo>
                    <a:pt x="2304" y="2723"/>
                    <a:pt x="2313" y="2721"/>
                    <a:pt x="2303" y="2710"/>
                  </a:cubicBezTo>
                  <a:cubicBezTo>
                    <a:pt x="2300" y="2696"/>
                    <a:pt x="2298" y="2684"/>
                    <a:pt x="2306" y="2682"/>
                  </a:cubicBezTo>
                  <a:cubicBezTo>
                    <a:pt x="2305" y="2677"/>
                    <a:pt x="2306" y="2676"/>
                    <a:pt x="2307" y="2676"/>
                  </a:cubicBezTo>
                  <a:cubicBezTo>
                    <a:pt x="2309" y="2676"/>
                    <a:pt x="2312" y="2681"/>
                    <a:pt x="2306" y="2682"/>
                  </a:cubicBezTo>
                  <a:cubicBezTo>
                    <a:pt x="2308" y="2694"/>
                    <a:pt x="2310" y="2707"/>
                    <a:pt x="2317" y="2707"/>
                  </a:cubicBezTo>
                  <a:cubicBezTo>
                    <a:pt x="2318" y="2707"/>
                    <a:pt x="2319" y="2707"/>
                    <a:pt x="2319" y="2706"/>
                  </a:cubicBezTo>
                  <a:cubicBezTo>
                    <a:pt x="2320" y="2706"/>
                    <a:pt x="2320" y="2706"/>
                    <a:pt x="2320" y="2706"/>
                  </a:cubicBezTo>
                  <a:cubicBezTo>
                    <a:pt x="2327" y="2706"/>
                    <a:pt x="2329" y="2719"/>
                    <a:pt x="2329" y="2719"/>
                  </a:cubicBezTo>
                  <a:cubicBezTo>
                    <a:pt x="2328" y="2729"/>
                    <a:pt x="2331" y="2733"/>
                    <a:pt x="2337" y="2733"/>
                  </a:cubicBezTo>
                  <a:cubicBezTo>
                    <a:pt x="2346" y="2733"/>
                    <a:pt x="2360" y="2722"/>
                    <a:pt x="2363" y="2713"/>
                  </a:cubicBezTo>
                  <a:cubicBezTo>
                    <a:pt x="2370" y="2698"/>
                    <a:pt x="2375" y="2690"/>
                    <a:pt x="2380" y="2690"/>
                  </a:cubicBezTo>
                  <a:cubicBezTo>
                    <a:pt x="2384" y="2690"/>
                    <a:pt x="2387" y="2696"/>
                    <a:pt x="2389" y="2709"/>
                  </a:cubicBezTo>
                  <a:cubicBezTo>
                    <a:pt x="2390" y="2715"/>
                    <a:pt x="2392" y="2718"/>
                    <a:pt x="2394" y="2718"/>
                  </a:cubicBezTo>
                  <a:cubicBezTo>
                    <a:pt x="2399" y="2718"/>
                    <a:pt x="2406" y="2695"/>
                    <a:pt x="2407" y="2665"/>
                  </a:cubicBezTo>
                  <a:lnTo>
                    <a:pt x="2408" y="2625"/>
                  </a:lnTo>
                  <a:lnTo>
                    <a:pt x="2415" y="2664"/>
                  </a:lnTo>
                  <a:cubicBezTo>
                    <a:pt x="2425" y="2692"/>
                    <a:pt x="2430" y="2705"/>
                    <a:pt x="2436" y="2705"/>
                  </a:cubicBezTo>
                  <a:cubicBezTo>
                    <a:pt x="2440" y="2705"/>
                    <a:pt x="2445" y="2697"/>
                    <a:pt x="2454" y="2684"/>
                  </a:cubicBezTo>
                  <a:cubicBezTo>
                    <a:pt x="2462" y="2676"/>
                    <a:pt x="2465" y="2672"/>
                    <a:pt x="2467" y="2672"/>
                  </a:cubicBezTo>
                  <a:cubicBezTo>
                    <a:pt x="2469" y="2672"/>
                    <a:pt x="2470" y="2675"/>
                    <a:pt x="2471" y="2682"/>
                  </a:cubicBezTo>
                  <a:cubicBezTo>
                    <a:pt x="2472" y="2689"/>
                    <a:pt x="2475" y="2691"/>
                    <a:pt x="2483" y="2691"/>
                  </a:cubicBezTo>
                  <a:cubicBezTo>
                    <a:pt x="2488" y="2691"/>
                    <a:pt x="2496" y="2690"/>
                    <a:pt x="2507" y="2687"/>
                  </a:cubicBezTo>
                  <a:cubicBezTo>
                    <a:pt x="2531" y="2683"/>
                    <a:pt x="2540" y="2681"/>
                    <a:pt x="2537" y="2668"/>
                  </a:cubicBezTo>
                  <a:lnTo>
                    <a:pt x="2554" y="2665"/>
                  </a:lnTo>
                  <a:cubicBezTo>
                    <a:pt x="2559" y="2673"/>
                    <a:pt x="2564" y="2676"/>
                    <a:pt x="2567" y="2676"/>
                  </a:cubicBezTo>
                  <a:cubicBezTo>
                    <a:pt x="2574" y="2676"/>
                    <a:pt x="2577" y="2664"/>
                    <a:pt x="2568" y="2648"/>
                  </a:cubicBezTo>
                  <a:lnTo>
                    <a:pt x="2585" y="2645"/>
                  </a:lnTo>
                  <a:lnTo>
                    <a:pt x="2587" y="2657"/>
                  </a:lnTo>
                  <a:cubicBezTo>
                    <a:pt x="2589" y="2663"/>
                    <a:pt x="2593" y="2666"/>
                    <a:pt x="2602" y="2666"/>
                  </a:cubicBezTo>
                  <a:cubicBezTo>
                    <a:pt x="2615" y="2666"/>
                    <a:pt x="2637" y="2661"/>
                    <a:pt x="2675" y="2653"/>
                  </a:cubicBezTo>
                  <a:cubicBezTo>
                    <a:pt x="2750" y="2637"/>
                    <a:pt x="2758" y="2633"/>
                    <a:pt x="2751" y="2608"/>
                  </a:cubicBezTo>
                  <a:cubicBezTo>
                    <a:pt x="2752" y="2593"/>
                    <a:pt x="2755" y="2585"/>
                    <a:pt x="2759" y="2585"/>
                  </a:cubicBezTo>
                  <a:cubicBezTo>
                    <a:pt x="2762" y="2585"/>
                    <a:pt x="2765" y="2591"/>
                    <a:pt x="2768" y="2603"/>
                  </a:cubicBezTo>
                  <a:cubicBezTo>
                    <a:pt x="2770" y="2612"/>
                    <a:pt x="2776" y="2620"/>
                    <a:pt x="2779" y="2620"/>
                  </a:cubicBezTo>
                  <a:cubicBezTo>
                    <a:pt x="2780" y="2620"/>
                    <a:pt x="2780" y="2618"/>
                    <a:pt x="2779" y="2614"/>
                  </a:cubicBezTo>
                  <a:cubicBezTo>
                    <a:pt x="2782" y="2614"/>
                    <a:pt x="2784" y="2614"/>
                    <a:pt x="2787" y="2614"/>
                  </a:cubicBezTo>
                  <a:cubicBezTo>
                    <a:pt x="2794" y="2614"/>
                    <a:pt x="2801" y="2616"/>
                    <a:pt x="2807" y="2621"/>
                  </a:cubicBezTo>
                  <a:cubicBezTo>
                    <a:pt x="2818" y="2628"/>
                    <a:pt x="2826" y="2630"/>
                    <a:pt x="2831" y="2630"/>
                  </a:cubicBezTo>
                  <a:cubicBezTo>
                    <a:pt x="2842" y="2630"/>
                    <a:pt x="2843" y="2621"/>
                    <a:pt x="2841" y="2613"/>
                  </a:cubicBezTo>
                  <a:cubicBezTo>
                    <a:pt x="2834" y="2603"/>
                    <a:pt x="2833" y="2599"/>
                    <a:pt x="2835" y="2599"/>
                  </a:cubicBezTo>
                  <a:cubicBezTo>
                    <a:pt x="2836" y="2599"/>
                    <a:pt x="2843" y="2605"/>
                    <a:pt x="2849" y="2611"/>
                  </a:cubicBezTo>
                  <a:cubicBezTo>
                    <a:pt x="2857" y="2618"/>
                    <a:pt x="2865" y="2625"/>
                    <a:pt x="2868" y="2625"/>
                  </a:cubicBezTo>
                  <a:cubicBezTo>
                    <a:pt x="2870" y="2625"/>
                    <a:pt x="2870" y="2624"/>
                    <a:pt x="2869" y="2620"/>
                  </a:cubicBezTo>
                  <a:cubicBezTo>
                    <a:pt x="2873" y="2609"/>
                    <a:pt x="2896" y="2594"/>
                    <a:pt x="2912" y="2594"/>
                  </a:cubicBezTo>
                  <a:cubicBezTo>
                    <a:pt x="2919" y="2594"/>
                    <a:pt x="2925" y="2597"/>
                    <a:pt x="2927" y="2605"/>
                  </a:cubicBezTo>
                  <a:lnTo>
                    <a:pt x="2944" y="2600"/>
                  </a:lnTo>
                  <a:cubicBezTo>
                    <a:pt x="2941" y="2587"/>
                    <a:pt x="2957" y="2583"/>
                    <a:pt x="2973" y="2577"/>
                  </a:cubicBezTo>
                  <a:cubicBezTo>
                    <a:pt x="2981" y="2575"/>
                    <a:pt x="2987" y="2574"/>
                    <a:pt x="2991" y="2574"/>
                  </a:cubicBezTo>
                  <a:cubicBezTo>
                    <a:pt x="2996" y="2574"/>
                    <a:pt x="3000" y="2576"/>
                    <a:pt x="3001" y="2583"/>
                  </a:cubicBezTo>
                  <a:cubicBezTo>
                    <a:pt x="2999" y="2590"/>
                    <a:pt x="3000" y="2593"/>
                    <a:pt x="3003" y="2593"/>
                  </a:cubicBezTo>
                  <a:cubicBezTo>
                    <a:pt x="3006" y="2593"/>
                    <a:pt x="3011" y="2588"/>
                    <a:pt x="3018" y="2579"/>
                  </a:cubicBezTo>
                  <a:cubicBezTo>
                    <a:pt x="3027" y="2576"/>
                    <a:pt x="3027" y="2548"/>
                    <a:pt x="3035" y="2546"/>
                  </a:cubicBezTo>
                  <a:cubicBezTo>
                    <a:pt x="3032" y="2534"/>
                    <a:pt x="3036" y="2518"/>
                    <a:pt x="3044" y="2516"/>
                  </a:cubicBezTo>
                  <a:lnTo>
                    <a:pt x="3049" y="2529"/>
                  </a:lnTo>
                  <a:lnTo>
                    <a:pt x="3056" y="2554"/>
                  </a:lnTo>
                  <a:cubicBezTo>
                    <a:pt x="3064" y="2552"/>
                    <a:pt x="3072" y="2549"/>
                    <a:pt x="3069" y="2537"/>
                  </a:cubicBezTo>
                  <a:lnTo>
                    <a:pt x="3069" y="2537"/>
                  </a:lnTo>
                  <a:cubicBezTo>
                    <a:pt x="3075" y="2542"/>
                    <a:pt x="3080" y="2544"/>
                    <a:pt x="3086" y="2544"/>
                  </a:cubicBezTo>
                  <a:cubicBezTo>
                    <a:pt x="3091" y="2544"/>
                    <a:pt x="3097" y="2542"/>
                    <a:pt x="3106" y="2539"/>
                  </a:cubicBezTo>
                  <a:cubicBezTo>
                    <a:pt x="3121" y="2535"/>
                    <a:pt x="3138" y="2530"/>
                    <a:pt x="3143" y="2515"/>
                  </a:cubicBezTo>
                  <a:cubicBezTo>
                    <a:pt x="3148" y="2522"/>
                    <a:pt x="3157" y="2525"/>
                    <a:pt x="3166" y="2525"/>
                  </a:cubicBezTo>
                  <a:cubicBezTo>
                    <a:pt x="3186" y="2525"/>
                    <a:pt x="3208" y="2512"/>
                    <a:pt x="3208" y="2493"/>
                  </a:cubicBezTo>
                  <a:cubicBezTo>
                    <a:pt x="3205" y="2486"/>
                    <a:pt x="3207" y="2482"/>
                    <a:pt x="3211" y="2482"/>
                  </a:cubicBezTo>
                  <a:cubicBezTo>
                    <a:pt x="3214" y="2482"/>
                    <a:pt x="3218" y="2484"/>
                    <a:pt x="3224" y="2488"/>
                  </a:cubicBezTo>
                  <a:cubicBezTo>
                    <a:pt x="3229" y="2492"/>
                    <a:pt x="3232" y="2495"/>
                    <a:pt x="3234" y="2495"/>
                  </a:cubicBezTo>
                  <a:cubicBezTo>
                    <a:pt x="3237" y="2495"/>
                    <a:pt x="3237" y="2491"/>
                    <a:pt x="3239" y="2483"/>
                  </a:cubicBezTo>
                  <a:cubicBezTo>
                    <a:pt x="3241" y="2477"/>
                    <a:pt x="3244" y="2475"/>
                    <a:pt x="3247" y="2475"/>
                  </a:cubicBezTo>
                  <a:cubicBezTo>
                    <a:pt x="3253" y="2475"/>
                    <a:pt x="3261" y="2481"/>
                    <a:pt x="3268" y="2487"/>
                  </a:cubicBezTo>
                  <a:cubicBezTo>
                    <a:pt x="3277" y="2498"/>
                    <a:pt x="3283" y="2503"/>
                    <a:pt x="3288" y="2503"/>
                  </a:cubicBezTo>
                  <a:cubicBezTo>
                    <a:pt x="3292" y="2503"/>
                    <a:pt x="3295" y="2499"/>
                    <a:pt x="3298" y="2491"/>
                  </a:cubicBezTo>
                  <a:cubicBezTo>
                    <a:pt x="3305" y="2479"/>
                    <a:pt x="3319" y="2470"/>
                    <a:pt x="3333" y="2465"/>
                  </a:cubicBezTo>
                  <a:cubicBezTo>
                    <a:pt x="3346" y="2447"/>
                    <a:pt x="3354" y="2445"/>
                    <a:pt x="3341" y="2435"/>
                  </a:cubicBezTo>
                  <a:cubicBezTo>
                    <a:pt x="3338" y="2426"/>
                    <a:pt x="3338" y="2417"/>
                    <a:pt x="3340" y="2408"/>
                  </a:cubicBezTo>
                  <a:cubicBezTo>
                    <a:pt x="3345" y="2400"/>
                    <a:pt x="3348" y="2398"/>
                    <a:pt x="3350" y="2398"/>
                  </a:cubicBezTo>
                  <a:cubicBezTo>
                    <a:pt x="3353" y="2398"/>
                    <a:pt x="3353" y="2403"/>
                    <a:pt x="3348" y="2405"/>
                  </a:cubicBezTo>
                  <a:cubicBezTo>
                    <a:pt x="3337" y="2423"/>
                    <a:pt x="3345" y="2420"/>
                    <a:pt x="3357" y="2429"/>
                  </a:cubicBezTo>
                  <a:cubicBezTo>
                    <a:pt x="3363" y="2433"/>
                    <a:pt x="3369" y="2434"/>
                    <a:pt x="3375" y="2434"/>
                  </a:cubicBezTo>
                  <a:cubicBezTo>
                    <a:pt x="3381" y="2434"/>
                    <a:pt x="3387" y="2433"/>
                    <a:pt x="3393" y="2429"/>
                  </a:cubicBezTo>
                  <a:lnTo>
                    <a:pt x="3425" y="2418"/>
                  </a:lnTo>
                  <a:cubicBezTo>
                    <a:pt x="3432" y="2419"/>
                    <a:pt x="3438" y="2419"/>
                    <a:pt x="3443" y="2419"/>
                  </a:cubicBezTo>
                  <a:cubicBezTo>
                    <a:pt x="3458" y="2419"/>
                    <a:pt x="3461" y="2415"/>
                    <a:pt x="3458" y="2406"/>
                  </a:cubicBezTo>
                  <a:cubicBezTo>
                    <a:pt x="3456" y="2401"/>
                    <a:pt x="3455" y="2397"/>
                    <a:pt x="3453" y="2394"/>
                  </a:cubicBezTo>
                  <a:lnTo>
                    <a:pt x="3453" y="2394"/>
                  </a:lnTo>
                  <a:cubicBezTo>
                    <a:pt x="3458" y="2399"/>
                    <a:pt x="3465" y="2400"/>
                    <a:pt x="3473" y="2400"/>
                  </a:cubicBezTo>
                  <a:cubicBezTo>
                    <a:pt x="3506" y="2400"/>
                    <a:pt x="3558" y="2376"/>
                    <a:pt x="3557" y="2354"/>
                  </a:cubicBezTo>
                  <a:lnTo>
                    <a:pt x="3557" y="2354"/>
                  </a:lnTo>
                  <a:cubicBezTo>
                    <a:pt x="3558" y="2357"/>
                    <a:pt x="3560" y="2362"/>
                    <a:pt x="3561" y="2366"/>
                  </a:cubicBezTo>
                  <a:cubicBezTo>
                    <a:pt x="3564" y="2372"/>
                    <a:pt x="3567" y="2375"/>
                    <a:pt x="3572" y="2375"/>
                  </a:cubicBezTo>
                  <a:cubicBezTo>
                    <a:pt x="3576" y="2375"/>
                    <a:pt x="3582" y="2372"/>
                    <a:pt x="3590" y="2369"/>
                  </a:cubicBezTo>
                  <a:cubicBezTo>
                    <a:pt x="3598" y="2365"/>
                    <a:pt x="3625" y="2340"/>
                    <a:pt x="3649" y="2329"/>
                  </a:cubicBezTo>
                  <a:cubicBezTo>
                    <a:pt x="3680" y="2316"/>
                    <a:pt x="3704" y="2307"/>
                    <a:pt x="3698" y="2295"/>
                  </a:cubicBezTo>
                  <a:cubicBezTo>
                    <a:pt x="3701" y="2294"/>
                    <a:pt x="3702" y="2293"/>
                    <a:pt x="3704" y="2293"/>
                  </a:cubicBezTo>
                  <a:cubicBezTo>
                    <a:pt x="3707" y="2293"/>
                    <a:pt x="3708" y="2296"/>
                    <a:pt x="3711" y="2304"/>
                  </a:cubicBezTo>
                  <a:cubicBezTo>
                    <a:pt x="3710" y="2312"/>
                    <a:pt x="3712" y="2314"/>
                    <a:pt x="3716" y="2314"/>
                  </a:cubicBezTo>
                  <a:cubicBezTo>
                    <a:pt x="3718" y="2314"/>
                    <a:pt x="3722" y="2313"/>
                    <a:pt x="3725" y="2312"/>
                  </a:cubicBezTo>
                  <a:cubicBezTo>
                    <a:pt x="3733" y="2308"/>
                    <a:pt x="3727" y="2297"/>
                    <a:pt x="3722" y="2285"/>
                  </a:cubicBezTo>
                  <a:cubicBezTo>
                    <a:pt x="3718" y="2276"/>
                    <a:pt x="3721" y="2272"/>
                    <a:pt x="3730" y="2272"/>
                  </a:cubicBezTo>
                  <a:cubicBezTo>
                    <a:pt x="3734" y="2272"/>
                    <a:pt x="3739" y="2273"/>
                    <a:pt x="3745" y="2275"/>
                  </a:cubicBezTo>
                  <a:cubicBezTo>
                    <a:pt x="3749" y="2275"/>
                    <a:pt x="3752" y="2275"/>
                    <a:pt x="3756" y="2275"/>
                  </a:cubicBezTo>
                  <a:cubicBezTo>
                    <a:pt x="3777" y="2275"/>
                    <a:pt x="3796" y="2265"/>
                    <a:pt x="3808" y="2246"/>
                  </a:cubicBezTo>
                  <a:cubicBezTo>
                    <a:pt x="3812" y="2245"/>
                    <a:pt x="3816" y="2243"/>
                    <a:pt x="3819" y="2243"/>
                  </a:cubicBezTo>
                  <a:cubicBezTo>
                    <a:pt x="3823" y="2243"/>
                    <a:pt x="3826" y="2245"/>
                    <a:pt x="3829" y="2251"/>
                  </a:cubicBezTo>
                  <a:cubicBezTo>
                    <a:pt x="3835" y="2255"/>
                    <a:pt x="3842" y="2258"/>
                    <a:pt x="3848" y="2258"/>
                  </a:cubicBezTo>
                  <a:cubicBezTo>
                    <a:pt x="3857" y="2258"/>
                    <a:pt x="3865" y="2252"/>
                    <a:pt x="3867" y="2233"/>
                  </a:cubicBezTo>
                  <a:cubicBezTo>
                    <a:pt x="3870" y="2232"/>
                    <a:pt x="3872" y="2231"/>
                    <a:pt x="3873" y="2231"/>
                  </a:cubicBezTo>
                  <a:cubicBezTo>
                    <a:pt x="3876" y="2231"/>
                    <a:pt x="3877" y="2234"/>
                    <a:pt x="3881" y="2241"/>
                  </a:cubicBezTo>
                  <a:cubicBezTo>
                    <a:pt x="3888" y="2246"/>
                    <a:pt x="3893" y="2251"/>
                    <a:pt x="3895" y="2251"/>
                  </a:cubicBezTo>
                  <a:cubicBezTo>
                    <a:pt x="3898" y="2251"/>
                    <a:pt x="3898" y="2247"/>
                    <a:pt x="3897" y="2234"/>
                  </a:cubicBezTo>
                  <a:cubicBezTo>
                    <a:pt x="3905" y="2217"/>
                    <a:pt x="3922" y="2207"/>
                    <a:pt x="3941" y="2207"/>
                  </a:cubicBezTo>
                  <a:cubicBezTo>
                    <a:pt x="3944" y="2207"/>
                    <a:pt x="3948" y="2208"/>
                    <a:pt x="3952" y="2208"/>
                  </a:cubicBezTo>
                  <a:cubicBezTo>
                    <a:pt x="3959" y="2205"/>
                    <a:pt x="3966" y="2200"/>
                    <a:pt x="3961" y="2189"/>
                  </a:cubicBezTo>
                  <a:cubicBezTo>
                    <a:pt x="3957" y="2180"/>
                    <a:pt x="3953" y="2172"/>
                    <a:pt x="3953" y="2172"/>
                  </a:cubicBezTo>
                  <a:lnTo>
                    <a:pt x="3953" y="2172"/>
                  </a:lnTo>
                  <a:cubicBezTo>
                    <a:pt x="3953" y="2172"/>
                    <a:pt x="3953" y="2174"/>
                    <a:pt x="3955" y="2177"/>
                  </a:cubicBezTo>
                  <a:cubicBezTo>
                    <a:pt x="3964" y="2186"/>
                    <a:pt x="3969" y="2191"/>
                    <a:pt x="3971" y="2191"/>
                  </a:cubicBezTo>
                  <a:cubicBezTo>
                    <a:pt x="3973" y="2191"/>
                    <a:pt x="3972" y="2185"/>
                    <a:pt x="3971" y="2170"/>
                  </a:cubicBezTo>
                  <a:cubicBezTo>
                    <a:pt x="3967" y="2163"/>
                    <a:pt x="3968" y="2159"/>
                    <a:pt x="3970" y="2159"/>
                  </a:cubicBezTo>
                  <a:cubicBezTo>
                    <a:pt x="3972" y="2159"/>
                    <a:pt x="3975" y="2161"/>
                    <a:pt x="3977" y="2166"/>
                  </a:cubicBezTo>
                  <a:cubicBezTo>
                    <a:pt x="3985" y="2170"/>
                    <a:pt x="3991" y="2171"/>
                    <a:pt x="3994" y="2171"/>
                  </a:cubicBezTo>
                  <a:cubicBezTo>
                    <a:pt x="3997" y="2171"/>
                    <a:pt x="3999" y="2170"/>
                    <a:pt x="3999" y="2170"/>
                  </a:cubicBezTo>
                  <a:cubicBezTo>
                    <a:pt x="4023" y="2150"/>
                    <a:pt x="4049" y="2131"/>
                    <a:pt x="4076" y="2115"/>
                  </a:cubicBezTo>
                  <a:cubicBezTo>
                    <a:pt x="4138" y="2084"/>
                    <a:pt x="4160" y="2071"/>
                    <a:pt x="4153" y="2060"/>
                  </a:cubicBezTo>
                  <a:cubicBezTo>
                    <a:pt x="4154" y="2051"/>
                    <a:pt x="4154" y="2047"/>
                    <a:pt x="4157" y="2047"/>
                  </a:cubicBezTo>
                  <a:cubicBezTo>
                    <a:pt x="4160" y="2047"/>
                    <a:pt x="4163" y="2049"/>
                    <a:pt x="4169" y="2052"/>
                  </a:cubicBezTo>
                  <a:cubicBezTo>
                    <a:pt x="4173" y="2055"/>
                    <a:pt x="4178" y="2056"/>
                    <a:pt x="4183" y="2056"/>
                  </a:cubicBezTo>
                  <a:cubicBezTo>
                    <a:pt x="4188" y="2056"/>
                    <a:pt x="4193" y="2055"/>
                    <a:pt x="4197" y="2051"/>
                  </a:cubicBezTo>
                  <a:cubicBezTo>
                    <a:pt x="4201" y="2049"/>
                    <a:pt x="4205" y="2047"/>
                    <a:pt x="4209" y="2047"/>
                  </a:cubicBezTo>
                  <a:cubicBezTo>
                    <a:pt x="4213" y="2047"/>
                    <a:pt x="4216" y="2049"/>
                    <a:pt x="4219" y="2055"/>
                  </a:cubicBezTo>
                  <a:cubicBezTo>
                    <a:pt x="4220" y="2039"/>
                    <a:pt x="4220" y="2039"/>
                    <a:pt x="4228" y="2034"/>
                  </a:cubicBezTo>
                  <a:cubicBezTo>
                    <a:pt x="4230" y="2039"/>
                    <a:pt x="4233" y="2041"/>
                    <a:pt x="4235" y="2041"/>
                  </a:cubicBezTo>
                  <a:cubicBezTo>
                    <a:pt x="4239" y="2041"/>
                    <a:pt x="4241" y="2035"/>
                    <a:pt x="4242" y="2025"/>
                  </a:cubicBezTo>
                  <a:cubicBezTo>
                    <a:pt x="4239" y="2012"/>
                    <a:pt x="4238" y="2005"/>
                    <a:pt x="4239" y="2005"/>
                  </a:cubicBezTo>
                  <a:cubicBezTo>
                    <a:pt x="4240" y="2005"/>
                    <a:pt x="4243" y="2011"/>
                    <a:pt x="4250" y="2022"/>
                  </a:cubicBezTo>
                  <a:cubicBezTo>
                    <a:pt x="4253" y="2028"/>
                    <a:pt x="4263" y="2030"/>
                    <a:pt x="4269" y="2030"/>
                  </a:cubicBezTo>
                  <a:cubicBezTo>
                    <a:pt x="4275" y="2030"/>
                    <a:pt x="4278" y="2028"/>
                    <a:pt x="4271" y="2024"/>
                  </a:cubicBezTo>
                  <a:cubicBezTo>
                    <a:pt x="4265" y="2013"/>
                    <a:pt x="4279" y="2005"/>
                    <a:pt x="4280" y="1990"/>
                  </a:cubicBezTo>
                  <a:cubicBezTo>
                    <a:pt x="4284" y="1987"/>
                    <a:pt x="4288" y="1985"/>
                    <a:pt x="4292" y="1985"/>
                  </a:cubicBezTo>
                  <a:cubicBezTo>
                    <a:pt x="4295" y="1985"/>
                    <a:pt x="4298" y="1987"/>
                    <a:pt x="4302" y="1992"/>
                  </a:cubicBezTo>
                  <a:cubicBezTo>
                    <a:pt x="4303" y="1993"/>
                    <a:pt x="4305" y="1993"/>
                    <a:pt x="4307" y="1993"/>
                  </a:cubicBezTo>
                  <a:cubicBezTo>
                    <a:pt x="4322" y="1993"/>
                    <a:pt x="4346" y="1965"/>
                    <a:pt x="4346" y="1951"/>
                  </a:cubicBezTo>
                  <a:cubicBezTo>
                    <a:pt x="4342" y="1945"/>
                    <a:pt x="4344" y="1940"/>
                    <a:pt x="4347" y="1940"/>
                  </a:cubicBezTo>
                  <a:cubicBezTo>
                    <a:pt x="4349" y="1940"/>
                    <a:pt x="4352" y="1942"/>
                    <a:pt x="4354" y="1947"/>
                  </a:cubicBezTo>
                  <a:cubicBezTo>
                    <a:pt x="4357" y="1952"/>
                    <a:pt x="4361" y="1954"/>
                    <a:pt x="4364" y="1954"/>
                  </a:cubicBezTo>
                  <a:cubicBezTo>
                    <a:pt x="4368" y="1954"/>
                    <a:pt x="4372" y="1952"/>
                    <a:pt x="4376" y="1949"/>
                  </a:cubicBezTo>
                  <a:cubicBezTo>
                    <a:pt x="4376" y="1944"/>
                    <a:pt x="4377" y="1941"/>
                    <a:pt x="4379" y="1941"/>
                  </a:cubicBezTo>
                  <a:cubicBezTo>
                    <a:pt x="4381" y="1941"/>
                    <a:pt x="4386" y="1949"/>
                    <a:pt x="4390" y="1956"/>
                  </a:cubicBezTo>
                  <a:cubicBezTo>
                    <a:pt x="4390" y="1964"/>
                    <a:pt x="4392" y="1967"/>
                    <a:pt x="4395" y="1967"/>
                  </a:cubicBezTo>
                  <a:cubicBezTo>
                    <a:pt x="4398" y="1967"/>
                    <a:pt x="4404" y="1963"/>
                    <a:pt x="4411" y="1958"/>
                  </a:cubicBezTo>
                  <a:cubicBezTo>
                    <a:pt x="4411" y="1942"/>
                    <a:pt x="4441" y="1925"/>
                    <a:pt x="4463" y="1911"/>
                  </a:cubicBezTo>
                  <a:cubicBezTo>
                    <a:pt x="4499" y="1889"/>
                    <a:pt x="4500" y="1873"/>
                    <a:pt x="4500" y="1841"/>
                  </a:cubicBezTo>
                  <a:lnTo>
                    <a:pt x="4492" y="1815"/>
                  </a:lnTo>
                  <a:lnTo>
                    <a:pt x="4507" y="1837"/>
                  </a:lnTo>
                  <a:cubicBezTo>
                    <a:pt x="4516" y="1848"/>
                    <a:pt x="4525" y="1857"/>
                    <a:pt x="4536" y="1866"/>
                  </a:cubicBezTo>
                  <a:cubicBezTo>
                    <a:pt x="4543" y="1862"/>
                    <a:pt x="4536" y="1850"/>
                    <a:pt x="4529" y="1839"/>
                  </a:cubicBezTo>
                  <a:cubicBezTo>
                    <a:pt x="4523" y="1830"/>
                    <a:pt x="4527" y="1825"/>
                    <a:pt x="4541" y="1825"/>
                  </a:cubicBezTo>
                  <a:cubicBezTo>
                    <a:pt x="4544" y="1825"/>
                    <a:pt x="4547" y="1825"/>
                    <a:pt x="4551" y="1826"/>
                  </a:cubicBezTo>
                  <a:cubicBezTo>
                    <a:pt x="4554" y="1826"/>
                    <a:pt x="4556" y="1826"/>
                    <a:pt x="4559" y="1826"/>
                  </a:cubicBezTo>
                  <a:cubicBezTo>
                    <a:pt x="4574" y="1826"/>
                    <a:pt x="4580" y="1820"/>
                    <a:pt x="4579" y="1807"/>
                  </a:cubicBezTo>
                  <a:cubicBezTo>
                    <a:pt x="4583" y="1803"/>
                    <a:pt x="4590" y="1801"/>
                    <a:pt x="4596" y="1801"/>
                  </a:cubicBezTo>
                  <a:cubicBezTo>
                    <a:pt x="4600" y="1801"/>
                    <a:pt x="4604" y="1802"/>
                    <a:pt x="4608" y="1803"/>
                  </a:cubicBezTo>
                  <a:cubicBezTo>
                    <a:pt x="4615" y="1799"/>
                    <a:pt x="4615" y="1799"/>
                    <a:pt x="4608" y="1788"/>
                  </a:cubicBezTo>
                  <a:cubicBezTo>
                    <a:pt x="4602" y="1780"/>
                    <a:pt x="4604" y="1776"/>
                    <a:pt x="4610" y="1776"/>
                  </a:cubicBezTo>
                  <a:cubicBezTo>
                    <a:pt x="4613" y="1776"/>
                    <a:pt x="4617" y="1777"/>
                    <a:pt x="4621" y="1779"/>
                  </a:cubicBezTo>
                  <a:cubicBezTo>
                    <a:pt x="4629" y="1784"/>
                    <a:pt x="4636" y="1786"/>
                    <a:pt x="4642" y="1786"/>
                  </a:cubicBezTo>
                  <a:cubicBezTo>
                    <a:pt x="4655" y="1786"/>
                    <a:pt x="4662" y="1777"/>
                    <a:pt x="4657" y="1770"/>
                  </a:cubicBezTo>
                  <a:cubicBezTo>
                    <a:pt x="4649" y="1760"/>
                    <a:pt x="4657" y="1754"/>
                    <a:pt x="4664" y="1750"/>
                  </a:cubicBezTo>
                  <a:cubicBezTo>
                    <a:pt x="4674" y="1745"/>
                    <a:pt x="4678" y="1735"/>
                    <a:pt x="4677" y="1724"/>
                  </a:cubicBezTo>
                  <a:lnTo>
                    <a:pt x="4692" y="1715"/>
                  </a:lnTo>
                  <a:cubicBezTo>
                    <a:pt x="4693" y="1714"/>
                    <a:pt x="4693" y="1714"/>
                    <a:pt x="4694" y="1714"/>
                  </a:cubicBezTo>
                  <a:cubicBezTo>
                    <a:pt x="4699" y="1714"/>
                    <a:pt x="4699" y="1727"/>
                    <a:pt x="4692" y="1730"/>
                  </a:cubicBezTo>
                  <a:lnTo>
                    <a:pt x="4707" y="1736"/>
                  </a:lnTo>
                  <a:cubicBezTo>
                    <a:pt x="4721" y="1727"/>
                    <a:pt x="4728" y="1723"/>
                    <a:pt x="4728" y="1707"/>
                  </a:cubicBezTo>
                  <a:cubicBezTo>
                    <a:pt x="4724" y="1693"/>
                    <a:pt x="4722" y="1686"/>
                    <a:pt x="4723" y="1686"/>
                  </a:cubicBezTo>
                  <a:cubicBezTo>
                    <a:pt x="4724" y="1686"/>
                    <a:pt x="4728" y="1691"/>
                    <a:pt x="4735" y="1701"/>
                  </a:cubicBezTo>
                  <a:cubicBezTo>
                    <a:pt x="4739" y="1708"/>
                    <a:pt x="4745" y="1712"/>
                    <a:pt x="4750" y="1712"/>
                  </a:cubicBezTo>
                  <a:cubicBezTo>
                    <a:pt x="4754" y="1712"/>
                    <a:pt x="4757" y="1709"/>
                    <a:pt x="4757" y="1702"/>
                  </a:cubicBezTo>
                  <a:cubicBezTo>
                    <a:pt x="4752" y="1689"/>
                    <a:pt x="4754" y="1684"/>
                    <a:pt x="4758" y="1684"/>
                  </a:cubicBezTo>
                  <a:cubicBezTo>
                    <a:pt x="4762" y="1684"/>
                    <a:pt x="4767" y="1688"/>
                    <a:pt x="4770" y="1692"/>
                  </a:cubicBezTo>
                  <a:cubicBezTo>
                    <a:pt x="4774" y="1704"/>
                    <a:pt x="4777" y="1711"/>
                    <a:pt x="4779" y="1711"/>
                  </a:cubicBezTo>
                  <a:cubicBezTo>
                    <a:pt x="4782" y="1711"/>
                    <a:pt x="4784" y="1701"/>
                    <a:pt x="4791" y="1678"/>
                  </a:cubicBezTo>
                  <a:cubicBezTo>
                    <a:pt x="4805" y="1668"/>
                    <a:pt x="4824" y="1636"/>
                    <a:pt x="4846" y="1622"/>
                  </a:cubicBezTo>
                  <a:cubicBezTo>
                    <a:pt x="4868" y="1605"/>
                    <a:pt x="4881" y="1595"/>
                    <a:pt x="4894" y="1595"/>
                  </a:cubicBezTo>
                  <a:cubicBezTo>
                    <a:pt x="4896" y="1595"/>
                    <a:pt x="4899" y="1596"/>
                    <a:pt x="4902" y="1597"/>
                  </a:cubicBezTo>
                  <a:cubicBezTo>
                    <a:pt x="4903" y="1599"/>
                    <a:pt x="4905" y="1601"/>
                    <a:pt x="4906" y="1603"/>
                  </a:cubicBezTo>
                  <a:lnTo>
                    <a:pt x="4906" y="1603"/>
                  </a:lnTo>
                  <a:cubicBezTo>
                    <a:pt x="4895" y="1585"/>
                    <a:pt x="4902" y="1580"/>
                    <a:pt x="4922" y="1566"/>
                  </a:cubicBezTo>
                  <a:cubicBezTo>
                    <a:pt x="4942" y="1564"/>
                    <a:pt x="4957" y="1544"/>
                    <a:pt x="4953" y="1524"/>
                  </a:cubicBezTo>
                  <a:lnTo>
                    <a:pt x="4953" y="1524"/>
                  </a:lnTo>
                  <a:cubicBezTo>
                    <a:pt x="4947" y="1530"/>
                    <a:pt x="4940" y="1534"/>
                    <a:pt x="4940" y="1534"/>
                  </a:cubicBezTo>
                  <a:cubicBezTo>
                    <a:pt x="4924" y="1514"/>
                    <a:pt x="4931" y="1508"/>
                    <a:pt x="4952" y="1508"/>
                  </a:cubicBezTo>
                  <a:cubicBezTo>
                    <a:pt x="4953" y="1507"/>
                    <a:pt x="4955" y="1507"/>
                    <a:pt x="4956" y="1507"/>
                  </a:cubicBezTo>
                  <a:cubicBezTo>
                    <a:pt x="4962" y="1507"/>
                    <a:pt x="4968" y="1515"/>
                    <a:pt x="4975" y="1524"/>
                  </a:cubicBezTo>
                  <a:cubicBezTo>
                    <a:pt x="4981" y="1531"/>
                    <a:pt x="4991" y="1536"/>
                    <a:pt x="4998" y="1536"/>
                  </a:cubicBezTo>
                  <a:cubicBezTo>
                    <a:pt x="5001" y="1536"/>
                    <a:pt x="5003" y="1535"/>
                    <a:pt x="5005" y="1534"/>
                  </a:cubicBezTo>
                  <a:cubicBezTo>
                    <a:pt x="5012" y="1529"/>
                    <a:pt x="5018" y="1523"/>
                    <a:pt x="5004" y="1518"/>
                  </a:cubicBezTo>
                  <a:cubicBezTo>
                    <a:pt x="4995" y="1507"/>
                    <a:pt x="4995" y="1507"/>
                    <a:pt x="5002" y="1503"/>
                  </a:cubicBezTo>
                  <a:cubicBezTo>
                    <a:pt x="5011" y="1497"/>
                    <a:pt x="5016" y="1487"/>
                    <a:pt x="5014" y="1476"/>
                  </a:cubicBezTo>
                  <a:cubicBezTo>
                    <a:pt x="5006" y="1466"/>
                    <a:pt x="5012" y="1460"/>
                    <a:pt x="5018" y="1456"/>
                  </a:cubicBezTo>
                  <a:cubicBezTo>
                    <a:pt x="5021" y="1456"/>
                    <a:pt x="5024" y="1456"/>
                    <a:pt x="5026" y="1456"/>
                  </a:cubicBezTo>
                  <a:cubicBezTo>
                    <a:pt x="5034" y="1456"/>
                    <a:pt x="5042" y="1454"/>
                    <a:pt x="5047" y="1450"/>
                  </a:cubicBezTo>
                  <a:lnTo>
                    <a:pt x="5047" y="1450"/>
                  </a:lnTo>
                  <a:cubicBezTo>
                    <a:pt x="5050" y="1453"/>
                    <a:pt x="5053" y="1456"/>
                    <a:pt x="5055" y="1460"/>
                  </a:cubicBezTo>
                  <a:cubicBezTo>
                    <a:pt x="5062" y="1467"/>
                    <a:pt x="5070" y="1472"/>
                    <a:pt x="5079" y="1475"/>
                  </a:cubicBezTo>
                  <a:cubicBezTo>
                    <a:pt x="5086" y="1470"/>
                    <a:pt x="5078" y="1460"/>
                    <a:pt x="5078" y="1460"/>
                  </a:cubicBezTo>
                  <a:cubicBezTo>
                    <a:pt x="5071" y="1451"/>
                    <a:pt x="5226" y="1318"/>
                    <a:pt x="5246" y="1301"/>
                  </a:cubicBezTo>
                  <a:cubicBezTo>
                    <a:pt x="5267" y="1300"/>
                    <a:pt x="5288" y="1283"/>
                    <a:pt x="5272" y="1278"/>
                  </a:cubicBezTo>
                  <a:cubicBezTo>
                    <a:pt x="5263" y="1268"/>
                    <a:pt x="5294" y="1240"/>
                    <a:pt x="5332" y="1205"/>
                  </a:cubicBezTo>
                  <a:cubicBezTo>
                    <a:pt x="5376" y="1164"/>
                    <a:pt x="5408" y="1136"/>
                    <a:pt x="5399" y="1126"/>
                  </a:cubicBezTo>
                  <a:lnTo>
                    <a:pt x="5417" y="1109"/>
                  </a:lnTo>
                  <a:cubicBezTo>
                    <a:pt x="5430" y="1097"/>
                    <a:pt x="5432" y="1075"/>
                    <a:pt x="5438" y="1070"/>
                  </a:cubicBezTo>
                  <a:cubicBezTo>
                    <a:pt x="5436" y="1060"/>
                    <a:pt x="5437" y="1055"/>
                    <a:pt x="5440" y="1055"/>
                  </a:cubicBezTo>
                  <a:cubicBezTo>
                    <a:pt x="5441" y="1055"/>
                    <a:pt x="5443" y="1057"/>
                    <a:pt x="5445" y="1063"/>
                  </a:cubicBezTo>
                  <a:cubicBezTo>
                    <a:pt x="5452" y="1071"/>
                    <a:pt x="5459" y="1078"/>
                    <a:pt x="5465" y="1078"/>
                  </a:cubicBezTo>
                  <a:cubicBezTo>
                    <a:pt x="5466" y="1078"/>
                    <a:pt x="5468" y="1078"/>
                    <a:pt x="5469" y="1076"/>
                  </a:cubicBezTo>
                  <a:cubicBezTo>
                    <a:pt x="5481" y="1064"/>
                    <a:pt x="5472" y="1055"/>
                    <a:pt x="5463" y="1045"/>
                  </a:cubicBezTo>
                  <a:cubicBezTo>
                    <a:pt x="5452" y="1036"/>
                    <a:pt x="5459" y="1030"/>
                    <a:pt x="5459" y="1030"/>
                  </a:cubicBezTo>
                  <a:cubicBezTo>
                    <a:pt x="5462" y="1027"/>
                    <a:pt x="5463" y="1026"/>
                    <a:pt x="5465" y="1026"/>
                  </a:cubicBezTo>
                  <a:cubicBezTo>
                    <a:pt x="5467" y="1026"/>
                    <a:pt x="5469" y="1028"/>
                    <a:pt x="5475" y="1034"/>
                  </a:cubicBezTo>
                  <a:lnTo>
                    <a:pt x="5493" y="1052"/>
                  </a:lnTo>
                  <a:lnTo>
                    <a:pt x="5500" y="1046"/>
                  </a:lnTo>
                  <a:cubicBezTo>
                    <a:pt x="5490" y="1037"/>
                    <a:pt x="5496" y="1030"/>
                    <a:pt x="5496" y="1030"/>
                  </a:cubicBezTo>
                  <a:cubicBezTo>
                    <a:pt x="5498" y="1028"/>
                    <a:pt x="5500" y="1027"/>
                    <a:pt x="5501" y="1027"/>
                  </a:cubicBezTo>
                  <a:cubicBezTo>
                    <a:pt x="5504" y="1027"/>
                    <a:pt x="5509" y="1031"/>
                    <a:pt x="5521" y="1043"/>
                  </a:cubicBezTo>
                  <a:cubicBezTo>
                    <a:pt x="5529" y="1051"/>
                    <a:pt x="5534" y="1054"/>
                    <a:pt x="5537" y="1054"/>
                  </a:cubicBezTo>
                  <a:cubicBezTo>
                    <a:pt x="5542" y="1054"/>
                    <a:pt x="5541" y="1046"/>
                    <a:pt x="5533" y="1032"/>
                  </a:cubicBezTo>
                  <a:lnTo>
                    <a:pt x="5535" y="1010"/>
                  </a:lnTo>
                  <a:cubicBezTo>
                    <a:pt x="5539" y="1012"/>
                    <a:pt x="5543" y="1013"/>
                    <a:pt x="5545" y="1013"/>
                  </a:cubicBezTo>
                  <a:cubicBezTo>
                    <a:pt x="5558" y="1013"/>
                    <a:pt x="5553" y="989"/>
                    <a:pt x="5550" y="977"/>
                  </a:cubicBezTo>
                  <a:lnTo>
                    <a:pt x="5550" y="977"/>
                  </a:lnTo>
                  <a:cubicBezTo>
                    <a:pt x="5558" y="981"/>
                    <a:pt x="5564" y="983"/>
                    <a:pt x="5569" y="983"/>
                  </a:cubicBezTo>
                  <a:cubicBezTo>
                    <a:pt x="5577" y="983"/>
                    <a:pt x="5577" y="974"/>
                    <a:pt x="5568" y="959"/>
                  </a:cubicBezTo>
                  <a:cubicBezTo>
                    <a:pt x="5561" y="951"/>
                    <a:pt x="5563" y="945"/>
                    <a:pt x="5572" y="945"/>
                  </a:cubicBezTo>
                  <a:cubicBezTo>
                    <a:pt x="5575" y="945"/>
                    <a:pt x="5577" y="946"/>
                    <a:pt x="5580" y="946"/>
                  </a:cubicBezTo>
                  <a:cubicBezTo>
                    <a:pt x="5583" y="947"/>
                    <a:pt x="5586" y="947"/>
                    <a:pt x="5588" y="947"/>
                  </a:cubicBezTo>
                  <a:cubicBezTo>
                    <a:pt x="5598" y="947"/>
                    <a:pt x="5604" y="941"/>
                    <a:pt x="5614" y="931"/>
                  </a:cubicBezTo>
                  <a:cubicBezTo>
                    <a:pt x="5610" y="915"/>
                    <a:pt x="5650" y="871"/>
                    <a:pt x="5697" y="822"/>
                  </a:cubicBezTo>
                  <a:cubicBezTo>
                    <a:pt x="5750" y="766"/>
                    <a:pt x="5781" y="726"/>
                    <a:pt x="5772" y="717"/>
                  </a:cubicBezTo>
                  <a:cubicBezTo>
                    <a:pt x="5776" y="713"/>
                    <a:pt x="5777" y="712"/>
                    <a:pt x="5782" y="712"/>
                  </a:cubicBezTo>
                  <a:cubicBezTo>
                    <a:pt x="5784" y="712"/>
                    <a:pt x="5788" y="712"/>
                    <a:pt x="5794" y="713"/>
                  </a:cubicBezTo>
                  <a:cubicBezTo>
                    <a:pt x="5796" y="716"/>
                    <a:pt x="5799" y="717"/>
                    <a:pt x="5801" y="717"/>
                  </a:cubicBezTo>
                  <a:cubicBezTo>
                    <a:pt x="5805" y="717"/>
                    <a:pt x="5805" y="709"/>
                    <a:pt x="5795" y="692"/>
                  </a:cubicBezTo>
                  <a:cubicBezTo>
                    <a:pt x="5792" y="683"/>
                    <a:pt x="5787" y="676"/>
                    <a:pt x="5788" y="676"/>
                  </a:cubicBezTo>
                  <a:cubicBezTo>
                    <a:pt x="5789" y="676"/>
                    <a:pt x="5792" y="678"/>
                    <a:pt x="5800" y="685"/>
                  </a:cubicBezTo>
                  <a:cubicBezTo>
                    <a:pt x="5802" y="687"/>
                    <a:pt x="5804" y="688"/>
                    <a:pt x="5807" y="688"/>
                  </a:cubicBezTo>
                  <a:cubicBezTo>
                    <a:pt x="5815" y="688"/>
                    <a:pt x="5825" y="675"/>
                    <a:pt x="5843" y="655"/>
                  </a:cubicBezTo>
                  <a:cubicBezTo>
                    <a:pt x="5860" y="636"/>
                    <a:pt x="5882" y="610"/>
                    <a:pt x="5872" y="601"/>
                  </a:cubicBezTo>
                  <a:cubicBezTo>
                    <a:pt x="5873" y="590"/>
                    <a:pt x="5873" y="584"/>
                    <a:pt x="5874" y="584"/>
                  </a:cubicBezTo>
                  <a:cubicBezTo>
                    <a:pt x="5874" y="584"/>
                    <a:pt x="5876" y="588"/>
                    <a:pt x="5878" y="595"/>
                  </a:cubicBezTo>
                  <a:cubicBezTo>
                    <a:pt x="5882" y="601"/>
                    <a:pt x="5887" y="604"/>
                    <a:pt x="5893" y="604"/>
                  </a:cubicBezTo>
                  <a:cubicBezTo>
                    <a:pt x="5910" y="604"/>
                    <a:pt x="5928" y="583"/>
                    <a:pt x="5925" y="557"/>
                  </a:cubicBezTo>
                  <a:cubicBezTo>
                    <a:pt x="5929" y="552"/>
                    <a:pt x="5932" y="548"/>
                    <a:pt x="5938" y="548"/>
                  </a:cubicBezTo>
                  <a:cubicBezTo>
                    <a:pt x="5940" y="548"/>
                    <a:pt x="5943" y="549"/>
                    <a:pt x="5946" y="551"/>
                  </a:cubicBezTo>
                  <a:cubicBezTo>
                    <a:pt x="5955" y="539"/>
                    <a:pt x="5961" y="525"/>
                    <a:pt x="5962" y="510"/>
                  </a:cubicBezTo>
                  <a:lnTo>
                    <a:pt x="6000" y="463"/>
                  </a:lnTo>
                  <a:cubicBezTo>
                    <a:pt x="6007" y="453"/>
                    <a:pt x="6010" y="440"/>
                    <a:pt x="6010" y="428"/>
                  </a:cubicBezTo>
                  <a:cubicBezTo>
                    <a:pt x="6014" y="423"/>
                    <a:pt x="6017" y="419"/>
                    <a:pt x="6017" y="419"/>
                  </a:cubicBezTo>
                  <a:lnTo>
                    <a:pt x="6017" y="419"/>
                  </a:lnTo>
                  <a:cubicBezTo>
                    <a:pt x="6017" y="419"/>
                    <a:pt x="6017" y="419"/>
                    <a:pt x="6016" y="421"/>
                  </a:cubicBezTo>
                  <a:cubicBezTo>
                    <a:pt x="6017" y="422"/>
                    <a:pt x="6018" y="423"/>
                    <a:pt x="6020" y="423"/>
                  </a:cubicBezTo>
                  <a:cubicBezTo>
                    <a:pt x="6032" y="423"/>
                    <a:pt x="6055" y="390"/>
                    <a:pt x="6086" y="347"/>
                  </a:cubicBezTo>
                  <a:cubicBezTo>
                    <a:pt x="6122" y="300"/>
                    <a:pt x="6152" y="259"/>
                    <a:pt x="6168" y="259"/>
                  </a:cubicBezTo>
                  <a:cubicBezTo>
                    <a:pt x="6168" y="259"/>
                    <a:pt x="6168" y="259"/>
                    <a:pt x="6168" y="259"/>
                  </a:cubicBezTo>
                  <a:cubicBezTo>
                    <a:pt x="6168" y="259"/>
                    <a:pt x="6174" y="251"/>
                    <a:pt x="6167" y="236"/>
                  </a:cubicBezTo>
                  <a:cubicBezTo>
                    <a:pt x="6151" y="216"/>
                    <a:pt x="6154" y="208"/>
                    <a:pt x="6168" y="208"/>
                  </a:cubicBezTo>
                  <a:cubicBezTo>
                    <a:pt x="6169" y="208"/>
                    <a:pt x="6169" y="208"/>
                    <a:pt x="6170" y="208"/>
                  </a:cubicBezTo>
                  <a:cubicBezTo>
                    <a:pt x="6174" y="209"/>
                    <a:pt x="6177" y="210"/>
                    <a:pt x="6179" y="210"/>
                  </a:cubicBezTo>
                  <a:cubicBezTo>
                    <a:pt x="6201" y="210"/>
                    <a:pt x="6215" y="183"/>
                    <a:pt x="6200" y="166"/>
                  </a:cubicBezTo>
                  <a:lnTo>
                    <a:pt x="6200" y="166"/>
                  </a:lnTo>
                  <a:lnTo>
                    <a:pt x="6210" y="173"/>
                  </a:lnTo>
                  <a:cubicBezTo>
                    <a:pt x="6212" y="174"/>
                    <a:pt x="6215" y="174"/>
                    <a:pt x="6217" y="174"/>
                  </a:cubicBezTo>
                  <a:cubicBezTo>
                    <a:pt x="6237" y="174"/>
                    <a:pt x="6238" y="150"/>
                    <a:pt x="6223" y="130"/>
                  </a:cubicBezTo>
                  <a:lnTo>
                    <a:pt x="6223" y="130"/>
                  </a:lnTo>
                  <a:cubicBezTo>
                    <a:pt x="6227" y="130"/>
                    <a:pt x="6230" y="130"/>
                    <a:pt x="6233" y="130"/>
                  </a:cubicBezTo>
                  <a:cubicBezTo>
                    <a:pt x="6245" y="130"/>
                    <a:pt x="6253" y="128"/>
                    <a:pt x="6248" y="116"/>
                  </a:cubicBezTo>
                  <a:cubicBezTo>
                    <a:pt x="6250" y="113"/>
                    <a:pt x="6251" y="112"/>
                    <a:pt x="6254" y="112"/>
                  </a:cubicBezTo>
                  <a:cubicBezTo>
                    <a:pt x="6257" y="112"/>
                    <a:pt x="6262" y="115"/>
                    <a:pt x="6275" y="124"/>
                  </a:cubicBezTo>
                  <a:cubicBezTo>
                    <a:pt x="6283" y="129"/>
                    <a:pt x="6291" y="134"/>
                    <a:pt x="6296" y="134"/>
                  </a:cubicBezTo>
                  <a:cubicBezTo>
                    <a:pt x="6299" y="134"/>
                    <a:pt x="6301" y="133"/>
                    <a:pt x="6303" y="131"/>
                  </a:cubicBezTo>
                  <a:cubicBezTo>
                    <a:pt x="6307" y="124"/>
                    <a:pt x="6296" y="116"/>
                    <a:pt x="6285" y="109"/>
                  </a:cubicBezTo>
                  <a:lnTo>
                    <a:pt x="6295" y="95"/>
                  </a:lnTo>
                  <a:cubicBezTo>
                    <a:pt x="6295" y="95"/>
                    <a:pt x="6299" y="88"/>
                    <a:pt x="6288" y="81"/>
                  </a:cubicBezTo>
                  <a:cubicBezTo>
                    <a:pt x="6277" y="74"/>
                    <a:pt x="6281" y="67"/>
                    <a:pt x="6286" y="60"/>
                  </a:cubicBezTo>
                  <a:lnTo>
                    <a:pt x="6286" y="60"/>
                  </a:lnTo>
                  <a:cubicBezTo>
                    <a:pt x="6288" y="61"/>
                    <a:pt x="6290" y="62"/>
                    <a:pt x="6291" y="62"/>
                  </a:cubicBezTo>
                  <a:cubicBezTo>
                    <a:pt x="6295" y="62"/>
                    <a:pt x="6288" y="52"/>
                    <a:pt x="6275" y="52"/>
                  </a:cubicBezTo>
                  <a:cubicBezTo>
                    <a:pt x="6264" y="46"/>
                    <a:pt x="6253" y="38"/>
                    <a:pt x="6258" y="31"/>
                  </a:cubicBezTo>
                  <a:lnTo>
                    <a:pt x="6235" y="17"/>
                  </a:lnTo>
                  <a:cubicBezTo>
                    <a:pt x="6219" y="7"/>
                    <a:pt x="6209" y="0"/>
                    <a:pt x="6196" y="0"/>
                  </a:cubicBezTo>
                  <a:close/>
                  <a:moveTo>
                    <a:pt x="2046" y="2984"/>
                  </a:moveTo>
                  <a:cubicBezTo>
                    <a:pt x="2045" y="2984"/>
                    <a:pt x="2043" y="2984"/>
                    <a:pt x="2041" y="2985"/>
                  </a:cubicBezTo>
                  <a:cubicBezTo>
                    <a:pt x="2037" y="2994"/>
                    <a:pt x="2036" y="3003"/>
                    <a:pt x="2036" y="3012"/>
                  </a:cubicBezTo>
                  <a:cubicBezTo>
                    <a:pt x="2036" y="3017"/>
                    <a:pt x="2038" y="3020"/>
                    <a:pt x="2040" y="3020"/>
                  </a:cubicBezTo>
                  <a:cubicBezTo>
                    <a:pt x="2043" y="3020"/>
                    <a:pt x="2048" y="3013"/>
                    <a:pt x="2051" y="2997"/>
                  </a:cubicBezTo>
                  <a:cubicBezTo>
                    <a:pt x="2050" y="2986"/>
                    <a:pt x="2050" y="2984"/>
                    <a:pt x="2046" y="2984"/>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49"/>
            <p:cNvSpPr/>
            <p:nvPr/>
          </p:nvSpPr>
          <p:spPr>
            <a:xfrm>
              <a:off x="2685995" y="3248224"/>
              <a:ext cx="182283" cy="148991"/>
            </a:xfrm>
            <a:custGeom>
              <a:avLst/>
              <a:gdLst/>
              <a:ahLst/>
              <a:cxnLst/>
              <a:rect l="l" t="t" r="r" b="b"/>
              <a:pathLst>
                <a:path w="1774" h="1450" extrusionOk="0">
                  <a:moveTo>
                    <a:pt x="734" y="0"/>
                  </a:moveTo>
                  <a:cubicBezTo>
                    <a:pt x="732" y="0"/>
                    <a:pt x="732" y="3"/>
                    <a:pt x="735" y="13"/>
                  </a:cubicBezTo>
                  <a:lnTo>
                    <a:pt x="741" y="13"/>
                  </a:lnTo>
                  <a:cubicBezTo>
                    <a:pt x="741" y="1"/>
                    <a:pt x="741" y="1"/>
                    <a:pt x="737" y="1"/>
                  </a:cubicBezTo>
                  <a:cubicBezTo>
                    <a:pt x="736" y="0"/>
                    <a:pt x="735" y="0"/>
                    <a:pt x="734" y="0"/>
                  </a:cubicBezTo>
                  <a:close/>
                  <a:moveTo>
                    <a:pt x="102" y="74"/>
                  </a:moveTo>
                  <a:lnTo>
                    <a:pt x="106" y="87"/>
                  </a:lnTo>
                  <a:lnTo>
                    <a:pt x="109" y="87"/>
                  </a:lnTo>
                  <a:cubicBezTo>
                    <a:pt x="109" y="74"/>
                    <a:pt x="109" y="74"/>
                    <a:pt x="106" y="74"/>
                  </a:cubicBezTo>
                  <a:close/>
                  <a:moveTo>
                    <a:pt x="1167" y="79"/>
                  </a:moveTo>
                  <a:cubicBezTo>
                    <a:pt x="1167" y="93"/>
                    <a:pt x="1167" y="106"/>
                    <a:pt x="1164" y="106"/>
                  </a:cubicBezTo>
                  <a:lnTo>
                    <a:pt x="1160" y="106"/>
                  </a:lnTo>
                  <a:cubicBezTo>
                    <a:pt x="1161" y="97"/>
                    <a:pt x="1161" y="88"/>
                    <a:pt x="1164" y="79"/>
                  </a:cubicBezTo>
                  <a:close/>
                  <a:moveTo>
                    <a:pt x="741" y="106"/>
                  </a:moveTo>
                  <a:cubicBezTo>
                    <a:pt x="741" y="111"/>
                    <a:pt x="740" y="112"/>
                    <a:pt x="740" y="112"/>
                  </a:cubicBezTo>
                  <a:cubicBezTo>
                    <a:pt x="740" y="112"/>
                    <a:pt x="739" y="106"/>
                    <a:pt x="741" y="106"/>
                  </a:cubicBezTo>
                  <a:close/>
                  <a:moveTo>
                    <a:pt x="679" y="90"/>
                  </a:moveTo>
                  <a:cubicBezTo>
                    <a:pt x="679" y="99"/>
                    <a:pt x="680" y="108"/>
                    <a:pt x="681" y="117"/>
                  </a:cubicBezTo>
                  <a:cubicBezTo>
                    <a:pt x="685" y="117"/>
                    <a:pt x="685" y="105"/>
                    <a:pt x="685" y="105"/>
                  </a:cubicBezTo>
                  <a:cubicBezTo>
                    <a:pt x="685" y="105"/>
                    <a:pt x="685" y="91"/>
                    <a:pt x="681" y="91"/>
                  </a:cubicBezTo>
                  <a:lnTo>
                    <a:pt x="679" y="90"/>
                  </a:lnTo>
                  <a:close/>
                  <a:moveTo>
                    <a:pt x="648" y="130"/>
                  </a:moveTo>
                  <a:cubicBezTo>
                    <a:pt x="650" y="130"/>
                    <a:pt x="650" y="130"/>
                    <a:pt x="650" y="143"/>
                  </a:cubicBezTo>
                  <a:lnTo>
                    <a:pt x="648" y="143"/>
                  </a:lnTo>
                  <a:lnTo>
                    <a:pt x="644" y="130"/>
                  </a:lnTo>
                  <a:close/>
                  <a:moveTo>
                    <a:pt x="427" y="123"/>
                  </a:moveTo>
                  <a:lnTo>
                    <a:pt x="427" y="136"/>
                  </a:lnTo>
                  <a:lnTo>
                    <a:pt x="423" y="150"/>
                  </a:lnTo>
                  <a:lnTo>
                    <a:pt x="420" y="136"/>
                  </a:lnTo>
                  <a:cubicBezTo>
                    <a:pt x="420" y="123"/>
                    <a:pt x="423" y="123"/>
                    <a:pt x="427" y="123"/>
                  </a:cubicBezTo>
                  <a:close/>
                  <a:moveTo>
                    <a:pt x="512" y="104"/>
                  </a:moveTo>
                  <a:cubicBezTo>
                    <a:pt x="513" y="104"/>
                    <a:pt x="512" y="110"/>
                    <a:pt x="511" y="125"/>
                  </a:cubicBezTo>
                  <a:cubicBezTo>
                    <a:pt x="507" y="139"/>
                    <a:pt x="504" y="152"/>
                    <a:pt x="504" y="152"/>
                  </a:cubicBezTo>
                  <a:cubicBezTo>
                    <a:pt x="501" y="152"/>
                    <a:pt x="504" y="139"/>
                    <a:pt x="507" y="112"/>
                  </a:cubicBezTo>
                  <a:cubicBezTo>
                    <a:pt x="510" y="107"/>
                    <a:pt x="511" y="104"/>
                    <a:pt x="512" y="104"/>
                  </a:cubicBezTo>
                  <a:close/>
                  <a:moveTo>
                    <a:pt x="622" y="124"/>
                  </a:moveTo>
                  <a:cubicBezTo>
                    <a:pt x="624" y="124"/>
                    <a:pt x="624" y="136"/>
                    <a:pt x="622" y="155"/>
                  </a:cubicBezTo>
                  <a:lnTo>
                    <a:pt x="616" y="155"/>
                  </a:lnTo>
                  <a:cubicBezTo>
                    <a:pt x="616" y="142"/>
                    <a:pt x="616" y="129"/>
                    <a:pt x="620" y="129"/>
                  </a:cubicBezTo>
                  <a:cubicBezTo>
                    <a:pt x="620" y="125"/>
                    <a:pt x="621" y="124"/>
                    <a:pt x="622" y="124"/>
                  </a:cubicBezTo>
                  <a:close/>
                  <a:moveTo>
                    <a:pt x="60" y="138"/>
                  </a:moveTo>
                  <a:cubicBezTo>
                    <a:pt x="61" y="138"/>
                    <a:pt x="61" y="138"/>
                    <a:pt x="62" y="139"/>
                  </a:cubicBezTo>
                  <a:cubicBezTo>
                    <a:pt x="65" y="139"/>
                    <a:pt x="65" y="139"/>
                    <a:pt x="65" y="151"/>
                  </a:cubicBezTo>
                  <a:cubicBezTo>
                    <a:pt x="65" y="151"/>
                    <a:pt x="62" y="164"/>
                    <a:pt x="59" y="164"/>
                  </a:cubicBezTo>
                  <a:lnTo>
                    <a:pt x="56" y="151"/>
                  </a:lnTo>
                  <a:cubicBezTo>
                    <a:pt x="56" y="140"/>
                    <a:pt x="58" y="138"/>
                    <a:pt x="60" y="138"/>
                  </a:cubicBezTo>
                  <a:close/>
                  <a:moveTo>
                    <a:pt x="810" y="140"/>
                  </a:moveTo>
                  <a:cubicBezTo>
                    <a:pt x="812" y="140"/>
                    <a:pt x="813" y="146"/>
                    <a:pt x="815" y="161"/>
                  </a:cubicBezTo>
                  <a:cubicBezTo>
                    <a:pt x="815" y="175"/>
                    <a:pt x="815" y="175"/>
                    <a:pt x="812" y="175"/>
                  </a:cubicBezTo>
                  <a:cubicBezTo>
                    <a:pt x="810" y="166"/>
                    <a:pt x="809" y="157"/>
                    <a:pt x="809" y="148"/>
                  </a:cubicBezTo>
                  <a:cubicBezTo>
                    <a:pt x="809" y="143"/>
                    <a:pt x="810" y="140"/>
                    <a:pt x="810" y="140"/>
                  </a:cubicBezTo>
                  <a:close/>
                  <a:moveTo>
                    <a:pt x="837" y="149"/>
                  </a:moveTo>
                  <a:cubicBezTo>
                    <a:pt x="837" y="162"/>
                    <a:pt x="837" y="176"/>
                    <a:pt x="834" y="176"/>
                  </a:cubicBezTo>
                  <a:lnTo>
                    <a:pt x="830" y="162"/>
                  </a:lnTo>
                  <a:lnTo>
                    <a:pt x="834" y="149"/>
                  </a:lnTo>
                  <a:close/>
                  <a:moveTo>
                    <a:pt x="1207" y="160"/>
                  </a:moveTo>
                  <a:cubicBezTo>
                    <a:pt x="1207" y="173"/>
                    <a:pt x="1207" y="187"/>
                    <a:pt x="1204" y="187"/>
                  </a:cubicBezTo>
                  <a:lnTo>
                    <a:pt x="1201" y="173"/>
                  </a:lnTo>
                  <a:lnTo>
                    <a:pt x="1204" y="160"/>
                  </a:lnTo>
                  <a:close/>
                  <a:moveTo>
                    <a:pt x="756" y="173"/>
                  </a:moveTo>
                  <a:cubicBezTo>
                    <a:pt x="757" y="173"/>
                    <a:pt x="758" y="173"/>
                    <a:pt x="760" y="173"/>
                  </a:cubicBezTo>
                  <a:cubicBezTo>
                    <a:pt x="762" y="173"/>
                    <a:pt x="762" y="187"/>
                    <a:pt x="762" y="187"/>
                  </a:cubicBezTo>
                  <a:cubicBezTo>
                    <a:pt x="762" y="191"/>
                    <a:pt x="762" y="192"/>
                    <a:pt x="761" y="192"/>
                  </a:cubicBezTo>
                  <a:cubicBezTo>
                    <a:pt x="760" y="192"/>
                    <a:pt x="759" y="186"/>
                    <a:pt x="756" y="186"/>
                  </a:cubicBezTo>
                  <a:cubicBezTo>
                    <a:pt x="754" y="175"/>
                    <a:pt x="753" y="173"/>
                    <a:pt x="756" y="173"/>
                  </a:cubicBezTo>
                  <a:close/>
                  <a:moveTo>
                    <a:pt x="94" y="139"/>
                  </a:moveTo>
                  <a:cubicBezTo>
                    <a:pt x="95" y="139"/>
                    <a:pt x="96" y="140"/>
                    <a:pt x="97" y="140"/>
                  </a:cubicBezTo>
                  <a:cubicBezTo>
                    <a:pt x="99" y="140"/>
                    <a:pt x="102" y="140"/>
                    <a:pt x="102" y="152"/>
                  </a:cubicBezTo>
                  <a:lnTo>
                    <a:pt x="99" y="152"/>
                  </a:lnTo>
                  <a:cubicBezTo>
                    <a:pt x="99" y="148"/>
                    <a:pt x="99" y="147"/>
                    <a:pt x="99" y="147"/>
                  </a:cubicBezTo>
                  <a:lnTo>
                    <a:pt x="99" y="147"/>
                  </a:lnTo>
                  <a:cubicBezTo>
                    <a:pt x="98" y="147"/>
                    <a:pt x="97" y="156"/>
                    <a:pt x="99" y="166"/>
                  </a:cubicBezTo>
                  <a:lnTo>
                    <a:pt x="99" y="192"/>
                  </a:lnTo>
                  <a:cubicBezTo>
                    <a:pt x="97" y="192"/>
                    <a:pt x="93" y="179"/>
                    <a:pt x="93" y="166"/>
                  </a:cubicBezTo>
                  <a:cubicBezTo>
                    <a:pt x="91" y="143"/>
                    <a:pt x="90" y="139"/>
                    <a:pt x="94" y="139"/>
                  </a:cubicBezTo>
                  <a:close/>
                  <a:moveTo>
                    <a:pt x="535" y="166"/>
                  </a:moveTo>
                  <a:cubicBezTo>
                    <a:pt x="535" y="179"/>
                    <a:pt x="535" y="192"/>
                    <a:pt x="532" y="192"/>
                  </a:cubicBezTo>
                  <a:lnTo>
                    <a:pt x="529" y="192"/>
                  </a:lnTo>
                  <a:cubicBezTo>
                    <a:pt x="529" y="183"/>
                    <a:pt x="530" y="175"/>
                    <a:pt x="532" y="166"/>
                  </a:cubicBezTo>
                  <a:close/>
                  <a:moveTo>
                    <a:pt x="700" y="171"/>
                  </a:moveTo>
                  <a:cubicBezTo>
                    <a:pt x="704" y="171"/>
                    <a:pt x="706" y="171"/>
                    <a:pt x="706" y="185"/>
                  </a:cubicBezTo>
                  <a:cubicBezTo>
                    <a:pt x="706" y="185"/>
                    <a:pt x="706" y="198"/>
                    <a:pt x="704" y="198"/>
                  </a:cubicBezTo>
                  <a:cubicBezTo>
                    <a:pt x="700" y="198"/>
                    <a:pt x="697" y="185"/>
                    <a:pt x="697" y="185"/>
                  </a:cubicBezTo>
                  <a:cubicBezTo>
                    <a:pt x="697" y="171"/>
                    <a:pt x="700" y="171"/>
                    <a:pt x="700" y="171"/>
                  </a:cubicBezTo>
                  <a:close/>
                  <a:moveTo>
                    <a:pt x="442" y="144"/>
                  </a:moveTo>
                  <a:cubicBezTo>
                    <a:pt x="442" y="144"/>
                    <a:pt x="442" y="151"/>
                    <a:pt x="442" y="163"/>
                  </a:cubicBezTo>
                  <a:cubicBezTo>
                    <a:pt x="442" y="177"/>
                    <a:pt x="441" y="190"/>
                    <a:pt x="436" y="203"/>
                  </a:cubicBezTo>
                  <a:lnTo>
                    <a:pt x="429" y="203"/>
                  </a:lnTo>
                  <a:lnTo>
                    <a:pt x="436" y="176"/>
                  </a:lnTo>
                  <a:cubicBezTo>
                    <a:pt x="439" y="154"/>
                    <a:pt x="441" y="144"/>
                    <a:pt x="442" y="144"/>
                  </a:cubicBezTo>
                  <a:close/>
                  <a:moveTo>
                    <a:pt x="1039" y="181"/>
                  </a:moveTo>
                  <a:cubicBezTo>
                    <a:pt x="1039" y="195"/>
                    <a:pt x="1039" y="208"/>
                    <a:pt x="1036" y="208"/>
                  </a:cubicBezTo>
                  <a:lnTo>
                    <a:pt x="1033" y="195"/>
                  </a:lnTo>
                  <a:lnTo>
                    <a:pt x="1036" y="181"/>
                  </a:lnTo>
                  <a:close/>
                  <a:moveTo>
                    <a:pt x="1471" y="180"/>
                  </a:moveTo>
                  <a:cubicBezTo>
                    <a:pt x="1471" y="180"/>
                    <a:pt x="1472" y="180"/>
                    <a:pt x="1472" y="181"/>
                  </a:cubicBezTo>
                  <a:cubicBezTo>
                    <a:pt x="1473" y="189"/>
                    <a:pt x="1473" y="189"/>
                    <a:pt x="1461" y="201"/>
                  </a:cubicBezTo>
                  <a:cubicBezTo>
                    <a:pt x="1456" y="207"/>
                    <a:pt x="1453" y="208"/>
                    <a:pt x="1451" y="208"/>
                  </a:cubicBezTo>
                  <a:cubicBezTo>
                    <a:pt x="1449" y="208"/>
                    <a:pt x="1449" y="205"/>
                    <a:pt x="1449" y="203"/>
                  </a:cubicBezTo>
                  <a:cubicBezTo>
                    <a:pt x="1458" y="189"/>
                    <a:pt x="1467" y="180"/>
                    <a:pt x="1471" y="180"/>
                  </a:cubicBezTo>
                  <a:close/>
                  <a:moveTo>
                    <a:pt x="277" y="185"/>
                  </a:moveTo>
                  <a:cubicBezTo>
                    <a:pt x="280" y="185"/>
                    <a:pt x="280" y="198"/>
                    <a:pt x="274" y="210"/>
                  </a:cubicBezTo>
                  <a:lnTo>
                    <a:pt x="267" y="210"/>
                  </a:lnTo>
                  <a:cubicBezTo>
                    <a:pt x="267" y="197"/>
                    <a:pt x="274" y="185"/>
                    <a:pt x="277" y="185"/>
                  </a:cubicBezTo>
                  <a:close/>
                  <a:moveTo>
                    <a:pt x="1111" y="171"/>
                  </a:moveTo>
                  <a:cubicBezTo>
                    <a:pt x="1114" y="171"/>
                    <a:pt x="1114" y="171"/>
                    <a:pt x="1114" y="183"/>
                  </a:cubicBezTo>
                  <a:cubicBezTo>
                    <a:pt x="1114" y="192"/>
                    <a:pt x="1113" y="201"/>
                    <a:pt x="1111" y="210"/>
                  </a:cubicBezTo>
                  <a:cubicBezTo>
                    <a:pt x="1108" y="210"/>
                    <a:pt x="1111" y="183"/>
                    <a:pt x="1111" y="171"/>
                  </a:cubicBezTo>
                  <a:close/>
                  <a:moveTo>
                    <a:pt x="597" y="208"/>
                  </a:moveTo>
                  <a:cubicBezTo>
                    <a:pt x="597" y="208"/>
                    <a:pt x="597" y="208"/>
                    <a:pt x="597" y="208"/>
                  </a:cubicBezTo>
                  <a:lnTo>
                    <a:pt x="597" y="220"/>
                  </a:lnTo>
                  <a:cubicBezTo>
                    <a:pt x="596" y="220"/>
                    <a:pt x="594" y="226"/>
                    <a:pt x="592" y="226"/>
                  </a:cubicBezTo>
                  <a:cubicBezTo>
                    <a:pt x="592" y="226"/>
                    <a:pt x="591" y="225"/>
                    <a:pt x="591" y="220"/>
                  </a:cubicBezTo>
                  <a:cubicBezTo>
                    <a:pt x="588" y="220"/>
                    <a:pt x="593" y="208"/>
                    <a:pt x="597" y="208"/>
                  </a:cubicBezTo>
                  <a:close/>
                  <a:moveTo>
                    <a:pt x="291" y="206"/>
                  </a:moveTo>
                  <a:cubicBezTo>
                    <a:pt x="288" y="206"/>
                    <a:pt x="286" y="215"/>
                    <a:pt x="286" y="225"/>
                  </a:cubicBezTo>
                  <a:cubicBezTo>
                    <a:pt x="286" y="237"/>
                    <a:pt x="290" y="237"/>
                    <a:pt x="295" y="238"/>
                  </a:cubicBezTo>
                  <a:cubicBezTo>
                    <a:pt x="299" y="238"/>
                    <a:pt x="302" y="225"/>
                    <a:pt x="302" y="225"/>
                  </a:cubicBezTo>
                  <a:cubicBezTo>
                    <a:pt x="302" y="212"/>
                    <a:pt x="299" y="212"/>
                    <a:pt x="295" y="212"/>
                  </a:cubicBezTo>
                  <a:cubicBezTo>
                    <a:pt x="294" y="208"/>
                    <a:pt x="292" y="206"/>
                    <a:pt x="291" y="206"/>
                  </a:cubicBezTo>
                  <a:close/>
                  <a:moveTo>
                    <a:pt x="1506" y="341"/>
                  </a:moveTo>
                  <a:lnTo>
                    <a:pt x="1506" y="345"/>
                  </a:lnTo>
                  <a:cubicBezTo>
                    <a:pt x="1496" y="349"/>
                    <a:pt x="1486" y="353"/>
                    <a:pt x="1483" y="353"/>
                  </a:cubicBezTo>
                  <a:cubicBezTo>
                    <a:pt x="1482" y="353"/>
                    <a:pt x="1481" y="352"/>
                    <a:pt x="1481" y="352"/>
                  </a:cubicBezTo>
                  <a:lnTo>
                    <a:pt x="1480" y="347"/>
                  </a:lnTo>
                  <a:cubicBezTo>
                    <a:pt x="1488" y="344"/>
                    <a:pt x="1497" y="342"/>
                    <a:pt x="1506" y="341"/>
                  </a:cubicBezTo>
                  <a:close/>
                  <a:moveTo>
                    <a:pt x="53" y="336"/>
                  </a:moveTo>
                  <a:cubicBezTo>
                    <a:pt x="51" y="345"/>
                    <a:pt x="50" y="354"/>
                    <a:pt x="50" y="363"/>
                  </a:cubicBezTo>
                  <a:lnTo>
                    <a:pt x="53" y="363"/>
                  </a:lnTo>
                  <a:cubicBezTo>
                    <a:pt x="56" y="363"/>
                    <a:pt x="56" y="349"/>
                    <a:pt x="56" y="336"/>
                  </a:cubicBezTo>
                  <a:close/>
                  <a:moveTo>
                    <a:pt x="741" y="437"/>
                  </a:moveTo>
                  <a:cubicBezTo>
                    <a:pt x="738" y="446"/>
                    <a:pt x="737" y="455"/>
                    <a:pt x="737" y="464"/>
                  </a:cubicBezTo>
                  <a:cubicBezTo>
                    <a:pt x="737" y="469"/>
                    <a:pt x="738" y="472"/>
                    <a:pt x="739" y="472"/>
                  </a:cubicBezTo>
                  <a:cubicBezTo>
                    <a:pt x="740" y="472"/>
                    <a:pt x="742" y="466"/>
                    <a:pt x="743" y="450"/>
                  </a:cubicBezTo>
                  <a:cubicBezTo>
                    <a:pt x="743" y="437"/>
                    <a:pt x="743" y="437"/>
                    <a:pt x="741" y="437"/>
                  </a:cubicBezTo>
                  <a:close/>
                  <a:moveTo>
                    <a:pt x="1613" y="607"/>
                  </a:moveTo>
                  <a:cubicBezTo>
                    <a:pt x="1619" y="607"/>
                    <a:pt x="1619" y="609"/>
                    <a:pt x="1619" y="609"/>
                  </a:cubicBezTo>
                  <a:cubicBezTo>
                    <a:pt x="1620" y="612"/>
                    <a:pt x="1620" y="612"/>
                    <a:pt x="1607" y="613"/>
                  </a:cubicBezTo>
                  <a:cubicBezTo>
                    <a:pt x="1607" y="613"/>
                    <a:pt x="1601" y="614"/>
                    <a:pt x="1597" y="614"/>
                  </a:cubicBezTo>
                  <a:cubicBezTo>
                    <a:pt x="1595" y="614"/>
                    <a:pt x="1593" y="614"/>
                    <a:pt x="1593" y="613"/>
                  </a:cubicBezTo>
                  <a:lnTo>
                    <a:pt x="1606" y="608"/>
                  </a:lnTo>
                  <a:cubicBezTo>
                    <a:pt x="1609" y="607"/>
                    <a:pt x="1611" y="607"/>
                    <a:pt x="1613" y="607"/>
                  </a:cubicBezTo>
                  <a:close/>
                  <a:moveTo>
                    <a:pt x="1624" y="642"/>
                  </a:moveTo>
                  <a:lnTo>
                    <a:pt x="1637" y="643"/>
                  </a:lnTo>
                  <a:lnTo>
                    <a:pt x="1637" y="647"/>
                  </a:lnTo>
                  <a:cubicBezTo>
                    <a:pt x="1629" y="648"/>
                    <a:pt x="1621" y="650"/>
                    <a:pt x="1616" y="650"/>
                  </a:cubicBezTo>
                  <a:cubicBezTo>
                    <a:pt x="1613" y="650"/>
                    <a:pt x="1611" y="649"/>
                    <a:pt x="1611" y="648"/>
                  </a:cubicBezTo>
                  <a:lnTo>
                    <a:pt x="1624" y="642"/>
                  </a:lnTo>
                  <a:close/>
                  <a:moveTo>
                    <a:pt x="1540" y="679"/>
                  </a:moveTo>
                  <a:cubicBezTo>
                    <a:pt x="1542" y="679"/>
                    <a:pt x="1544" y="679"/>
                    <a:pt x="1548" y="679"/>
                  </a:cubicBezTo>
                  <a:cubicBezTo>
                    <a:pt x="1562" y="680"/>
                    <a:pt x="1562" y="684"/>
                    <a:pt x="1548" y="686"/>
                  </a:cubicBezTo>
                  <a:cubicBezTo>
                    <a:pt x="1543" y="686"/>
                    <a:pt x="1540" y="687"/>
                    <a:pt x="1538" y="687"/>
                  </a:cubicBezTo>
                  <a:cubicBezTo>
                    <a:pt x="1536" y="687"/>
                    <a:pt x="1536" y="686"/>
                    <a:pt x="1535" y="685"/>
                  </a:cubicBezTo>
                  <a:cubicBezTo>
                    <a:pt x="1535" y="680"/>
                    <a:pt x="1535" y="679"/>
                    <a:pt x="1540" y="679"/>
                  </a:cubicBezTo>
                  <a:close/>
                  <a:moveTo>
                    <a:pt x="1492" y="704"/>
                  </a:moveTo>
                  <a:cubicBezTo>
                    <a:pt x="1489" y="704"/>
                    <a:pt x="1487" y="705"/>
                    <a:pt x="1484" y="705"/>
                  </a:cubicBezTo>
                  <a:cubicBezTo>
                    <a:pt x="1483" y="705"/>
                    <a:pt x="1482" y="706"/>
                    <a:pt x="1482" y="706"/>
                  </a:cubicBezTo>
                  <a:lnTo>
                    <a:pt x="1482" y="706"/>
                  </a:lnTo>
                  <a:cubicBezTo>
                    <a:pt x="1484" y="706"/>
                    <a:pt x="1487" y="705"/>
                    <a:pt x="1492" y="704"/>
                  </a:cubicBezTo>
                  <a:close/>
                  <a:moveTo>
                    <a:pt x="1482" y="706"/>
                  </a:moveTo>
                  <a:cubicBezTo>
                    <a:pt x="1478" y="707"/>
                    <a:pt x="1476" y="708"/>
                    <a:pt x="1476" y="708"/>
                  </a:cubicBezTo>
                  <a:cubicBezTo>
                    <a:pt x="1477" y="708"/>
                    <a:pt x="1479" y="707"/>
                    <a:pt x="1482" y="706"/>
                  </a:cubicBezTo>
                  <a:close/>
                  <a:moveTo>
                    <a:pt x="1551" y="701"/>
                  </a:moveTo>
                  <a:lnTo>
                    <a:pt x="1551" y="704"/>
                  </a:lnTo>
                  <a:cubicBezTo>
                    <a:pt x="1552" y="707"/>
                    <a:pt x="1552" y="707"/>
                    <a:pt x="1538" y="710"/>
                  </a:cubicBezTo>
                  <a:lnTo>
                    <a:pt x="1538" y="706"/>
                  </a:lnTo>
                  <a:lnTo>
                    <a:pt x="1551" y="701"/>
                  </a:lnTo>
                  <a:close/>
                  <a:moveTo>
                    <a:pt x="1528" y="730"/>
                  </a:moveTo>
                  <a:cubicBezTo>
                    <a:pt x="1528" y="731"/>
                    <a:pt x="1530" y="732"/>
                    <a:pt x="1532" y="732"/>
                  </a:cubicBezTo>
                  <a:cubicBezTo>
                    <a:pt x="1535" y="732"/>
                    <a:pt x="1536" y="730"/>
                    <a:pt x="1528" y="730"/>
                  </a:cubicBezTo>
                  <a:close/>
                  <a:moveTo>
                    <a:pt x="1554" y="732"/>
                  </a:moveTo>
                  <a:lnTo>
                    <a:pt x="1555" y="735"/>
                  </a:lnTo>
                  <a:cubicBezTo>
                    <a:pt x="1555" y="738"/>
                    <a:pt x="1555" y="738"/>
                    <a:pt x="1542" y="740"/>
                  </a:cubicBezTo>
                  <a:lnTo>
                    <a:pt x="1542" y="737"/>
                  </a:lnTo>
                  <a:lnTo>
                    <a:pt x="1554" y="732"/>
                  </a:lnTo>
                  <a:close/>
                  <a:moveTo>
                    <a:pt x="1584" y="759"/>
                  </a:moveTo>
                  <a:lnTo>
                    <a:pt x="1584" y="762"/>
                  </a:lnTo>
                  <a:cubicBezTo>
                    <a:pt x="1585" y="765"/>
                    <a:pt x="1572" y="767"/>
                    <a:pt x="1572" y="767"/>
                  </a:cubicBezTo>
                  <a:cubicBezTo>
                    <a:pt x="1572" y="767"/>
                    <a:pt x="1568" y="768"/>
                    <a:pt x="1564" y="768"/>
                  </a:cubicBezTo>
                  <a:cubicBezTo>
                    <a:pt x="1561" y="768"/>
                    <a:pt x="1558" y="767"/>
                    <a:pt x="1558" y="766"/>
                  </a:cubicBezTo>
                  <a:cubicBezTo>
                    <a:pt x="1567" y="762"/>
                    <a:pt x="1575" y="760"/>
                    <a:pt x="1584" y="759"/>
                  </a:cubicBezTo>
                  <a:close/>
                  <a:moveTo>
                    <a:pt x="1587" y="885"/>
                  </a:moveTo>
                  <a:cubicBezTo>
                    <a:pt x="1600" y="886"/>
                    <a:pt x="1613" y="887"/>
                    <a:pt x="1600" y="888"/>
                  </a:cubicBezTo>
                  <a:cubicBezTo>
                    <a:pt x="1595" y="889"/>
                    <a:pt x="1590" y="890"/>
                    <a:pt x="1585" y="890"/>
                  </a:cubicBezTo>
                  <a:cubicBezTo>
                    <a:pt x="1581" y="890"/>
                    <a:pt x="1578" y="890"/>
                    <a:pt x="1574" y="889"/>
                  </a:cubicBezTo>
                  <a:cubicBezTo>
                    <a:pt x="1574" y="889"/>
                    <a:pt x="1561" y="888"/>
                    <a:pt x="1573" y="886"/>
                  </a:cubicBezTo>
                  <a:lnTo>
                    <a:pt x="1573" y="886"/>
                  </a:lnTo>
                  <a:lnTo>
                    <a:pt x="1573" y="887"/>
                  </a:lnTo>
                  <a:lnTo>
                    <a:pt x="1587" y="885"/>
                  </a:lnTo>
                  <a:close/>
                  <a:moveTo>
                    <a:pt x="1651" y="981"/>
                  </a:moveTo>
                  <a:cubicBezTo>
                    <a:pt x="1656" y="981"/>
                    <a:pt x="1661" y="981"/>
                    <a:pt x="1665" y="982"/>
                  </a:cubicBezTo>
                  <a:cubicBezTo>
                    <a:pt x="1665" y="986"/>
                    <a:pt x="1665" y="986"/>
                    <a:pt x="1653" y="988"/>
                  </a:cubicBezTo>
                  <a:cubicBezTo>
                    <a:pt x="1648" y="989"/>
                    <a:pt x="1643" y="989"/>
                    <a:pt x="1639" y="989"/>
                  </a:cubicBezTo>
                  <a:cubicBezTo>
                    <a:pt x="1631" y="989"/>
                    <a:pt x="1626" y="988"/>
                    <a:pt x="1626" y="986"/>
                  </a:cubicBezTo>
                  <a:cubicBezTo>
                    <a:pt x="1625" y="983"/>
                    <a:pt x="1638" y="981"/>
                    <a:pt x="1651" y="981"/>
                  </a:cubicBezTo>
                  <a:close/>
                  <a:moveTo>
                    <a:pt x="1726" y="1411"/>
                  </a:moveTo>
                  <a:cubicBezTo>
                    <a:pt x="1729" y="1411"/>
                    <a:pt x="1731" y="1412"/>
                    <a:pt x="1731" y="1413"/>
                  </a:cubicBezTo>
                  <a:cubicBezTo>
                    <a:pt x="1753" y="1415"/>
                    <a:pt x="1740" y="1418"/>
                    <a:pt x="1720" y="1418"/>
                  </a:cubicBezTo>
                  <a:cubicBezTo>
                    <a:pt x="1716" y="1418"/>
                    <a:pt x="1711" y="1418"/>
                    <a:pt x="1705" y="1417"/>
                  </a:cubicBezTo>
                  <a:cubicBezTo>
                    <a:pt x="1678" y="1417"/>
                    <a:pt x="1678" y="1417"/>
                    <a:pt x="1704" y="1414"/>
                  </a:cubicBezTo>
                  <a:cubicBezTo>
                    <a:pt x="1713" y="1413"/>
                    <a:pt x="1721" y="1411"/>
                    <a:pt x="1726" y="1411"/>
                  </a:cubicBezTo>
                  <a:close/>
                  <a:moveTo>
                    <a:pt x="791" y="33"/>
                  </a:moveTo>
                  <a:cubicBezTo>
                    <a:pt x="790" y="33"/>
                    <a:pt x="789" y="40"/>
                    <a:pt x="791" y="56"/>
                  </a:cubicBezTo>
                  <a:cubicBezTo>
                    <a:pt x="791" y="81"/>
                    <a:pt x="791" y="81"/>
                    <a:pt x="784" y="81"/>
                  </a:cubicBezTo>
                  <a:cubicBezTo>
                    <a:pt x="781" y="81"/>
                    <a:pt x="779" y="81"/>
                    <a:pt x="779" y="68"/>
                  </a:cubicBezTo>
                  <a:cubicBezTo>
                    <a:pt x="779" y="54"/>
                    <a:pt x="779" y="54"/>
                    <a:pt x="772" y="54"/>
                  </a:cubicBezTo>
                  <a:cubicBezTo>
                    <a:pt x="763" y="54"/>
                    <a:pt x="753" y="94"/>
                    <a:pt x="751" y="120"/>
                  </a:cubicBezTo>
                  <a:cubicBezTo>
                    <a:pt x="751" y="133"/>
                    <a:pt x="751" y="140"/>
                    <a:pt x="750" y="140"/>
                  </a:cubicBezTo>
                  <a:cubicBezTo>
                    <a:pt x="750" y="140"/>
                    <a:pt x="749" y="133"/>
                    <a:pt x="747" y="120"/>
                  </a:cubicBezTo>
                  <a:cubicBezTo>
                    <a:pt x="747" y="107"/>
                    <a:pt x="744" y="106"/>
                    <a:pt x="741" y="106"/>
                  </a:cubicBezTo>
                  <a:cubicBezTo>
                    <a:pt x="741" y="94"/>
                    <a:pt x="744" y="94"/>
                    <a:pt x="747" y="94"/>
                  </a:cubicBezTo>
                  <a:lnTo>
                    <a:pt x="747" y="80"/>
                  </a:lnTo>
                  <a:cubicBezTo>
                    <a:pt x="746" y="67"/>
                    <a:pt x="744" y="60"/>
                    <a:pt x="743" y="60"/>
                  </a:cubicBezTo>
                  <a:cubicBezTo>
                    <a:pt x="741" y="60"/>
                    <a:pt x="740" y="67"/>
                    <a:pt x="738" y="80"/>
                  </a:cubicBezTo>
                  <a:cubicBezTo>
                    <a:pt x="737" y="86"/>
                    <a:pt x="736" y="89"/>
                    <a:pt x="735" y="89"/>
                  </a:cubicBezTo>
                  <a:cubicBezTo>
                    <a:pt x="734" y="89"/>
                    <a:pt x="733" y="86"/>
                    <a:pt x="732" y="79"/>
                  </a:cubicBezTo>
                  <a:cubicBezTo>
                    <a:pt x="729" y="70"/>
                    <a:pt x="727" y="61"/>
                    <a:pt x="726" y="61"/>
                  </a:cubicBezTo>
                  <a:cubicBezTo>
                    <a:pt x="725" y="61"/>
                    <a:pt x="725" y="63"/>
                    <a:pt x="725" y="67"/>
                  </a:cubicBezTo>
                  <a:cubicBezTo>
                    <a:pt x="725" y="67"/>
                    <a:pt x="719" y="66"/>
                    <a:pt x="716" y="52"/>
                  </a:cubicBezTo>
                  <a:cubicBezTo>
                    <a:pt x="710" y="52"/>
                    <a:pt x="707" y="52"/>
                    <a:pt x="707" y="66"/>
                  </a:cubicBezTo>
                  <a:cubicBezTo>
                    <a:pt x="707" y="79"/>
                    <a:pt x="704" y="79"/>
                    <a:pt x="700" y="79"/>
                  </a:cubicBezTo>
                  <a:cubicBezTo>
                    <a:pt x="700" y="79"/>
                    <a:pt x="699" y="79"/>
                    <a:pt x="699" y="79"/>
                  </a:cubicBezTo>
                  <a:cubicBezTo>
                    <a:pt x="696" y="79"/>
                    <a:pt x="695" y="80"/>
                    <a:pt x="695" y="91"/>
                  </a:cubicBezTo>
                  <a:cubicBezTo>
                    <a:pt x="695" y="105"/>
                    <a:pt x="691" y="118"/>
                    <a:pt x="685" y="118"/>
                  </a:cubicBezTo>
                  <a:cubicBezTo>
                    <a:pt x="682" y="123"/>
                    <a:pt x="681" y="126"/>
                    <a:pt x="680" y="126"/>
                  </a:cubicBezTo>
                  <a:cubicBezTo>
                    <a:pt x="678" y="126"/>
                    <a:pt x="678" y="120"/>
                    <a:pt x="676" y="105"/>
                  </a:cubicBezTo>
                  <a:cubicBezTo>
                    <a:pt x="676" y="91"/>
                    <a:pt x="672" y="91"/>
                    <a:pt x="669" y="91"/>
                  </a:cubicBezTo>
                  <a:cubicBezTo>
                    <a:pt x="669" y="91"/>
                    <a:pt x="667" y="90"/>
                    <a:pt x="663" y="78"/>
                  </a:cubicBezTo>
                  <a:cubicBezTo>
                    <a:pt x="662" y="74"/>
                    <a:pt x="662" y="72"/>
                    <a:pt x="661" y="72"/>
                  </a:cubicBezTo>
                  <a:cubicBezTo>
                    <a:pt x="660" y="72"/>
                    <a:pt x="660" y="82"/>
                    <a:pt x="660" y="90"/>
                  </a:cubicBezTo>
                  <a:lnTo>
                    <a:pt x="660" y="117"/>
                  </a:lnTo>
                  <a:cubicBezTo>
                    <a:pt x="657" y="117"/>
                    <a:pt x="654" y="90"/>
                    <a:pt x="654" y="77"/>
                  </a:cubicBezTo>
                  <a:cubicBezTo>
                    <a:pt x="653" y="64"/>
                    <a:pt x="652" y="58"/>
                    <a:pt x="651" y="58"/>
                  </a:cubicBezTo>
                  <a:cubicBezTo>
                    <a:pt x="651" y="58"/>
                    <a:pt x="651" y="64"/>
                    <a:pt x="651" y="77"/>
                  </a:cubicBezTo>
                  <a:cubicBezTo>
                    <a:pt x="651" y="86"/>
                    <a:pt x="649" y="96"/>
                    <a:pt x="646" y="96"/>
                  </a:cubicBezTo>
                  <a:cubicBezTo>
                    <a:pt x="645" y="96"/>
                    <a:pt x="644" y="94"/>
                    <a:pt x="642" y="90"/>
                  </a:cubicBezTo>
                  <a:cubicBezTo>
                    <a:pt x="635" y="90"/>
                    <a:pt x="629" y="89"/>
                    <a:pt x="629" y="77"/>
                  </a:cubicBezTo>
                  <a:cubicBezTo>
                    <a:pt x="628" y="72"/>
                    <a:pt x="627" y="71"/>
                    <a:pt x="626" y="71"/>
                  </a:cubicBezTo>
                  <a:cubicBezTo>
                    <a:pt x="624" y="71"/>
                    <a:pt x="623" y="76"/>
                    <a:pt x="623" y="76"/>
                  </a:cubicBezTo>
                  <a:cubicBezTo>
                    <a:pt x="621" y="83"/>
                    <a:pt x="620" y="86"/>
                    <a:pt x="617" y="86"/>
                  </a:cubicBezTo>
                  <a:cubicBezTo>
                    <a:pt x="615" y="86"/>
                    <a:pt x="612" y="83"/>
                    <a:pt x="607" y="76"/>
                  </a:cubicBezTo>
                  <a:cubicBezTo>
                    <a:pt x="599" y="62"/>
                    <a:pt x="595" y="56"/>
                    <a:pt x="593" y="56"/>
                  </a:cubicBezTo>
                  <a:cubicBezTo>
                    <a:pt x="591" y="56"/>
                    <a:pt x="591" y="62"/>
                    <a:pt x="591" y="76"/>
                  </a:cubicBezTo>
                  <a:cubicBezTo>
                    <a:pt x="591" y="83"/>
                    <a:pt x="591" y="91"/>
                    <a:pt x="591" y="91"/>
                  </a:cubicBezTo>
                  <a:cubicBezTo>
                    <a:pt x="590" y="91"/>
                    <a:pt x="590" y="87"/>
                    <a:pt x="588" y="76"/>
                  </a:cubicBezTo>
                  <a:cubicBezTo>
                    <a:pt x="587" y="72"/>
                    <a:pt x="587" y="70"/>
                    <a:pt x="586" y="70"/>
                  </a:cubicBezTo>
                  <a:cubicBezTo>
                    <a:pt x="584" y="70"/>
                    <a:pt x="580" y="79"/>
                    <a:pt x="576" y="88"/>
                  </a:cubicBezTo>
                  <a:cubicBezTo>
                    <a:pt x="574" y="106"/>
                    <a:pt x="572" y="123"/>
                    <a:pt x="572" y="141"/>
                  </a:cubicBezTo>
                  <a:cubicBezTo>
                    <a:pt x="572" y="157"/>
                    <a:pt x="572" y="163"/>
                    <a:pt x="571" y="163"/>
                  </a:cubicBezTo>
                  <a:cubicBezTo>
                    <a:pt x="570" y="163"/>
                    <a:pt x="569" y="160"/>
                    <a:pt x="567" y="154"/>
                  </a:cubicBezTo>
                  <a:cubicBezTo>
                    <a:pt x="563" y="154"/>
                    <a:pt x="560" y="141"/>
                    <a:pt x="560" y="127"/>
                  </a:cubicBezTo>
                  <a:cubicBezTo>
                    <a:pt x="560" y="114"/>
                    <a:pt x="563" y="114"/>
                    <a:pt x="563" y="114"/>
                  </a:cubicBezTo>
                  <a:lnTo>
                    <a:pt x="567" y="114"/>
                  </a:lnTo>
                  <a:cubicBezTo>
                    <a:pt x="567" y="102"/>
                    <a:pt x="567" y="88"/>
                    <a:pt x="560" y="88"/>
                  </a:cubicBezTo>
                  <a:cubicBezTo>
                    <a:pt x="559" y="81"/>
                    <a:pt x="557" y="78"/>
                    <a:pt x="556" y="78"/>
                  </a:cubicBezTo>
                  <a:cubicBezTo>
                    <a:pt x="555" y="78"/>
                    <a:pt x="554" y="81"/>
                    <a:pt x="554" y="87"/>
                  </a:cubicBezTo>
                  <a:cubicBezTo>
                    <a:pt x="551" y="75"/>
                    <a:pt x="545" y="74"/>
                    <a:pt x="539" y="74"/>
                  </a:cubicBezTo>
                  <a:cubicBezTo>
                    <a:pt x="538" y="74"/>
                    <a:pt x="537" y="74"/>
                    <a:pt x="537" y="74"/>
                  </a:cubicBezTo>
                  <a:cubicBezTo>
                    <a:pt x="528" y="74"/>
                    <a:pt x="522" y="68"/>
                    <a:pt x="520" y="60"/>
                  </a:cubicBezTo>
                  <a:cubicBezTo>
                    <a:pt x="514" y="60"/>
                    <a:pt x="511" y="60"/>
                    <a:pt x="511" y="72"/>
                  </a:cubicBezTo>
                  <a:cubicBezTo>
                    <a:pt x="511" y="88"/>
                    <a:pt x="510" y="95"/>
                    <a:pt x="509" y="95"/>
                  </a:cubicBezTo>
                  <a:cubicBezTo>
                    <a:pt x="508" y="95"/>
                    <a:pt x="507" y="91"/>
                    <a:pt x="507" y="86"/>
                  </a:cubicBezTo>
                  <a:cubicBezTo>
                    <a:pt x="506" y="69"/>
                    <a:pt x="490" y="57"/>
                    <a:pt x="477" y="57"/>
                  </a:cubicBezTo>
                  <a:cubicBezTo>
                    <a:pt x="469" y="57"/>
                    <a:pt x="463" y="62"/>
                    <a:pt x="461" y="71"/>
                  </a:cubicBezTo>
                  <a:lnTo>
                    <a:pt x="455" y="71"/>
                  </a:lnTo>
                  <a:cubicBezTo>
                    <a:pt x="452" y="64"/>
                    <a:pt x="445" y="61"/>
                    <a:pt x="439" y="61"/>
                  </a:cubicBezTo>
                  <a:cubicBezTo>
                    <a:pt x="433" y="61"/>
                    <a:pt x="428" y="64"/>
                    <a:pt x="427" y="70"/>
                  </a:cubicBezTo>
                  <a:lnTo>
                    <a:pt x="418" y="70"/>
                  </a:lnTo>
                  <a:cubicBezTo>
                    <a:pt x="414" y="63"/>
                    <a:pt x="412" y="60"/>
                    <a:pt x="410" y="60"/>
                  </a:cubicBezTo>
                  <a:cubicBezTo>
                    <a:pt x="408" y="60"/>
                    <a:pt x="406" y="63"/>
                    <a:pt x="405" y="70"/>
                  </a:cubicBezTo>
                  <a:cubicBezTo>
                    <a:pt x="403" y="79"/>
                    <a:pt x="402" y="88"/>
                    <a:pt x="402" y="88"/>
                  </a:cubicBezTo>
                  <a:cubicBezTo>
                    <a:pt x="402" y="88"/>
                    <a:pt x="402" y="86"/>
                    <a:pt x="402" y="83"/>
                  </a:cubicBezTo>
                  <a:cubicBezTo>
                    <a:pt x="402" y="69"/>
                    <a:pt x="395" y="69"/>
                    <a:pt x="383" y="69"/>
                  </a:cubicBezTo>
                  <a:cubicBezTo>
                    <a:pt x="371" y="69"/>
                    <a:pt x="371" y="69"/>
                    <a:pt x="374" y="81"/>
                  </a:cubicBezTo>
                  <a:cubicBezTo>
                    <a:pt x="370" y="85"/>
                    <a:pt x="368" y="87"/>
                    <a:pt x="366" y="87"/>
                  </a:cubicBezTo>
                  <a:cubicBezTo>
                    <a:pt x="362" y="87"/>
                    <a:pt x="362" y="77"/>
                    <a:pt x="362" y="68"/>
                  </a:cubicBezTo>
                  <a:cubicBezTo>
                    <a:pt x="363" y="56"/>
                    <a:pt x="363" y="50"/>
                    <a:pt x="361" y="50"/>
                  </a:cubicBezTo>
                  <a:cubicBezTo>
                    <a:pt x="360" y="50"/>
                    <a:pt x="357" y="60"/>
                    <a:pt x="355" y="81"/>
                  </a:cubicBezTo>
                  <a:cubicBezTo>
                    <a:pt x="353" y="96"/>
                    <a:pt x="351" y="103"/>
                    <a:pt x="349" y="103"/>
                  </a:cubicBezTo>
                  <a:cubicBezTo>
                    <a:pt x="347" y="103"/>
                    <a:pt x="346" y="99"/>
                    <a:pt x="346" y="94"/>
                  </a:cubicBezTo>
                  <a:cubicBezTo>
                    <a:pt x="346" y="81"/>
                    <a:pt x="349" y="81"/>
                    <a:pt x="353" y="81"/>
                  </a:cubicBezTo>
                  <a:lnTo>
                    <a:pt x="353" y="54"/>
                  </a:lnTo>
                  <a:cubicBezTo>
                    <a:pt x="349" y="54"/>
                    <a:pt x="349" y="54"/>
                    <a:pt x="346" y="68"/>
                  </a:cubicBezTo>
                  <a:cubicBezTo>
                    <a:pt x="346" y="68"/>
                    <a:pt x="342" y="68"/>
                    <a:pt x="339" y="81"/>
                  </a:cubicBezTo>
                  <a:cubicBezTo>
                    <a:pt x="337" y="94"/>
                    <a:pt x="337" y="107"/>
                    <a:pt x="339" y="121"/>
                  </a:cubicBezTo>
                  <a:cubicBezTo>
                    <a:pt x="342" y="134"/>
                    <a:pt x="339" y="134"/>
                    <a:pt x="337" y="134"/>
                  </a:cubicBezTo>
                  <a:cubicBezTo>
                    <a:pt x="331" y="121"/>
                    <a:pt x="330" y="107"/>
                    <a:pt x="333" y="94"/>
                  </a:cubicBezTo>
                  <a:cubicBezTo>
                    <a:pt x="337" y="94"/>
                    <a:pt x="337" y="80"/>
                    <a:pt x="337" y="68"/>
                  </a:cubicBezTo>
                  <a:cubicBezTo>
                    <a:pt x="337" y="65"/>
                    <a:pt x="336" y="64"/>
                    <a:pt x="335" y="64"/>
                  </a:cubicBezTo>
                  <a:cubicBezTo>
                    <a:pt x="331" y="64"/>
                    <a:pt x="321" y="85"/>
                    <a:pt x="318" y="107"/>
                  </a:cubicBezTo>
                  <a:lnTo>
                    <a:pt x="318" y="94"/>
                  </a:lnTo>
                  <a:cubicBezTo>
                    <a:pt x="318" y="80"/>
                    <a:pt x="311" y="80"/>
                    <a:pt x="305" y="80"/>
                  </a:cubicBezTo>
                  <a:cubicBezTo>
                    <a:pt x="304" y="80"/>
                    <a:pt x="303" y="80"/>
                    <a:pt x="302" y="80"/>
                  </a:cubicBezTo>
                  <a:cubicBezTo>
                    <a:pt x="298" y="80"/>
                    <a:pt x="296" y="82"/>
                    <a:pt x="296" y="93"/>
                  </a:cubicBezTo>
                  <a:cubicBezTo>
                    <a:pt x="296" y="106"/>
                    <a:pt x="296" y="120"/>
                    <a:pt x="293" y="120"/>
                  </a:cubicBezTo>
                  <a:cubicBezTo>
                    <a:pt x="296" y="120"/>
                    <a:pt x="296" y="133"/>
                    <a:pt x="296" y="145"/>
                  </a:cubicBezTo>
                  <a:cubicBezTo>
                    <a:pt x="292" y="137"/>
                    <a:pt x="289" y="129"/>
                    <a:pt x="286" y="120"/>
                  </a:cubicBezTo>
                  <a:cubicBezTo>
                    <a:pt x="281" y="93"/>
                    <a:pt x="274" y="79"/>
                    <a:pt x="262" y="78"/>
                  </a:cubicBezTo>
                  <a:cubicBezTo>
                    <a:pt x="261" y="78"/>
                    <a:pt x="259" y="78"/>
                    <a:pt x="258" y="78"/>
                  </a:cubicBezTo>
                  <a:cubicBezTo>
                    <a:pt x="251" y="78"/>
                    <a:pt x="245" y="72"/>
                    <a:pt x="243" y="65"/>
                  </a:cubicBezTo>
                  <a:cubicBezTo>
                    <a:pt x="237" y="65"/>
                    <a:pt x="234" y="65"/>
                    <a:pt x="234" y="78"/>
                  </a:cubicBezTo>
                  <a:lnTo>
                    <a:pt x="228" y="77"/>
                  </a:lnTo>
                  <a:cubicBezTo>
                    <a:pt x="226" y="71"/>
                    <a:pt x="224" y="67"/>
                    <a:pt x="222" y="67"/>
                  </a:cubicBezTo>
                  <a:cubicBezTo>
                    <a:pt x="220" y="67"/>
                    <a:pt x="218" y="70"/>
                    <a:pt x="218" y="77"/>
                  </a:cubicBezTo>
                  <a:cubicBezTo>
                    <a:pt x="217" y="81"/>
                    <a:pt x="216" y="83"/>
                    <a:pt x="215" y="83"/>
                  </a:cubicBezTo>
                  <a:cubicBezTo>
                    <a:pt x="213" y="83"/>
                    <a:pt x="211" y="77"/>
                    <a:pt x="209" y="77"/>
                  </a:cubicBezTo>
                  <a:cubicBezTo>
                    <a:pt x="206" y="65"/>
                    <a:pt x="204" y="58"/>
                    <a:pt x="204" y="58"/>
                  </a:cubicBezTo>
                  <a:lnTo>
                    <a:pt x="204" y="58"/>
                  </a:lnTo>
                  <a:cubicBezTo>
                    <a:pt x="203" y="58"/>
                    <a:pt x="204" y="68"/>
                    <a:pt x="206" y="90"/>
                  </a:cubicBezTo>
                  <a:cubicBezTo>
                    <a:pt x="206" y="103"/>
                    <a:pt x="212" y="116"/>
                    <a:pt x="215" y="117"/>
                  </a:cubicBezTo>
                  <a:lnTo>
                    <a:pt x="225" y="117"/>
                  </a:lnTo>
                  <a:lnTo>
                    <a:pt x="215" y="130"/>
                  </a:lnTo>
                  <a:cubicBezTo>
                    <a:pt x="212" y="130"/>
                    <a:pt x="206" y="143"/>
                    <a:pt x="206" y="157"/>
                  </a:cubicBezTo>
                  <a:cubicBezTo>
                    <a:pt x="206" y="157"/>
                    <a:pt x="206" y="169"/>
                    <a:pt x="202" y="169"/>
                  </a:cubicBezTo>
                  <a:lnTo>
                    <a:pt x="202" y="143"/>
                  </a:lnTo>
                  <a:cubicBezTo>
                    <a:pt x="206" y="130"/>
                    <a:pt x="207" y="116"/>
                    <a:pt x="206" y="103"/>
                  </a:cubicBezTo>
                  <a:cubicBezTo>
                    <a:pt x="204" y="87"/>
                    <a:pt x="199" y="75"/>
                    <a:pt x="196" y="75"/>
                  </a:cubicBezTo>
                  <a:cubicBezTo>
                    <a:pt x="195" y="75"/>
                    <a:pt x="193" y="80"/>
                    <a:pt x="193" y="89"/>
                  </a:cubicBezTo>
                  <a:cubicBezTo>
                    <a:pt x="190" y="89"/>
                    <a:pt x="190" y="89"/>
                    <a:pt x="188" y="76"/>
                  </a:cubicBezTo>
                  <a:cubicBezTo>
                    <a:pt x="188" y="71"/>
                    <a:pt x="187" y="67"/>
                    <a:pt x="186" y="67"/>
                  </a:cubicBezTo>
                  <a:cubicBezTo>
                    <a:pt x="185" y="67"/>
                    <a:pt x="183" y="74"/>
                    <a:pt x="181" y="89"/>
                  </a:cubicBezTo>
                  <a:cubicBezTo>
                    <a:pt x="179" y="103"/>
                    <a:pt x="178" y="109"/>
                    <a:pt x="176" y="109"/>
                  </a:cubicBezTo>
                  <a:cubicBezTo>
                    <a:pt x="175" y="109"/>
                    <a:pt x="173" y="102"/>
                    <a:pt x="172" y="89"/>
                  </a:cubicBezTo>
                  <a:cubicBezTo>
                    <a:pt x="168" y="73"/>
                    <a:pt x="162" y="67"/>
                    <a:pt x="158" y="67"/>
                  </a:cubicBezTo>
                  <a:cubicBezTo>
                    <a:pt x="155" y="67"/>
                    <a:pt x="153" y="70"/>
                    <a:pt x="153" y="75"/>
                  </a:cubicBezTo>
                  <a:cubicBezTo>
                    <a:pt x="153" y="90"/>
                    <a:pt x="150" y="97"/>
                    <a:pt x="147" y="97"/>
                  </a:cubicBezTo>
                  <a:cubicBezTo>
                    <a:pt x="144" y="97"/>
                    <a:pt x="142" y="94"/>
                    <a:pt x="141" y="88"/>
                  </a:cubicBezTo>
                  <a:cubicBezTo>
                    <a:pt x="139" y="81"/>
                    <a:pt x="137" y="78"/>
                    <a:pt x="136" y="78"/>
                  </a:cubicBezTo>
                  <a:cubicBezTo>
                    <a:pt x="134" y="78"/>
                    <a:pt x="133" y="81"/>
                    <a:pt x="132" y="88"/>
                  </a:cubicBezTo>
                  <a:cubicBezTo>
                    <a:pt x="132" y="79"/>
                    <a:pt x="130" y="69"/>
                    <a:pt x="128" y="69"/>
                  </a:cubicBezTo>
                  <a:cubicBezTo>
                    <a:pt x="127" y="69"/>
                    <a:pt x="126" y="71"/>
                    <a:pt x="125" y="75"/>
                  </a:cubicBezTo>
                  <a:cubicBezTo>
                    <a:pt x="125" y="75"/>
                    <a:pt x="121" y="75"/>
                    <a:pt x="125" y="87"/>
                  </a:cubicBezTo>
                  <a:cubicBezTo>
                    <a:pt x="125" y="87"/>
                    <a:pt x="121" y="100"/>
                    <a:pt x="118" y="114"/>
                  </a:cubicBezTo>
                  <a:cubicBezTo>
                    <a:pt x="121" y="114"/>
                    <a:pt x="121" y="127"/>
                    <a:pt x="121" y="141"/>
                  </a:cubicBezTo>
                  <a:cubicBezTo>
                    <a:pt x="121" y="144"/>
                    <a:pt x="121" y="145"/>
                    <a:pt x="120" y="145"/>
                  </a:cubicBezTo>
                  <a:cubicBezTo>
                    <a:pt x="116" y="145"/>
                    <a:pt x="108" y="130"/>
                    <a:pt x="104" y="100"/>
                  </a:cubicBezTo>
                  <a:lnTo>
                    <a:pt x="97" y="74"/>
                  </a:lnTo>
                  <a:lnTo>
                    <a:pt x="97" y="100"/>
                  </a:lnTo>
                  <a:cubicBezTo>
                    <a:pt x="93" y="99"/>
                    <a:pt x="91" y="99"/>
                    <a:pt x="91" y="87"/>
                  </a:cubicBezTo>
                  <a:cubicBezTo>
                    <a:pt x="91" y="74"/>
                    <a:pt x="91" y="74"/>
                    <a:pt x="88" y="74"/>
                  </a:cubicBezTo>
                  <a:cubicBezTo>
                    <a:pt x="88" y="74"/>
                    <a:pt x="84" y="74"/>
                    <a:pt x="84" y="86"/>
                  </a:cubicBezTo>
                  <a:cubicBezTo>
                    <a:pt x="84" y="102"/>
                    <a:pt x="84" y="108"/>
                    <a:pt x="84" y="108"/>
                  </a:cubicBezTo>
                  <a:cubicBezTo>
                    <a:pt x="83" y="108"/>
                    <a:pt x="82" y="105"/>
                    <a:pt x="81" y="99"/>
                  </a:cubicBezTo>
                  <a:cubicBezTo>
                    <a:pt x="79" y="86"/>
                    <a:pt x="78" y="79"/>
                    <a:pt x="77" y="79"/>
                  </a:cubicBezTo>
                  <a:cubicBezTo>
                    <a:pt x="75" y="79"/>
                    <a:pt x="74" y="86"/>
                    <a:pt x="72" y="99"/>
                  </a:cubicBezTo>
                  <a:cubicBezTo>
                    <a:pt x="72" y="112"/>
                    <a:pt x="72" y="119"/>
                    <a:pt x="72" y="119"/>
                  </a:cubicBezTo>
                  <a:cubicBezTo>
                    <a:pt x="71" y="119"/>
                    <a:pt x="70" y="112"/>
                    <a:pt x="69" y="99"/>
                  </a:cubicBezTo>
                  <a:cubicBezTo>
                    <a:pt x="69" y="86"/>
                    <a:pt x="65" y="72"/>
                    <a:pt x="63" y="72"/>
                  </a:cubicBezTo>
                  <a:lnTo>
                    <a:pt x="63" y="86"/>
                  </a:lnTo>
                  <a:cubicBezTo>
                    <a:pt x="63" y="101"/>
                    <a:pt x="62" y="107"/>
                    <a:pt x="60" y="107"/>
                  </a:cubicBezTo>
                  <a:cubicBezTo>
                    <a:pt x="59" y="107"/>
                    <a:pt x="58" y="104"/>
                    <a:pt x="56" y="98"/>
                  </a:cubicBezTo>
                  <a:cubicBezTo>
                    <a:pt x="56" y="92"/>
                    <a:pt x="56" y="89"/>
                    <a:pt x="54" y="89"/>
                  </a:cubicBezTo>
                  <a:cubicBezTo>
                    <a:pt x="52" y="89"/>
                    <a:pt x="50" y="92"/>
                    <a:pt x="47" y="98"/>
                  </a:cubicBezTo>
                  <a:cubicBezTo>
                    <a:pt x="41" y="98"/>
                    <a:pt x="37" y="98"/>
                    <a:pt x="37" y="85"/>
                  </a:cubicBezTo>
                  <a:cubicBezTo>
                    <a:pt x="37" y="72"/>
                    <a:pt x="37" y="65"/>
                    <a:pt x="37" y="65"/>
                  </a:cubicBezTo>
                  <a:cubicBezTo>
                    <a:pt x="37" y="65"/>
                    <a:pt x="36" y="72"/>
                    <a:pt x="35" y="85"/>
                  </a:cubicBezTo>
                  <a:cubicBezTo>
                    <a:pt x="33" y="91"/>
                    <a:pt x="33" y="95"/>
                    <a:pt x="31" y="95"/>
                  </a:cubicBezTo>
                  <a:cubicBezTo>
                    <a:pt x="30" y="95"/>
                    <a:pt x="28" y="91"/>
                    <a:pt x="25" y="85"/>
                  </a:cubicBezTo>
                  <a:cubicBezTo>
                    <a:pt x="24" y="78"/>
                    <a:pt x="23" y="75"/>
                    <a:pt x="23" y="75"/>
                  </a:cubicBezTo>
                  <a:cubicBezTo>
                    <a:pt x="22" y="75"/>
                    <a:pt x="21" y="78"/>
                    <a:pt x="19" y="85"/>
                  </a:cubicBezTo>
                  <a:cubicBezTo>
                    <a:pt x="19" y="111"/>
                    <a:pt x="19" y="124"/>
                    <a:pt x="22" y="124"/>
                  </a:cubicBezTo>
                  <a:cubicBezTo>
                    <a:pt x="25" y="124"/>
                    <a:pt x="25" y="124"/>
                    <a:pt x="25" y="137"/>
                  </a:cubicBezTo>
                  <a:lnTo>
                    <a:pt x="19" y="137"/>
                  </a:lnTo>
                  <a:cubicBezTo>
                    <a:pt x="16" y="137"/>
                    <a:pt x="13" y="137"/>
                    <a:pt x="7" y="150"/>
                  </a:cubicBezTo>
                  <a:cubicBezTo>
                    <a:pt x="2" y="161"/>
                    <a:pt x="1" y="179"/>
                    <a:pt x="3" y="179"/>
                  </a:cubicBezTo>
                  <a:cubicBezTo>
                    <a:pt x="4" y="179"/>
                    <a:pt x="5" y="178"/>
                    <a:pt x="6" y="176"/>
                  </a:cubicBezTo>
                  <a:lnTo>
                    <a:pt x="9" y="189"/>
                  </a:lnTo>
                  <a:cubicBezTo>
                    <a:pt x="9" y="209"/>
                    <a:pt x="11" y="219"/>
                    <a:pt x="13" y="219"/>
                  </a:cubicBezTo>
                  <a:cubicBezTo>
                    <a:pt x="14" y="219"/>
                    <a:pt x="16" y="209"/>
                    <a:pt x="16" y="189"/>
                  </a:cubicBezTo>
                  <a:cubicBezTo>
                    <a:pt x="16" y="168"/>
                    <a:pt x="16" y="158"/>
                    <a:pt x="16" y="158"/>
                  </a:cubicBezTo>
                  <a:cubicBezTo>
                    <a:pt x="17" y="158"/>
                    <a:pt x="17" y="165"/>
                    <a:pt x="18" y="177"/>
                  </a:cubicBezTo>
                  <a:cubicBezTo>
                    <a:pt x="18" y="203"/>
                    <a:pt x="22" y="204"/>
                    <a:pt x="25" y="204"/>
                  </a:cubicBezTo>
                  <a:cubicBezTo>
                    <a:pt x="28" y="204"/>
                    <a:pt x="28" y="204"/>
                    <a:pt x="28" y="216"/>
                  </a:cubicBezTo>
                  <a:cubicBezTo>
                    <a:pt x="28" y="229"/>
                    <a:pt x="31" y="243"/>
                    <a:pt x="34" y="243"/>
                  </a:cubicBezTo>
                  <a:cubicBezTo>
                    <a:pt x="37" y="243"/>
                    <a:pt x="37" y="243"/>
                    <a:pt x="37" y="229"/>
                  </a:cubicBezTo>
                  <a:cubicBezTo>
                    <a:pt x="36" y="224"/>
                    <a:pt x="36" y="221"/>
                    <a:pt x="37" y="221"/>
                  </a:cubicBezTo>
                  <a:cubicBezTo>
                    <a:pt x="39" y="221"/>
                    <a:pt x="42" y="228"/>
                    <a:pt x="43" y="243"/>
                  </a:cubicBezTo>
                  <a:cubicBezTo>
                    <a:pt x="44" y="249"/>
                    <a:pt x="45" y="252"/>
                    <a:pt x="46" y="252"/>
                  </a:cubicBezTo>
                  <a:cubicBezTo>
                    <a:pt x="46" y="252"/>
                    <a:pt x="46" y="246"/>
                    <a:pt x="46" y="231"/>
                  </a:cubicBezTo>
                  <a:cubicBezTo>
                    <a:pt x="46" y="217"/>
                    <a:pt x="48" y="210"/>
                    <a:pt x="50" y="210"/>
                  </a:cubicBezTo>
                  <a:cubicBezTo>
                    <a:pt x="52" y="210"/>
                    <a:pt x="55" y="217"/>
                    <a:pt x="56" y="231"/>
                  </a:cubicBezTo>
                  <a:lnTo>
                    <a:pt x="62" y="231"/>
                  </a:lnTo>
                  <a:cubicBezTo>
                    <a:pt x="65" y="231"/>
                    <a:pt x="65" y="217"/>
                    <a:pt x="65" y="205"/>
                  </a:cubicBezTo>
                  <a:cubicBezTo>
                    <a:pt x="65" y="189"/>
                    <a:pt x="65" y="182"/>
                    <a:pt x="66" y="182"/>
                  </a:cubicBezTo>
                  <a:cubicBezTo>
                    <a:pt x="67" y="182"/>
                    <a:pt x="67" y="186"/>
                    <a:pt x="69" y="191"/>
                  </a:cubicBezTo>
                  <a:cubicBezTo>
                    <a:pt x="70" y="200"/>
                    <a:pt x="71" y="209"/>
                    <a:pt x="71" y="218"/>
                  </a:cubicBezTo>
                  <a:cubicBezTo>
                    <a:pt x="71" y="231"/>
                    <a:pt x="74" y="232"/>
                    <a:pt x="78" y="232"/>
                  </a:cubicBezTo>
                  <a:cubicBezTo>
                    <a:pt x="81" y="232"/>
                    <a:pt x="87" y="232"/>
                    <a:pt x="87" y="218"/>
                  </a:cubicBezTo>
                  <a:lnTo>
                    <a:pt x="87" y="232"/>
                  </a:lnTo>
                  <a:cubicBezTo>
                    <a:pt x="89" y="232"/>
                    <a:pt x="90" y="238"/>
                    <a:pt x="90" y="238"/>
                  </a:cubicBezTo>
                  <a:cubicBezTo>
                    <a:pt x="90" y="238"/>
                    <a:pt x="90" y="236"/>
                    <a:pt x="90" y="232"/>
                  </a:cubicBezTo>
                  <a:cubicBezTo>
                    <a:pt x="90" y="232"/>
                    <a:pt x="93" y="232"/>
                    <a:pt x="99" y="245"/>
                  </a:cubicBezTo>
                  <a:cubicBezTo>
                    <a:pt x="100" y="248"/>
                    <a:pt x="102" y="249"/>
                    <a:pt x="103" y="249"/>
                  </a:cubicBezTo>
                  <a:cubicBezTo>
                    <a:pt x="109" y="249"/>
                    <a:pt x="113" y="228"/>
                    <a:pt x="106" y="206"/>
                  </a:cubicBezTo>
                  <a:lnTo>
                    <a:pt x="109" y="206"/>
                  </a:lnTo>
                  <a:cubicBezTo>
                    <a:pt x="112" y="206"/>
                    <a:pt x="112" y="192"/>
                    <a:pt x="112" y="192"/>
                  </a:cubicBezTo>
                  <a:cubicBezTo>
                    <a:pt x="112" y="182"/>
                    <a:pt x="114" y="180"/>
                    <a:pt x="116" y="180"/>
                  </a:cubicBezTo>
                  <a:cubicBezTo>
                    <a:pt x="117" y="180"/>
                    <a:pt x="117" y="180"/>
                    <a:pt x="118" y="180"/>
                  </a:cubicBezTo>
                  <a:lnTo>
                    <a:pt x="118" y="206"/>
                  </a:lnTo>
                  <a:cubicBezTo>
                    <a:pt x="116" y="229"/>
                    <a:pt x="118" y="243"/>
                    <a:pt x="120" y="243"/>
                  </a:cubicBezTo>
                  <a:cubicBezTo>
                    <a:pt x="121" y="243"/>
                    <a:pt x="123" y="236"/>
                    <a:pt x="125" y="219"/>
                  </a:cubicBezTo>
                  <a:lnTo>
                    <a:pt x="125" y="233"/>
                  </a:lnTo>
                  <a:cubicBezTo>
                    <a:pt x="125" y="240"/>
                    <a:pt x="125" y="243"/>
                    <a:pt x="127" y="243"/>
                  </a:cubicBezTo>
                  <a:cubicBezTo>
                    <a:pt x="128" y="243"/>
                    <a:pt x="130" y="240"/>
                    <a:pt x="134" y="233"/>
                  </a:cubicBezTo>
                  <a:cubicBezTo>
                    <a:pt x="137" y="233"/>
                    <a:pt x="141" y="207"/>
                    <a:pt x="141" y="194"/>
                  </a:cubicBezTo>
                  <a:cubicBezTo>
                    <a:pt x="141" y="180"/>
                    <a:pt x="143" y="180"/>
                    <a:pt x="143" y="180"/>
                  </a:cubicBezTo>
                  <a:cubicBezTo>
                    <a:pt x="146" y="180"/>
                    <a:pt x="146" y="180"/>
                    <a:pt x="146" y="194"/>
                  </a:cubicBezTo>
                  <a:cubicBezTo>
                    <a:pt x="146" y="207"/>
                    <a:pt x="148" y="214"/>
                    <a:pt x="150" y="214"/>
                  </a:cubicBezTo>
                  <a:cubicBezTo>
                    <a:pt x="152" y="214"/>
                    <a:pt x="154" y="207"/>
                    <a:pt x="155" y="194"/>
                  </a:cubicBezTo>
                  <a:lnTo>
                    <a:pt x="155" y="207"/>
                  </a:lnTo>
                  <a:cubicBezTo>
                    <a:pt x="155" y="217"/>
                    <a:pt x="157" y="226"/>
                    <a:pt x="163" y="226"/>
                  </a:cubicBezTo>
                  <a:cubicBezTo>
                    <a:pt x="166" y="226"/>
                    <a:pt x="170" y="224"/>
                    <a:pt x="174" y="220"/>
                  </a:cubicBezTo>
                  <a:cubicBezTo>
                    <a:pt x="187" y="222"/>
                    <a:pt x="196" y="222"/>
                    <a:pt x="196" y="235"/>
                  </a:cubicBezTo>
                  <a:cubicBezTo>
                    <a:pt x="196" y="238"/>
                    <a:pt x="196" y="239"/>
                    <a:pt x="197" y="239"/>
                  </a:cubicBezTo>
                  <a:cubicBezTo>
                    <a:pt x="200" y="239"/>
                    <a:pt x="210" y="217"/>
                    <a:pt x="215" y="196"/>
                  </a:cubicBezTo>
                  <a:cubicBezTo>
                    <a:pt x="215" y="209"/>
                    <a:pt x="218" y="209"/>
                    <a:pt x="224" y="209"/>
                  </a:cubicBezTo>
                  <a:cubicBezTo>
                    <a:pt x="234" y="209"/>
                    <a:pt x="234" y="209"/>
                    <a:pt x="234" y="223"/>
                  </a:cubicBezTo>
                  <a:cubicBezTo>
                    <a:pt x="232" y="236"/>
                    <a:pt x="231" y="243"/>
                    <a:pt x="232" y="243"/>
                  </a:cubicBezTo>
                  <a:lnTo>
                    <a:pt x="232" y="243"/>
                  </a:lnTo>
                  <a:cubicBezTo>
                    <a:pt x="232" y="243"/>
                    <a:pt x="234" y="236"/>
                    <a:pt x="237" y="223"/>
                  </a:cubicBezTo>
                  <a:cubicBezTo>
                    <a:pt x="238" y="213"/>
                    <a:pt x="240" y="209"/>
                    <a:pt x="242" y="209"/>
                  </a:cubicBezTo>
                  <a:cubicBezTo>
                    <a:pt x="245" y="209"/>
                    <a:pt x="249" y="220"/>
                    <a:pt x="249" y="236"/>
                  </a:cubicBezTo>
                  <a:cubicBezTo>
                    <a:pt x="249" y="250"/>
                    <a:pt x="252" y="250"/>
                    <a:pt x="258" y="250"/>
                  </a:cubicBezTo>
                  <a:cubicBezTo>
                    <a:pt x="262" y="237"/>
                    <a:pt x="267" y="237"/>
                    <a:pt x="274" y="237"/>
                  </a:cubicBezTo>
                  <a:cubicBezTo>
                    <a:pt x="283" y="237"/>
                    <a:pt x="283" y="237"/>
                    <a:pt x="283" y="212"/>
                  </a:cubicBezTo>
                  <a:cubicBezTo>
                    <a:pt x="283" y="185"/>
                    <a:pt x="286" y="185"/>
                    <a:pt x="292" y="185"/>
                  </a:cubicBezTo>
                  <a:cubicBezTo>
                    <a:pt x="295" y="185"/>
                    <a:pt x="299" y="186"/>
                    <a:pt x="299" y="198"/>
                  </a:cubicBezTo>
                  <a:cubicBezTo>
                    <a:pt x="299" y="198"/>
                    <a:pt x="302" y="212"/>
                    <a:pt x="305" y="212"/>
                  </a:cubicBezTo>
                  <a:cubicBezTo>
                    <a:pt x="308" y="212"/>
                    <a:pt x="311" y="212"/>
                    <a:pt x="311" y="225"/>
                  </a:cubicBezTo>
                  <a:cubicBezTo>
                    <a:pt x="311" y="225"/>
                    <a:pt x="314" y="238"/>
                    <a:pt x="320" y="238"/>
                  </a:cubicBezTo>
                  <a:cubicBezTo>
                    <a:pt x="327" y="240"/>
                    <a:pt x="333" y="240"/>
                    <a:pt x="332" y="252"/>
                  </a:cubicBezTo>
                  <a:cubicBezTo>
                    <a:pt x="333" y="252"/>
                    <a:pt x="334" y="252"/>
                    <a:pt x="334" y="252"/>
                  </a:cubicBezTo>
                  <a:cubicBezTo>
                    <a:pt x="336" y="252"/>
                    <a:pt x="336" y="250"/>
                    <a:pt x="336" y="240"/>
                  </a:cubicBezTo>
                  <a:cubicBezTo>
                    <a:pt x="336" y="230"/>
                    <a:pt x="337" y="221"/>
                    <a:pt x="343" y="221"/>
                  </a:cubicBezTo>
                  <a:cubicBezTo>
                    <a:pt x="345" y="221"/>
                    <a:pt x="348" y="222"/>
                    <a:pt x="351" y="226"/>
                  </a:cubicBezTo>
                  <a:cubicBezTo>
                    <a:pt x="353" y="226"/>
                    <a:pt x="355" y="227"/>
                    <a:pt x="356" y="227"/>
                  </a:cubicBezTo>
                  <a:cubicBezTo>
                    <a:pt x="362" y="227"/>
                    <a:pt x="367" y="224"/>
                    <a:pt x="367" y="214"/>
                  </a:cubicBezTo>
                  <a:cubicBezTo>
                    <a:pt x="371" y="214"/>
                    <a:pt x="371" y="214"/>
                    <a:pt x="371" y="227"/>
                  </a:cubicBezTo>
                  <a:cubicBezTo>
                    <a:pt x="371" y="241"/>
                    <a:pt x="372" y="247"/>
                    <a:pt x="374" y="247"/>
                  </a:cubicBezTo>
                  <a:cubicBezTo>
                    <a:pt x="376" y="247"/>
                    <a:pt x="379" y="241"/>
                    <a:pt x="383" y="227"/>
                  </a:cubicBezTo>
                  <a:cubicBezTo>
                    <a:pt x="383" y="221"/>
                    <a:pt x="384" y="218"/>
                    <a:pt x="385" y="218"/>
                  </a:cubicBezTo>
                  <a:cubicBezTo>
                    <a:pt x="386" y="218"/>
                    <a:pt x="387" y="221"/>
                    <a:pt x="388" y="227"/>
                  </a:cubicBezTo>
                  <a:cubicBezTo>
                    <a:pt x="388" y="227"/>
                    <a:pt x="389" y="227"/>
                    <a:pt x="389" y="227"/>
                  </a:cubicBezTo>
                  <a:cubicBezTo>
                    <a:pt x="389" y="227"/>
                    <a:pt x="392" y="226"/>
                    <a:pt x="395" y="215"/>
                  </a:cubicBezTo>
                  <a:cubicBezTo>
                    <a:pt x="397" y="208"/>
                    <a:pt x="398" y="205"/>
                    <a:pt x="399" y="205"/>
                  </a:cubicBezTo>
                  <a:cubicBezTo>
                    <a:pt x="400" y="205"/>
                    <a:pt x="401" y="208"/>
                    <a:pt x="404" y="215"/>
                  </a:cubicBezTo>
                  <a:cubicBezTo>
                    <a:pt x="404" y="228"/>
                    <a:pt x="408" y="228"/>
                    <a:pt x="411" y="228"/>
                  </a:cubicBezTo>
                  <a:cubicBezTo>
                    <a:pt x="414" y="222"/>
                    <a:pt x="423" y="219"/>
                    <a:pt x="432" y="219"/>
                  </a:cubicBezTo>
                  <a:cubicBezTo>
                    <a:pt x="443" y="219"/>
                    <a:pt x="453" y="222"/>
                    <a:pt x="455" y="229"/>
                  </a:cubicBezTo>
                  <a:cubicBezTo>
                    <a:pt x="457" y="217"/>
                    <a:pt x="457" y="217"/>
                    <a:pt x="460" y="217"/>
                  </a:cubicBezTo>
                  <a:cubicBezTo>
                    <a:pt x="462" y="227"/>
                    <a:pt x="463" y="231"/>
                    <a:pt x="464" y="231"/>
                  </a:cubicBezTo>
                  <a:cubicBezTo>
                    <a:pt x="466" y="231"/>
                    <a:pt x="467" y="220"/>
                    <a:pt x="467" y="204"/>
                  </a:cubicBezTo>
                  <a:lnTo>
                    <a:pt x="460" y="204"/>
                  </a:lnTo>
                  <a:cubicBezTo>
                    <a:pt x="460" y="192"/>
                    <a:pt x="462" y="185"/>
                    <a:pt x="465" y="185"/>
                  </a:cubicBezTo>
                  <a:cubicBezTo>
                    <a:pt x="467" y="185"/>
                    <a:pt x="470" y="195"/>
                    <a:pt x="470" y="217"/>
                  </a:cubicBezTo>
                  <a:cubicBezTo>
                    <a:pt x="471" y="231"/>
                    <a:pt x="472" y="237"/>
                    <a:pt x="473" y="237"/>
                  </a:cubicBezTo>
                  <a:cubicBezTo>
                    <a:pt x="473" y="237"/>
                    <a:pt x="474" y="231"/>
                    <a:pt x="476" y="217"/>
                  </a:cubicBezTo>
                  <a:cubicBezTo>
                    <a:pt x="478" y="204"/>
                    <a:pt x="479" y="197"/>
                    <a:pt x="481" y="197"/>
                  </a:cubicBezTo>
                  <a:cubicBezTo>
                    <a:pt x="482" y="197"/>
                    <a:pt x="484" y="204"/>
                    <a:pt x="485" y="217"/>
                  </a:cubicBezTo>
                  <a:cubicBezTo>
                    <a:pt x="485" y="231"/>
                    <a:pt x="485" y="237"/>
                    <a:pt x="485" y="237"/>
                  </a:cubicBezTo>
                  <a:cubicBezTo>
                    <a:pt x="486" y="237"/>
                    <a:pt x="487" y="231"/>
                    <a:pt x="488" y="217"/>
                  </a:cubicBezTo>
                  <a:cubicBezTo>
                    <a:pt x="492" y="188"/>
                    <a:pt x="496" y="171"/>
                    <a:pt x="500" y="171"/>
                  </a:cubicBezTo>
                  <a:cubicBezTo>
                    <a:pt x="502" y="171"/>
                    <a:pt x="504" y="181"/>
                    <a:pt x="504" y="205"/>
                  </a:cubicBezTo>
                  <a:cubicBezTo>
                    <a:pt x="504" y="232"/>
                    <a:pt x="507" y="245"/>
                    <a:pt x="511" y="245"/>
                  </a:cubicBezTo>
                  <a:cubicBezTo>
                    <a:pt x="513" y="245"/>
                    <a:pt x="513" y="232"/>
                    <a:pt x="513" y="218"/>
                  </a:cubicBezTo>
                  <a:cubicBezTo>
                    <a:pt x="512" y="205"/>
                    <a:pt x="512" y="198"/>
                    <a:pt x="513" y="198"/>
                  </a:cubicBezTo>
                  <a:cubicBezTo>
                    <a:pt x="514" y="198"/>
                    <a:pt x="516" y="205"/>
                    <a:pt x="520" y="218"/>
                  </a:cubicBezTo>
                  <a:cubicBezTo>
                    <a:pt x="525" y="241"/>
                    <a:pt x="529" y="251"/>
                    <a:pt x="533" y="251"/>
                  </a:cubicBezTo>
                  <a:cubicBezTo>
                    <a:pt x="537" y="251"/>
                    <a:pt x="540" y="244"/>
                    <a:pt x="544" y="233"/>
                  </a:cubicBezTo>
                  <a:cubicBezTo>
                    <a:pt x="551" y="220"/>
                    <a:pt x="556" y="213"/>
                    <a:pt x="559" y="213"/>
                  </a:cubicBezTo>
                  <a:cubicBezTo>
                    <a:pt x="562" y="213"/>
                    <a:pt x="562" y="220"/>
                    <a:pt x="557" y="233"/>
                  </a:cubicBezTo>
                  <a:cubicBezTo>
                    <a:pt x="553" y="249"/>
                    <a:pt x="552" y="255"/>
                    <a:pt x="553" y="255"/>
                  </a:cubicBezTo>
                  <a:cubicBezTo>
                    <a:pt x="553" y="255"/>
                    <a:pt x="554" y="252"/>
                    <a:pt x="557" y="246"/>
                  </a:cubicBezTo>
                  <a:lnTo>
                    <a:pt x="572" y="246"/>
                  </a:lnTo>
                  <a:cubicBezTo>
                    <a:pt x="576" y="246"/>
                    <a:pt x="579" y="234"/>
                    <a:pt x="579" y="220"/>
                  </a:cubicBezTo>
                  <a:cubicBezTo>
                    <a:pt x="581" y="237"/>
                    <a:pt x="584" y="249"/>
                    <a:pt x="587" y="249"/>
                  </a:cubicBezTo>
                  <a:cubicBezTo>
                    <a:pt x="590" y="249"/>
                    <a:pt x="592" y="244"/>
                    <a:pt x="595" y="234"/>
                  </a:cubicBezTo>
                  <a:lnTo>
                    <a:pt x="600" y="234"/>
                  </a:lnTo>
                  <a:cubicBezTo>
                    <a:pt x="604" y="234"/>
                    <a:pt x="604" y="234"/>
                    <a:pt x="607" y="222"/>
                  </a:cubicBezTo>
                  <a:cubicBezTo>
                    <a:pt x="608" y="218"/>
                    <a:pt x="609" y="216"/>
                    <a:pt x="609" y="216"/>
                  </a:cubicBezTo>
                  <a:cubicBezTo>
                    <a:pt x="611" y="216"/>
                    <a:pt x="614" y="226"/>
                    <a:pt x="616" y="235"/>
                  </a:cubicBezTo>
                  <a:cubicBezTo>
                    <a:pt x="619" y="245"/>
                    <a:pt x="620" y="254"/>
                    <a:pt x="621" y="254"/>
                  </a:cubicBezTo>
                  <a:cubicBezTo>
                    <a:pt x="622" y="254"/>
                    <a:pt x="622" y="252"/>
                    <a:pt x="622" y="249"/>
                  </a:cubicBezTo>
                  <a:cubicBezTo>
                    <a:pt x="624" y="235"/>
                    <a:pt x="627" y="222"/>
                    <a:pt x="632" y="209"/>
                  </a:cubicBezTo>
                  <a:cubicBezTo>
                    <a:pt x="633" y="205"/>
                    <a:pt x="634" y="204"/>
                    <a:pt x="634" y="204"/>
                  </a:cubicBezTo>
                  <a:cubicBezTo>
                    <a:pt x="636" y="204"/>
                    <a:pt x="637" y="213"/>
                    <a:pt x="635" y="222"/>
                  </a:cubicBezTo>
                  <a:cubicBezTo>
                    <a:pt x="634" y="232"/>
                    <a:pt x="636" y="241"/>
                    <a:pt x="641" y="249"/>
                  </a:cubicBezTo>
                  <a:cubicBezTo>
                    <a:pt x="644" y="249"/>
                    <a:pt x="650" y="249"/>
                    <a:pt x="650" y="236"/>
                  </a:cubicBezTo>
                  <a:cubicBezTo>
                    <a:pt x="650" y="229"/>
                    <a:pt x="655" y="226"/>
                    <a:pt x="660" y="226"/>
                  </a:cubicBezTo>
                  <a:cubicBezTo>
                    <a:pt x="665" y="226"/>
                    <a:pt x="671" y="229"/>
                    <a:pt x="672" y="236"/>
                  </a:cubicBezTo>
                  <a:lnTo>
                    <a:pt x="678" y="236"/>
                  </a:lnTo>
                  <a:cubicBezTo>
                    <a:pt x="678" y="236"/>
                    <a:pt x="678" y="236"/>
                    <a:pt x="678" y="236"/>
                  </a:cubicBezTo>
                  <a:cubicBezTo>
                    <a:pt x="682" y="236"/>
                    <a:pt x="685" y="224"/>
                    <a:pt x="688" y="224"/>
                  </a:cubicBezTo>
                  <a:cubicBezTo>
                    <a:pt x="688" y="224"/>
                    <a:pt x="691" y="224"/>
                    <a:pt x="694" y="210"/>
                  </a:cubicBezTo>
                  <a:cubicBezTo>
                    <a:pt x="697" y="210"/>
                    <a:pt x="700" y="210"/>
                    <a:pt x="700" y="224"/>
                  </a:cubicBezTo>
                  <a:cubicBezTo>
                    <a:pt x="702" y="211"/>
                    <a:pt x="703" y="205"/>
                    <a:pt x="704" y="205"/>
                  </a:cubicBezTo>
                  <a:cubicBezTo>
                    <a:pt x="704" y="205"/>
                    <a:pt x="705" y="211"/>
                    <a:pt x="706" y="224"/>
                  </a:cubicBezTo>
                  <a:cubicBezTo>
                    <a:pt x="706" y="237"/>
                    <a:pt x="706" y="244"/>
                    <a:pt x="706" y="244"/>
                  </a:cubicBezTo>
                  <a:cubicBezTo>
                    <a:pt x="707" y="244"/>
                    <a:pt x="708" y="237"/>
                    <a:pt x="709" y="224"/>
                  </a:cubicBezTo>
                  <a:cubicBezTo>
                    <a:pt x="711" y="218"/>
                    <a:pt x="712" y="215"/>
                    <a:pt x="713" y="215"/>
                  </a:cubicBezTo>
                  <a:cubicBezTo>
                    <a:pt x="713" y="215"/>
                    <a:pt x="714" y="218"/>
                    <a:pt x="716" y="225"/>
                  </a:cubicBezTo>
                  <a:cubicBezTo>
                    <a:pt x="716" y="231"/>
                    <a:pt x="717" y="235"/>
                    <a:pt x="717" y="235"/>
                  </a:cubicBezTo>
                  <a:cubicBezTo>
                    <a:pt x="718" y="235"/>
                    <a:pt x="718" y="232"/>
                    <a:pt x="718" y="225"/>
                  </a:cubicBezTo>
                  <a:cubicBezTo>
                    <a:pt x="720" y="208"/>
                    <a:pt x="725" y="197"/>
                    <a:pt x="728" y="197"/>
                  </a:cubicBezTo>
                  <a:cubicBezTo>
                    <a:pt x="730" y="197"/>
                    <a:pt x="732" y="202"/>
                    <a:pt x="732" y="212"/>
                  </a:cubicBezTo>
                  <a:cubicBezTo>
                    <a:pt x="732" y="212"/>
                    <a:pt x="734" y="212"/>
                    <a:pt x="737" y="199"/>
                  </a:cubicBezTo>
                  <a:cubicBezTo>
                    <a:pt x="739" y="186"/>
                    <a:pt x="740" y="179"/>
                    <a:pt x="740" y="179"/>
                  </a:cubicBezTo>
                  <a:cubicBezTo>
                    <a:pt x="741" y="179"/>
                    <a:pt x="741" y="186"/>
                    <a:pt x="741" y="199"/>
                  </a:cubicBezTo>
                  <a:cubicBezTo>
                    <a:pt x="742" y="212"/>
                    <a:pt x="744" y="219"/>
                    <a:pt x="745" y="219"/>
                  </a:cubicBezTo>
                  <a:cubicBezTo>
                    <a:pt x="747" y="219"/>
                    <a:pt x="748" y="212"/>
                    <a:pt x="750" y="199"/>
                  </a:cubicBezTo>
                  <a:cubicBezTo>
                    <a:pt x="750" y="199"/>
                    <a:pt x="751" y="193"/>
                    <a:pt x="753" y="193"/>
                  </a:cubicBezTo>
                  <a:cubicBezTo>
                    <a:pt x="754" y="193"/>
                    <a:pt x="755" y="195"/>
                    <a:pt x="756" y="199"/>
                  </a:cubicBezTo>
                  <a:cubicBezTo>
                    <a:pt x="760" y="207"/>
                    <a:pt x="768" y="215"/>
                    <a:pt x="773" y="215"/>
                  </a:cubicBezTo>
                  <a:cubicBezTo>
                    <a:pt x="777" y="215"/>
                    <a:pt x="779" y="211"/>
                    <a:pt x="778" y="200"/>
                  </a:cubicBezTo>
                  <a:lnTo>
                    <a:pt x="784" y="200"/>
                  </a:lnTo>
                  <a:cubicBezTo>
                    <a:pt x="787" y="207"/>
                    <a:pt x="789" y="210"/>
                    <a:pt x="791" y="210"/>
                  </a:cubicBezTo>
                  <a:cubicBezTo>
                    <a:pt x="793" y="210"/>
                    <a:pt x="795" y="207"/>
                    <a:pt x="797" y="200"/>
                  </a:cubicBezTo>
                  <a:lnTo>
                    <a:pt x="800" y="188"/>
                  </a:lnTo>
                  <a:cubicBezTo>
                    <a:pt x="800" y="200"/>
                    <a:pt x="802" y="214"/>
                    <a:pt x="806" y="214"/>
                  </a:cubicBezTo>
                  <a:cubicBezTo>
                    <a:pt x="809" y="214"/>
                    <a:pt x="809" y="214"/>
                    <a:pt x="809" y="201"/>
                  </a:cubicBezTo>
                  <a:cubicBezTo>
                    <a:pt x="806" y="188"/>
                    <a:pt x="809" y="188"/>
                    <a:pt x="812" y="188"/>
                  </a:cubicBezTo>
                  <a:cubicBezTo>
                    <a:pt x="816" y="188"/>
                    <a:pt x="818" y="201"/>
                    <a:pt x="818" y="215"/>
                  </a:cubicBezTo>
                  <a:lnTo>
                    <a:pt x="821" y="215"/>
                  </a:lnTo>
                  <a:cubicBezTo>
                    <a:pt x="821" y="199"/>
                    <a:pt x="823" y="193"/>
                    <a:pt x="824" y="193"/>
                  </a:cubicBezTo>
                  <a:cubicBezTo>
                    <a:pt x="824" y="193"/>
                    <a:pt x="825" y="196"/>
                    <a:pt x="825" y="201"/>
                  </a:cubicBezTo>
                  <a:cubicBezTo>
                    <a:pt x="828" y="215"/>
                    <a:pt x="830" y="215"/>
                    <a:pt x="834" y="215"/>
                  </a:cubicBezTo>
                  <a:cubicBezTo>
                    <a:pt x="834" y="210"/>
                    <a:pt x="834" y="209"/>
                    <a:pt x="835" y="209"/>
                  </a:cubicBezTo>
                  <a:lnTo>
                    <a:pt x="835" y="209"/>
                  </a:lnTo>
                  <a:cubicBezTo>
                    <a:pt x="835" y="209"/>
                    <a:pt x="836" y="215"/>
                    <a:pt x="834" y="215"/>
                  </a:cubicBezTo>
                  <a:lnTo>
                    <a:pt x="834" y="228"/>
                  </a:lnTo>
                  <a:cubicBezTo>
                    <a:pt x="835" y="232"/>
                    <a:pt x="835" y="234"/>
                    <a:pt x="836" y="234"/>
                  </a:cubicBezTo>
                  <a:cubicBezTo>
                    <a:pt x="837" y="234"/>
                    <a:pt x="837" y="224"/>
                    <a:pt x="837" y="215"/>
                  </a:cubicBezTo>
                  <a:lnTo>
                    <a:pt x="843" y="215"/>
                  </a:lnTo>
                  <a:cubicBezTo>
                    <a:pt x="843" y="215"/>
                    <a:pt x="844" y="215"/>
                    <a:pt x="844" y="215"/>
                  </a:cubicBezTo>
                  <a:cubicBezTo>
                    <a:pt x="847" y="215"/>
                    <a:pt x="849" y="214"/>
                    <a:pt x="846" y="203"/>
                  </a:cubicBezTo>
                  <a:cubicBezTo>
                    <a:pt x="846" y="189"/>
                    <a:pt x="846" y="176"/>
                    <a:pt x="850" y="176"/>
                  </a:cubicBezTo>
                  <a:cubicBezTo>
                    <a:pt x="850" y="171"/>
                    <a:pt x="850" y="170"/>
                    <a:pt x="850" y="170"/>
                  </a:cubicBezTo>
                  <a:lnTo>
                    <a:pt x="850" y="170"/>
                  </a:lnTo>
                  <a:cubicBezTo>
                    <a:pt x="851" y="170"/>
                    <a:pt x="852" y="176"/>
                    <a:pt x="850" y="176"/>
                  </a:cubicBezTo>
                  <a:cubicBezTo>
                    <a:pt x="850" y="189"/>
                    <a:pt x="850" y="203"/>
                    <a:pt x="853" y="203"/>
                  </a:cubicBezTo>
                  <a:cubicBezTo>
                    <a:pt x="856" y="203"/>
                    <a:pt x="856" y="216"/>
                    <a:pt x="856" y="216"/>
                  </a:cubicBezTo>
                  <a:cubicBezTo>
                    <a:pt x="855" y="227"/>
                    <a:pt x="856" y="231"/>
                    <a:pt x="859" y="231"/>
                  </a:cubicBezTo>
                  <a:cubicBezTo>
                    <a:pt x="862" y="231"/>
                    <a:pt x="867" y="224"/>
                    <a:pt x="869" y="216"/>
                  </a:cubicBezTo>
                  <a:cubicBezTo>
                    <a:pt x="871" y="203"/>
                    <a:pt x="874" y="197"/>
                    <a:pt x="875" y="197"/>
                  </a:cubicBezTo>
                  <a:cubicBezTo>
                    <a:pt x="877" y="197"/>
                    <a:pt x="878" y="203"/>
                    <a:pt x="878" y="216"/>
                  </a:cubicBezTo>
                  <a:cubicBezTo>
                    <a:pt x="878" y="224"/>
                    <a:pt x="878" y="227"/>
                    <a:pt x="879" y="227"/>
                  </a:cubicBezTo>
                  <a:cubicBezTo>
                    <a:pt x="881" y="227"/>
                    <a:pt x="885" y="206"/>
                    <a:pt x="887" y="177"/>
                  </a:cubicBezTo>
                  <a:lnTo>
                    <a:pt x="890" y="137"/>
                  </a:lnTo>
                  <a:lnTo>
                    <a:pt x="890" y="177"/>
                  </a:lnTo>
                  <a:cubicBezTo>
                    <a:pt x="892" y="208"/>
                    <a:pt x="893" y="221"/>
                    <a:pt x="895" y="221"/>
                  </a:cubicBezTo>
                  <a:cubicBezTo>
                    <a:pt x="896" y="221"/>
                    <a:pt x="899" y="215"/>
                    <a:pt x="902" y="204"/>
                  </a:cubicBezTo>
                  <a:cubicBezTo>
                    <a:pt x="906" y="197"/>
                    <a:pt x="907" y="194"/>
                    <a:pt x="908" y="194"/>
                  </a:cubicBezTo>
                  <a:cubicBezTo>
                    <a:pt x="909" y="194"/>
                    <a:pt x="909" y="197"/>
                    <a:pt x="909" y="204"/>
                  </a:cubicBezTo>
                  <a:cubicBezTo>
                    <a:pt x="909" y="217"/>
                    <a:pt x="912" y="217"/>
                    <a:pt x="921" y="218"/>
                  </a:cubicBezTo>
                  <a:cubicBezTo>
                    <a:pt x="930" y="218"/>
                    <a:pt x="934" y="218"/>
                    <a:pt x="934" y="205"/>
                  </a:cubicBezTo>
                  <a:lnTo>
                    <a:pt x="939" y="205"/>
                  </a:lnTo>
                  <a:cubicBezTo>
                    <a:pt x="941" y="215"/>
                    <a:pt x="942" y="220"/>
                    <a:pt x="944" y="220"/>
                  </a:cubicBezTo>
                  <a:cubicBezTo>
                    <a:pt x="946" y="220"/>
                    <a:pt x="948" y="208"/>
                    <a:pt x="946" y="192"/>
                  </a:cubicBezTo>
                  <a:lnTo>
                    <a:pt x="953" y="192"/>
                  </a:lnTo>
                  <a:lnTo>
                    <a:pt x="953" y="206"/>
                  </a:lnTo>
                  <a:cubicBezTo>
                    <a:pt x="953" y="218"/>
                    <a:pt x="958" y="219"/>
                    <a:pt x="983" y="219"/>
                  </a:cubicBezTo>
                  <a:cubicBezTo>
                    <a:pt x="988" y="220"/>
                    <a:pt x="992" y="220"/>
                    <a:pt x="995" y="220"/>
                  </a:cubicBezTo>
                  <a:cubicBezTo>
                    <a:pt x="1012" y="220"/>
                    <a:pt x="1014" y="216"/>
                    <a:pt x="1014" y="195"/>
                  </a:cubicBezTo>
                  <a:cubicBezTo>
                    <a:pt x="1016" y="181"/>
                    <a:pt x="1018" y="175"/>
                    <a:pt x="1019" y="175"/>
                  </a:cubicBezTo>
                  <a:cubicBezTo>
                    <a:pt x="1020" y="175"/>
                    <a:pt x="1021" y="181"/>
                    <a:pt x="1021" y="195"/>
                  </a:cubicBezTo>
                  <a:cubicBezTo>
                    <a:pt x="1021" y="204"/>
                    <a:pt x="1022" y="213"/>
                    <a:pt x="1023" y="213"/>
                  </a:cubicBezTo>
                  <a:cubicBezTo>
                    <a:pt x="1023" y="213"/>
                    <a:pt x="1023" y="212"/>
                    <a:pt x="1023" y="208"/>
                  </a:cubicBezTo>
                  <a:cubicBezTo>
                    <a:pt x="1023" y="208"/>
                    <a:pt x="1030" y="208"/>
                    <a:pt x="1033" y="222"/>
                  </a:cubicBezTo>
                  <a:cubicBezTo>
                    <a:pt x="1037" y="233"/>
                    <a:pt x="1040" y="237"/>
                    <a:pt x="1042" y="237"/>
                  </a:cubicBezTo>
                  <a:cubicBezTo>
                    <a:pt x="1045" y="237"/>
                    <a:pt x="1046" y="229"/>
                    <a:pt x="1046" y="222"/>
                  </a:cubicBezTo>
                  <a:cubicBezTo>
                    <a:pt x="1044" y="210"/>
                    <a:pt x="1044" y="206"/>
                    <a:pt x="1045" y="206"/>
                  </a:cubicBezTo>
                  <a:lnTo>
                    <a:pt x="1045" y="206"/>
                  </a:lnTo>
                  <a:cubicBezTo>
                    <a:pt x="1045" y="206"/>
                    <a:pt x="1047" y="214"/>
                    <a:pt x="1049" y="222"/>
                  </a:cubicBezTo>
                  <a:cubicBezTo>
                    <a:pt x="1051" y="231"/>
                    <a:pt x="1053" y="241"/>
                    <a:pt x="1054" y="241"/>
                  </a:cubicBezTo>
                  <a:cubicBezTo>
                    <a:pt x="1054" y="241"/>
                    <a:pt x="1055" y="239"/>
                    <a:pt x="1055" y="235"/>
                  </a:cubicBezTo>
                  <a:cubicBezTo>
                    <a:pt x="1057" y="227"/>
                    <a:pt x="1064" y="220"/>
                    <a:pt x="1069" y="220"/>
                  </a:cubicBezTo>
                  <a:cubicBezTo>
                    <a:pt x="1074" y="220"/>
                    <a:pt x="1077" y="224"/>
                    <a:pt x="1077" y="236"/>
                  </a:cubicBezTo>
                  <a:lnTo>
                    <a:pt x="1083" y="236"/>
                  </a:lnTo>
                  <a:cubicBezTo>
                    <a:pt x="1083" y="223"/>
                    <a:pt x="1090" y="223"/>
                    <a:pt x="1095" y="223"/>
                  </a:cubicBezTo>
                  <a:cubicBezTo>
                    <a:pt x="1102" y="224"/>
                    <a:pt x="1104" y="224"/>
                    <a:pt x="1104" y="236"/>
                  </a:cubicBezTo>
                  <a:cubicBezTo>
                    <a:pt x="1103" y="243"/>
                    <a:pt x="1103" y="246"/>
                    <a:pt x="1104" y="246"/>
                  </a:cubicBezTo>
                  <a:cubicBezTo>
                    <a:pt x="1105" y="246"/>
                    <a:pt x="1108" y="243"/>
                    <a:pt x="1111" y="237"/>
                  </a:cubicBezTo>
                  <a:cubicBezTo>
                    <a:pt x="1114" y="237"/>
                    <a:pt x="1118" y="210"/>
                    <a:pt x="1120" y="210"/>
                  </a:cubicBezTo>
                  <a:cubicBezTo>
                    <a:pt x="1120" y="197"/>
                    <a:pt x="1123" y="185"/>
                    <a:pt x="1127" y="185"/>
                  </a:cubicBezTo>
                  <a:lnTo>
                    <a:pt x="1127" y="198"/>
                  </a:lnTo>
                  <a:lnTo>
                    <a:pt x="1127" y="224"/>
                  </a:lnTo>
                  <a:cubicBezTo>
                    <a:pt x="1130" y="224"/>
                    <a:pt x="1132" y="224"/>
                    <a:pt x="1132" y="212"/>
                  </a:cubicBezTo>
                  <a:cubicBezTo>
                    <a:pt x="1136" y="224"/>
                    <a:pt x="1139" y="225"/>
                    <a:pt x="1146" y="225"/>
                  </a:cubicBezTo>
                  <a:cubicBezTo>
                    <a:pt x="1151" y="225"/>
                    <a:pt x="1158" y="225"/>
                    <a:pt x="1160" y="212"/>
                  </a:cubicBezTo>
                  <a:cubicBezTo>
                    <a:pt x="1162" y="225"/>
                    <a:pt x="1168" y="232"/>
                    <a:pt x="1173" y="232"/>
                  </a:cubicBezTo>
                  <a:cubicBezTo>
                    <a:pt x="1179" y="232"/>
                    <a:pt x="1184" y="226"/>
                    <a:pt x="1186" y="213"/>
                  </a:cubicBezTo>
                  <a:cubicBezTo>
                    <a:pt x="1186" y="206"/>
                    <a:pt x="1187" y="203"/>
                    <a:pt x="1188" y="203"/>
                  </a:cubicBezTo>
                  <a:cubicBezTo>
                    <a:pt x="1189" y="203"/>
                    <a:pt x="1190" y="206"/>
                    <a:pt x="1192" y="213"/>
                  </a:cubicBezTo>
                  <a:cubicBezTo>
                    <a:pt x="1193" y="219"/>
                    <a:pt x="1194" y="223"/>
                    <a:pt x="1195" y="223"/>
                  </a:cubicBezTo>
                  <a:cubicBezTo>
                    <a:pt x="1196" y="223"/>
                    <a:pt x="1197" y="219"/>
                    <a:pt x="1198" y="213"/>
                  </a:cubicBezTo>
                  <a:cubicBezTo>
                    <a:pt x="1199" y="209"/>
                    <a:pt x="1200" y="208"/>
                    <a:pt x="1201" y="208"/>
                  </a:cubicBezTo>
                  <a:cubicBezTo>
                    <a:pt x="1203" y="208"/>
                    <a:pt x="1205" y="217"/>
                    <a:pt x="1207" y="226"/>
                  </a:cubicBezTo>
                  <a:cubicBezTo>
                    <a:pt x="1209" y="242"/>
                    <a:pt x="1211" y="248"/>
                    <a:pt x="1213" y="248"/>
                  </a:cubicBezTo>
                  <a:cubicBezTo>
                    <a:pt x="1214" y="248"/>
                    <a:pt x="1215" y="245"/>
                    <a:pt x="1216" y="240"/>
                  </a:cubicBezTo>
                  <a:cubicBezTo>
                    <a:pt x="1223" y="227"/>
                    <a:pt x="1230" y="227"/>
                    <a:pt x="1233" y="227"/>
                  </a:cubicBezTo>
                  <a:cubicBezTo>
                    <a:pt x="1241" y="214"/>
                    <a:pt x="1244" y="215"/>
                    <a:pt x="1243" y="201"/>
                  </a:cubicBezTo>
                  <a:cubicBezTo>
                    <a:pt x="1244" y="192"/>
                    <a:pt x="1247" y="183"/>
                    <a:pt x="1250" y="175"/>
                  </a:cubicBezTo>
                  <a:cubicBezTo>
                    <a:pt x="1253" y="170"/>
                    <a:pt x="1255" y="169"/>
                    <a:pt x="1256" y="169"/>
                  </a:cubicBezTo>
                  <a:cubicBezTo>
                    <a:pt x="1258" y="169"/>
                    <a:pt x="1257" y="175"/>
                    <a:pt x="1254" y="175"/>
                  </a:cubicBezTo>
                  <a:cubicBezTo>
                    <a:pt x="1244" y="188"/>
                    <a:pt x="1249" y="188"/>
                    <a:pt x="1250" y="201"/>
                  </a:cubicBezTo>
                  <a:cubicBezTo>
                    <a:pt x="1251" y="215"/>
                    <a:pt x="1258" y="215"/>
                    <a:pt x="1261" y="215"/>
                  </a:cubicBezTo>
                  <a:lnTo>
                    <a:pt x="1275" y="215"/>
                  </a:lnTo>
                  <a:cubicBezTo>
                    <a:pt x="1278" y="222"/>
                    <a:pt x="1280" y="225"/>
                    <a:pt x="1282" y="225"/>
                  </a:cubicBezTo>
                  <a:cubicBezTo>
                    <a:pt x="1284" y="225"/>
                    <a:pt x="1286" y="222"/>
                    <a:pt x="1288" y="216"/>
                  </a:cubicBezTo>
                  <a:cubicBezTo>
                    <a:pt x="1290" y="210"/>
                    <a:pt x="1291" y="206"/>
                    <a:pt x="1293" y="203"/>
                  </a:cubicBezTo>
                  <a:lnTo>
                    <a:pt x="1293" y="203"/>
                  </a:lnTo>
                  <a:cubicBezTo>
                    <a:pt x="1290" y="216"/>
                    <a:pt x="1298" y="223"/>
                    <a:pt x="1308" y="223"/>
                  </a:cubicBezTo>
                  <a:cubicBezTo>
                    <a:pt x="1317" y="223"/>
                    <a:pt x="1329" y="217"/>
                    <a:pt x="1338" y="205"/>
                  </a:cubicBezTo>
                  <a:lnTo>
                    <a:pt x="1338" y="205"/>
                  </a:lnTo>
                  <a:cubicBezTo>
                    <a:pt x="1336" y="208"/>
                    <a:pt x="1334" y="213"/>
                    <a:pt x="1332" y="217"/>
                  </a:cubicBezTo>
                  <a:cubicBezTo>
                    <a:pt x="1325" y="231"/>
                    <a:pt x="1329" y="231"/>
                    <a:pt x="1335" y="231"/>
                  </a:cubicBezTo>
                  <a:cubicBezTo>
                    <a:pt x="1337" y="231"/>
                    <a:pt x="1356" y="218"/>
                    <a:pt x="1367" y="218"/>
                  </a:cubicBezTo>
                  <a:cubicBezTo>
                    <a:pt x="1367" y="218"/>
                    <a:pt x="1367" y="218"/>
                    <a:pt x="1368" y="218"/>
                  </a:cubicBezTo>
                  <a:cubicBezTo>
                    <a:pt x="1370" y="219"/>
                    <a:pt x="1372" y="219"/>
                    <a:pt x="1374" y="219"/>
                  </a:cubicBezTo>
                  <a:cubicBezTo>
                    <a:pt x="1384" y="219"/>
                    <a:pt x="1395" y="214"/>
                    <a:pt x="1400" y="205"/>
                  </a:cubicBezTo>
                  <a:lnTo>
                    <a:pt x="1400" y="205"/>
                  </a:lnTo>
                  <a:cubicBezTo>
                    <a:pt x="1404" y="206"/>
                    <a:pt x="1404" y="206"/>
                    <a:pt x="1395" y="218"/>
                  </a:cubicBezTo>
                  <a:cubicBezTo>
                    <a:pt x="1381" y="232"/>
                    <a:pt x="1385" y="232"/>
                    <a:pt x="1388" y="232"/>
                  </a:cubicBezTo>
                  <a:cubicBezTo>
                    <a:pt x="1390" y="232"/>
                    <a:pt x="1400" y="219"/>
                    <a:pt x="1410" y="206"/>
                  </a:cubicBezTo>
                  <a:cubicBezTo>
                    <a:pt x="1415" y="199"/>
                    <a:pt x="1419" y="196"/>
                    <a:pt x="1421" y="196"/>
                  </a:cubicBezTo>
                  <a:cubicBezTo>
                    <a:pt x="1423" y="196"/>
                    <a:pt x="1423" y="199"/>
                    <a:pt x="1422" y="206"/>
                  </a:cubicBezTo>
                  <a:cubicBezTo>
                    <a:pt x="1420" y="213"/>
                    <a:pt x="1421" y="216"/>
                    <a:pt x="1425" y="216"/>
                  </a:cubicBezTo>
                  <a:cubicBezTo>
                    <a:pt x="1426" y="216"/>
                    <a:pt x="1427" y="216"/>
                    <a:pt x="1427" y="216"/>
                  </a:cubicBezTo>
                  <a:cubicBezTo>
                    <a:pt x="1428" y="219"/>
                    <a:pt x="1430" y="220"/>
                    <a:pt x="1432" y="220"/>
                  </a:cubicBezTo>
                  <a:cubicBezTo>
                    <a:pt x="1434" y="220"/>
                    <a:pt x="1435" y="220"/>
                    <a:pt x="1437" y="219"/>
                  </a:cubicBezTo>
                  <a:lnTo>
                    <a:pt x="1437" y="219"/>
                  </a:lnTo>
                  <a:cubicBezTo>
                    <a:pt x="1438" y="223"/>
                    <a:pt x="1438" y="226"/>
                    <a:pt x="1427" y="238"/>
                  </a:cubicBezTo>
                  <a:cubicBezTo>
                    <a:pt x="1419" y="250"/>
                    <a:pt x="1411" y="262"/>
                    <a:pt x="1416" y="262"/>
                  </a:cubicBezTo>
                  <a:cubicBezTo>
                    <a:pt x="1418" y="262"/>
                    <a:pt x="1422" y="260"/>
                    <a:pt x="1429" y="255"/>
                  </a:cubicBezTo>
                  <a:lnTo>
                    <a:pt x="1429" y="255"/>
                  </a:lnTo>
                  <a:cubicBezTo>
                    <a:pt x="1429" y="259"/>
                    <a:pt x="1429" y="259"/>
                    <a:pt x="1418" y="270"/>
                  </a:cubicBezTo>
                  <a:cubicBezTo>
                    <a:pt x="1411" y="279"/>
                    <a:pt x="1404" y="286"/>
                    <a:pt x="1405" y="286"/>
                  </a:cubicBezTo>
                  <a:cubicBezTo>
                    <a:pt x="1406" y="286"/>
                    <a:pt x="1409" y="283"/>
                    <a:pt x="1418" y="277"/>
                  </a:cubicBezTo>
                  <a:cubicBezTo>
                    <a:pt x="1420" y="276"/>
                    <a:pt x="1422" y="276"/>
                    <a:pt x="1424" y="276"/>
                  </a:cubicBezTo>
                  <a:cubicBezTo>
                    <a:pt x="1432" y="276"/>
                    <a:pt x="1431" y="285"/>
                    <a:pt x="1422" y="299"/>
                  </a:cubicBezTo>
                  <a:cubicBezTo>
                    <a:pt x="1422" y="300"/>
                    <a:pt x="1422" y="302"/>
                    <a:pt x="1424" y="302"/>
                  </a:cubicBezTo>
                  <a:cubicBezTo>
                    <a:pt x="1425" y="302"/>
                    <a:pt x="1428" y="300"/>
                    <a:pt x="1434" y="296"/>
                  </a:cubicBezTo>
                  <a:lnTo>
                    <a:pt x="1446" y="287"/>
                  </a:lnTo>
                  <a:lnTo>
                    <a:pt x="1446" y="287"/>
                  </a:lnTo>
                  <a:cubicBezTo>
                    <a:pt x="1433" y="298"/>
                    <a:pt x="1428" y="304"/>
                    <a:pt x="1429" y="304"/>
                  </a:cubicBezTo>
                  <a:cubicBezTo>
                    <a:pt x="1430" y="304"/>
                    <a:pt x="1436" y="300"/>
                    <a:pt x="1447" y="293"/>
                  </a:cubicBezTo>
                  <a:cubicBezTo>
                    <a:pt x="1452" y="290"/>
                    <a:pt x="1455" y="288"/>
                    <a:pt x="1456" y="288"/>
                  </a:cubicBezTo>
                  <a:cubicBezTo>
                    <a:pt x="1457" y="288"/>
                    <a:pt x="1455" y="291"/>
                    <a:pt x="1447" y="297"/>
                  </a:cubicBezTo>
                  <a:cubicBezTo>
                    <a:pt x="1436" y="309"/>
                    <a:pt x="1436" y="312"/>
                    <a:pt x="1436" y="312"/>
                  </a:cubicBezTo>
                  <a:cubicBezTo>
                    <a:pt x="1436" y="315"/>
                    <a:pt x="1451" y="324"/>
                    <a:pt x="1453" y="342"/>
                  </a:cubicBezTo>
                  <a:cubicBezTo>
                    <a:pt x="1456" y="365"/>
                    <a:pt x="1457" y="376"/>
                    <a:pt x="1466" y="376"/>
                  </a:cubicBezTo>
                  <a:cubicBezTo>
                    <a:pt x="1467" y="376"/>
                    <a:pt x="1469" y="376"/>
                    <a:pt x="1471" y="375"/>
                  </a:cubicBezTo>
                  <a:cubicBezTo>
                    <a:pt x="1474" y="375"/>
                    <a:pt x="1477" y="375"/>
                    <a:pt x="1478" y="375"/>
                  </a:cubicBezTo>
                  <a:cubicBezTo>
                    <a:pt x="1482" y="375"/>
                    <a:pt x="1480" y="376"/>
                    <a:pt x="1472" y="382"/>
                  </a:cubicBezTo>
                  <a:cubicBezTo>
                    <a:pt x="1460" y="390"/>
                    <a:pt x="1460" y="393"/>
                    <a:pt x="1460" y="397"/>
                  </a:cubicBezTo>
                  <a:cubicBezTo>
                    <a:pt x="1461" y="400"/>
                    <a:pt x="1461" y="403"/>
                    <a:pt x="1449" y="407"/>
                  </a:cubicBezTo>
                  <a:cubicBezTo>
                    <a:pt x="1461" y="407"/>
                    <a:pt x="1461" y="407"/>
                    <a:pt x="1462" y="410"/>
                  </a:cubicBezTo>
                  <a:cubicBezTo>
                    <a:pt x="1449" y="413"/>
                    <a:pt x="1450" y="417"/>
                    <a:pt x="1463" y="417"/>
                  </a:cubicBezTo>
                  <a:cubicBezTo>
                    <a:pt x="1472" y="416"/>
                    <a:pt x="1477" y="416"/>
                    <a:pt x="1480" y="416"/>
                  </a:cubicBezTo>
                  <a:cubicBezTo>
                    <a:pt x="1486" y="416"/>
                    <a:pt x="1480" y="417"/>
                    <a:pt x="1463" y="420"/>
                  </a:cubicBezTo>
                  <a:cubicBezTo>
                    <a:pt x="1452" y="423"/>
                    <a:pt x="1443" y="431"/>
                    <a:pt x="1446" y="431"/>
                  </a:cubicBezTo>
                  <a:cubicBezTo>
                    <a:pt x="1447" y="431"/>
                    <a:pt x="1448" y="430"/>
                    <a:pt x="1451" y="429"/>
                  </a:cubicBezTo>
                  <a:cubicBezTo>
                    <a:pt x="1452" y="429"/>
                    <a:pt x="1454" y="429"/>
                    <a:pt x="1455" y="429"/>
                  </a:cubicBezTo>
                  <a:cubicBezTo>
                    <a:pt x="1465" y="429"/>
                    <a:pt x="1467" y="435"/>
                    <a:pt x="1478" y="435"/>
                  </a:cubicBezTo>
                  <a:cubicBezTo>
                    <a:pt x="1479" y="438"/>
                    <a:pt x="1479" y="441"/>
                    <a:pt x="1466" y="444"/>
                  </a:cubicBezTo>
                  <a:cubicBezTo>
                    <a:pt x="1453" y="448"/>
                    <a:pt x="1469" y="462"/>
                    <a:pt x="1482" y="463"/>
                  </a:cubicBezTo>
                  <a:cubicBezTo>
                    <a:pt x="1485" y="462"/>
                    <a:pt x="1487" y="462"/>
                    <a:pt x="1489" y="462"/>
                  </a:cubicBezTo>
                  <a:cubicBezTo>
                    <a:pt x="1494" y="462"/>
                    <a:pt x="1493" y="464"/>
                    <a:pt x="1482" y="466"/>
                  </a:cubicBezTo>
                  <a:cubicBezTo>
                    <a:pt x="1469" y="468"/>
                    <a:pt x="1470" y="471"/>
                    <a:pt x="1470" y="474"/>
                  </a:cubicBezTo>
                  <a:cubicBezTo>
                    <a:pt x="1483" y="475"/>
                    <a:pt x="1470" y="477"/>
                    <a:pt x="1458" y="480"/>
                  </a:cubicBezTo>
                  <a:cubicBezTo>
                    <a:pt x="1455" y="479"/>
                    <a:pt x="1453" y="479"/>
                    <a:pt x="1452" y="479"/>
                  </a:cubicBezTo>
                  <a:cubicBezTo>
                    <a:pt x="1444" y="479"/>
                    <a:pt x="1444" y="482"/>
                    <a:pt x="1445" y="487"/>
                  </a:cubicBezTo>
                  <a:cubicBezTo>
                    <a:pt x="1459" y="489"/>
                    <a:pt x="1460" y="501"/>
                    <a:pt x="1461" y="510"/>
                  </a:cubicBezTo>
                  <a:cubicBezTo>
                    <a:pt x="1463" y="526"/>
                    <a:pt x="1477" y="527"/>
                    <a:pt x="1503" y="529"/>
                  </a:cubicBezTo>
                  <a:lnTo>
                    <a:pt x="1529" y="528"/>
                  </a:lnTo>
                  <a:lnTo>
                    <a:pt x="1503" y="532"/>
                  </a:lnTo>
                  <a:cubicBezTo>
                    <a:pt x="1490" y="533"/>
                    <a:pt x="1464" y="541"/>
                    <a:pt x="1464" y="541"/>
                  </a:cubicBezTo>
                  <a:cubicBezTo>
                    <a:pt x="1465" y="543"/>
                    <a:pt x="1467" y="543"/>
                    <a:pt x="1470" y="543"/>
                  </a:cubicBezTo>
                  <a:cubicBezTo>
                    <a:pt x="1475" y="543"/>
                    <a:pt x="1483" y="542"/>
                    <a:pt x="1491" y="540"/>
                  </a:cubicBezTo>
                  <a:cubicBezTo>
                    <a:pt x="1494" y="540"/>
                    <a:pt x="1496" y="540"/>
                    <a:pt x="1498" y="540"/>
                  </a:cubicBezTo>
                  <a:cubicBezTo>
                    <a:pt x="1504" y="540"/>
                    <a:pt x="1502" y="543"/>
                    <a:pt x="1492" y="549"/>
                  </a:cubicBezTo>
                  <a:cubicBezTo>
                    <a:pt x="1480" y="558"/>
                    <a:pt x="1480" y="560"/>
                    <a:pt x="1493" y="562"/>
                  </a:cubicBezTo>
                  <a:cubicBezTo>
                    <a:pt x="1495" y="565"/>
                    <a:pt x="1495" y="568"/>
                    <a:pt x="1482" y="573"/>
                  </a:cubicBezTo>
                  <a:cubicBezTo>
                    <a:pt x="1482" y="575"/>
                    <a:pt x="1482" y="575"/>
                    <a:pt x="1484" y="575"/>
                  </a:cubicBezTo>
                  <a:cubicBezTo>
                    <a:pt x="1486" y="575"/>
                    <a:pt x="1490" y="575"/>
                    <a:pt x="1496" y="574"/>
                  </a:cubicBezTo>
                  <a:cubicBezTo>
                    <a:pt x="1498" y="573"/>
                    <a:pt x="1500" y="573"/>
                    <a:pt x="1502" y="573"/>
                  </a:cubicBezTo>
                  <a:cubicBezTo>
                    <a:pt x="1508" y="573"/>
                    <a:pt x="1506" y="576"/>
                    <a:pt x="1496" y="581"/>
                  </a:cubicBezTo>
                  <a:cubicBezTo>
                    <a:pt x="1471" y="587"/>
                    <a:pt x="1471" y="595"/>
                    <a:pt x="1482" y="595"/>
                  </a:cubicBezTo>
                  <a:cubicBezTo>
                    <a:pt x="1483" y="595"/>
                    <a:pt x="1484" y="595"/>
                    <a:pt x="1484" y="595"/>
                  </a:cubicBezTo>
                  <a:cubicBezTo>
                    <a:pt x="1488" y="595"/>
                    <a:pt x="1491" y="594"/>
                    <a:pt x="1493" y="594"/>
                  </a:cubicBezTo>
                  <a:cubicBezTo>
                    <a:pt x="1498" y="594"/>
                    <a:pt x="1498" y="596"/>
                    <a:pt x="1498" y="599"/>
                  </a:cubicBezTo>
                  <a:cubicBezTo>
                    <a:pt x="1499" y="602"/>
                    <a:pt x="1499" y="605"/>
                    <a:pt x="1512" y="606"/>
                  </a:cubicBezTo>
                  <a:lnTo>
                    <a:pt x="1514" y="612"/>
                  </a:lnTo>
                  <a:cubicBezTo>
                    <a:pt x="1514" y="613"/>
                    <a:pt x="1511" y="614"/>
                    <a:pt x="1508" y="614"/>
                  </a:cubicBezTo>
                  <a:cubicBezTo>
                    <a:pt x="1505" y="614"/>
                    <a:pt x="1500" y="613"/>
                    <a:pt x="1500" y="611"/>
                  </a:cubicBezTo>
                  <a:lnTo>
                    <a:pt x="1487" y="616"/>
                  </a:lnTo>
                  <a:cubicBezTo>
                    <a:pt x="1488" y="622"/>
                    <a:pt x="1488" y="625"/>
                    <a:pt x="1501" y="627"/>
                  </a:cubicBezTo>
                  <a:cubicBezTo>
                    <a:pt x="1510" y="626"/>
                    <a:pt x="1516" y="626"/>
                    <a:pt x="1519" y="626"/>
                  </a:cubicBezTo>
                  <a:cubicBezTo>
                    <a:pt x="1525" y="626"/>
                    <a:pt x="1520" y="627"/>
                    <a:pt x="1502" y="630"/>
                  </a:cubicBezTo>
                  <a:cubicBezTo>
                    <a:pt x="1489" y="632"/>
                    <a:pt x="1477" y="637"/>
                    <a:pt x="1490" y="638"/>
                  </a:cubicBezTo>
                  <a:cubicBezTo>
                    <a:pt x="1492" y="638"/>
                    <a:pt x="1494" y="638"/>
                    <a:pt x="1496" y="638"/>
                  </a:cubicBezTo>
                  <a:cubicBezTo>
                    <a:pt x="1514" y="638"/>
                    <a:pt x="1502" y="642"/>
                    <a:pt x="1490" y="645"/>
                  </a:cubicBezTo>
                  <a:cubicBezTo>
                    <a:pt x="1464" y="645"/>
                    <a:pt x="1464" y="645"/>
                    <a:pt x="1491" y="654"/>
                  </a:cubicBezTo>
                  <a:cubicBezTo>
                    <a:pt x="1492" y="659"/>
                    <a:pt x="1507" y="670"/>
                    <a:pt x="1508" y="679"/>
                  </a:cubicBezTo>
                  <a:cubicBezTo>
                    <a:pt x="1510" y="692"/>
                    <a:pt x="1510" y="697"/>
                    <a:pt x="1498" y="703"/>
                  </a:cubicBezTo>
                  <a:cubicBezTo>
                    <a:pt x="1496" y="703"/>
                    <a:pt x="1493" y="704"/>
                    <a:pt x="1492" y="704"/>
                  </a:cubicBezTo>
                  <a:lnTo>
                    <a:pt x="1492" y="704"/>
                  </a:lnTo>
                  <a:cubicBezTo>
                    <a:pt x="1496" y="703"/>
                    <a:pt x="1499" y="703"/>
                    <a:pt x="1502" y="703"/>
                  </a:cubicBezTo>
                  <a:cubicBezTo>
                    <a:pt x="1511" y="703"/>
                    <a:pt x="1512" y="707"/>
                    <a:pt x="1512" y="713"/>
                  </a:cubicBezTo>
                  <a:cubicBezTo>
                    <a:pt x="1500" y="724"/>
                    <a:pt x="1515" y="729"/>
                    <a:pt x="1528" y="730"/>
                  </a:cubicBezTo>
                  <a:cubicBezTo>
                    <a:pt x="1527" y="726"/>
                    <a:pt x="1527" y="723"/>
                    <a:pt x="1527" y="723"/>
                  </a:cubicBezTo>
                  <a:cubicBezTo>
                    <a:pt x="1534" y="722"/>
                    <a:pt x="1539" y="722"/>
                    <a:pt x="1542" y="722"/>
                  </a:cubicBezTo>
                  <a:cubicBezTo>
                    <a:pt x="1553" y="722"/>
                    <a:pt x="1551" y="725"/>
                    <a:pt x="1542" y="731"/>
                  </a:cubicBezTo>
                  <a:cubicBezTo>
                    <a:pt x="1542" y="734"/>
                    <a:pt x="1528" y="735"/>
                    <a:pt x="1516" y="738"/>
                  </a:cubicBezTo>
                  <a:cubicBezTo>
                    <a:pt x="1502" y="740"/>
                    <a:pt x="1490" y="745"/>
                    <a:pt x="1490" y="748"/>
                  </a:cubicBezTo>
                  <a:cubicBezTo>
                    <a:pt x="1490" y="750"/>
                    <a:pt x="1490" y="752"/>
                    <a:pt x="1494" y="752"/>
                  </a:cubicBezTo>
                  <a:cubicBezTo>
                    <a:pt x="1496" y="752"/>
                    <a:pt x="1499" y="751"/>
                    <a:pt x="1503" y="749"/>
                  </a:cubicBezTo>
                  <a:cubicBezTo>
                    <a:pt x="1509" y="748"/>
                    <a:pt x="1512" y="748"/>
                    <a:pt x="1514" y="748"/>
                  </a:cubicBezTo>
                  <a:cubicBezTo>
                    <a:pt x="1517" y="748"/>
                    <a:pt x="1517" y="749"/>
                    <a:pt x="1517" y="750"/>
                  </a:cubicBezTo>
                  <a:cubicBezTo>
                    <a:pt x="1517" y="753"/>
                    <a:pt x="1518" y="757"/>
                    <a:pt x="1532" y="758"/>
                  </a:cubicBezTo>
                  <a:cubicBezTo>
                    <a:pt x="1534" y="757"/>
                    <a:pt x="1537" y="757"/>
                    <a:pt x="1538" y="757"/>
                  </a:cubicBezTo>
                  <a:cubicBezTo>
                    <a:pt x="1544" y="757"/>
                    <a:pt x="1545" y="760"/>
                    <a:pt x="1545" y="762"/>
                  </a:cubicBezTo>
                  <a:cubicBezTo>
                    <a:pt x="1533" y="767"/>
                    <a:pt x="1533" y="774"/>
                    <a:pt x="1533" y="774"/>
                  </a:cubicBezTo>
                  <a:lnTo>
                    <a:pt x="1520" y="775"/>
                  </a:lnTo>
                  <a:cubicBezTo>
                    <a:pt x="1511" y="777"/>
                    <a:pt x="1502" y="779"/>
                    <a:pt x="1495" y="783"/>
                  </a:cubicBezTo>
                  <a:cubicBezTo>
                    <a:pt x="1495" y="784"/>
                    <a:pt x="1498" y="784"/>
                    <a:pt x="1501" y="784"/>
                  </a:cubicBezTo>
                  <a:cubicBezTo>
                    <a:pt x="1505" y="784"/>
                    <a:pt x="1508" y="784"/>
                    <a:pt x="1508" y="784"/>
                  </a:cubicBezTo>
                  <a:cubicBezTo>
                    <a:pt x="1508" y="784"/>
                    <a:pt x="1508" y="784"/>
                    <a:pt x="1509" y="784"/>
                  </a:cubicBezTo>
                  <a:cubicBezTo>
                    <a:pt x="1521" y="784"/>
                    <a:pt x="1530" y="856"/>
                    <a:pt x="1532" y="864"/>
                  </a:cubicBezTo>
                  <a:cubicBezTo>
                    <a:pt x="1522" y="871"/>
                    <a:pt x="1520" y="878"/>
                    <a:pt x="1527" y="878"/>
                  </a:cubicBezTo>
                  <a:cubicBezTo>
                    <a:pt x="1528" y="878"/>
                    <a:pt x="1530" y="878"/>
                    <a:pt x="1533" y="877"/>
                  </a:cubicBezTo>
                  <a:cubicBezTo>
                    <a:pt x="1534" y="877"/>
                    <a:pt x="1534" y="877"/>
                    <a:pt x="1535" y="877"/>
                  </a:cubicBezTo>
                  <a:cubicBezTo>
                    <a:pt x="1546" y="877"/>
                    <a:pt x="1547" y="891"/>
                    <a:pt x="1549" y="909"/>
                  </a:cubicBezTo>
                  <a:cubicBezTo>
                    <a:pt x="1553" y="929"/>
                    <a:pt x="1554" y="944"/>
                    <a:pt x="1565" y="944"/>
                  </a:cubicBezTo>
                  <a:cubicBezTo>
                    <a:pt x="1566" y="944"/>
                    <a:pt x="1567" y="944"/>
                    <a:pt x="1567" y="944"/>
                  </a:cubicBezTo>
                  <a:cubicBezTo>
                    <a:pt x="1567" y="944"/>
                    <a:pt x="1567" y="947"/>
                    <a:pt x="1569" y="953"/>
                  </a:cubicBezTo>
                  <a:cubicBezTo>
                    <a:pt x="1570" y="960"/>
                    <a:pt x="1583" y="963"/>
                    <a:pt x="1583" y="966"/>
                  </a:cubicBezTo>
                  <a:cubicBezTo>
                    <a:pt x="1595" y="967"/>
                    <a:pt x="1597" y="970"/>
                    <a:pt x="1589" y="970"/>
                  </a:cubicBezTo>
                  <a:cubicBezTo>
                    <a:pt x="1588" y="970"/>
                    <a:pt x="1586" y="970"/>
                    <a:pt x="1584" y="970"/>
                  </a:cubicBezTo>
                  <a:cubicBezTo>
                    <a:pt x="1571" y="972"/>
                    <a:pt x="1557" y="974"/>
                    <a:pt x="1558" y="977"/>
                  </a:cubicBezTo>
                  <a:cubicBezTo>
                    <a:pt x="1558" y="980"/>
                    <a:pt x="1562" y="981"/>
                    <a:pt x="1567" y="981"/>
                  </a:cubicBezTo>
                  <a:cubicBezTo>
                    <a:pt x="1572" y="981"/>
                    <a:pt x="1579" y="980"/>
                    <a:pt x="1585" y="979"/>
                  </a:cubicBezTo>
                  <a:cubicBezTo>
                    <a:pt x="1588" y="978"/>
                    <a:pt x="1591" y="978"/>
                    <a:pt x="1593" y="978"/>
                  </a:cubicBezTo>
                  <a:cubicBezTo>
                    <a:pt x="1598" y="978"/>
                    <a:pt x="1599" y="980"/>
                    <a:pt x="1599" y="980"/>
                  </a:cubicBezTo>
                  <a:cubicBezTo>
                    <a:pt x="1599" y="983"/>
                    <a:pt x="1599" y="983"/>
                    <a:pt x="1585" y="986"/>
                  </a:cubicBezTo>
                  <a:lnTo>
                    <a:pt x="1560" y="989"/>
                  </a:lnTo>
                  <a:lnTo>
                    <a:pt x="1560" y="992"/>
                  </a:lnTo>
                  <a:cubicBezTo>
                    <a:pt x="1563" y="992"/>
                    <a:pt x="1565" y="992"/>
                    <a:pt x="1567" y="992"/>
                  </a:cubicBezTo>
                  <a:cubicBezTo>
                    <a:pt x="1573" y="992"/>
                    <a:pt x="1573" y="993"/>
                    <a:pt x="1573" y="993"/>
                  </a:cubicBezTo>
                  <a:cubicBezTo>
                    <a:pt x="1574" y="997"/>
                    <a:pt x="1574" y="997"/>
                    <a:pt x="1547" y="1000"/>
                  </a:cubicBezTo>
                  <a:cubicBezTo>
                    <a:pt x="1525" y="1004"/>
                    <a:pt x="1522" y="1007"/>
                    <a:pt x="1539" y="1007"/>
                  </a:cubicBezTo>
                  <a:cubicBezTo>
                    <a:pt x="1542" y="1007"/>
                    <a:pt x="1545" y="1007"/>
                    <a:pt x="1548" y="1007"/>
                  </a:cubicBezTo>
                  <a:lnTo>
                    <a:pt x="1562" y="1011"/>
                  </a:lnTo>
                  <a:cubicBezTo>
                    <a:pt x="1536" y="1018"/>
                    <a:pt x="1563" y="1020"/>
                    <a:pt x="1576" y="1021"/>
                  </a:cubicBezTo>
                  <a:cubicBezTo>
                    <a:pt x="1554" y="1027"/>
                    <a:pt x="1552" y="1031"/>
                    <a:pt x="1569" y="1031"/>
                  </a:cubicBezTo>
                  <a:cubicBezTo>
                    <a:pt x="1571" y="1031"/>
                    <a:pt x="1574" y="1031"/>
                    <a:pt x="1578" y="1030"/>
                  </a:cubicBezTo>
                  <a:cubicBezTo>
                    <a:pt x="1580" y="1030"/>
                    <a:pt x="1583" y="1030"/>
                    <a:pt x="1584" y="1030"/>
                  </a:cubicBezTo>
                  <a:cubicBezTo>
                    <a:pt x="1590" y="1030"/>
                    <a:pt x="1588" y="1033"/>
                    <a:pt x="1579" y="1037"/>
                  </a:cubicBezTo>
                  <a:cubicBezTo>
                    <a:pt x="1566" y="1042"/>
                    <a:pt x="1566" y="1045"/>
                    <a:pt x="1567" y="1051"/>
                  </a:cubicBezTo>
                  <a:cubicBezTo>
                    <a:pt x="1581" y="1052"/>
                    <a:pt x="1583" y="1074"/>
                    <a:pt x="1587" y="1099"/>
                  </a:cubicBezTo>
                  <a:cubicBezTo>
                    <a:pt x="1590" y="1125"/>
                    <a:pt x="1592" y="1143"/>
                    <a:pt x="1603" y="1143"/>
                  </a:cubicBezTo>
                  <a:cubicBezTo>
                    <a:pt x="1604" y="1143"/>
                    <a:pt x="1605" y="1143"/>
                    <a:pt x="1606" y="1143"/>
                  </a:cubicBezTo>
                  <a:lnTo>
                    <a:pt x="1606" y="1143"/>
                  </a:lnTo>
                  <a:cubicBezTo>
                    <a:pt x="1606" y="1146"/>
                    <a:pt x="1606" y="1146"/>
                    <a:pt x="1593" y="1152"/>
                  </a:cubicBezTo>
                  <a:cubicBezTo>
                    <a:pt x="1582" y="1153"/>
                    <a:pt x="1580" y="1155"/>
                    <a:pt x="1597" y="1155"/>
                  </a:cubicBezTo>
                  <a:cubicBezTo>
                    <a:pt x="1600" y="1155"/>
                    <a:pt x="1603" y="1155"/>
                    <a:pt x="1607" y="1155"/>
                  </a:cubicBezTo>
                  <a:cubicBezTo>
                    <a:pt x="1620" y="1156"/>
                    <a:pt x="1634" y="1154"/>
                    <a:pt x="1607" y="1158"/>
                  </a:cubicBezTo>
                  <a:cubicBezTo>
                    <a:pt x="1594" y="1161"/>
                    <a:pt x="1594" y="1166"/>
                    <a:pt x="1597" y="1178"/>
                  </a:cubicBezTo>
                  <a:cubicBezTo>
                    <a:pt x="1598" y="1188"/>
                    <a:pt x="1599" y="1199"/>
                    <a:pt x="1609" y="1199"/>
                  </a:cubicBezTo>
                  <a:cubicBezTo>
                    <a:pt x="1610" y="1199"/>
                    <a:pt x="1611" y="1199"/>
                    <a:pt x="1612" y="1199"/>
                  </a:cubicBezTo>
                  <a:cubicBezTo>
                    <a:pt x="1621" y="1202"/>
                    <a:pt x="1624" y="1203"/>
                    <a:pt x="1621" y="1203"/>
                  </a:cubicBezTo>
                  <a:cubicBezTo>
                    <a:pt x="1620" y="1203"/>
                    <a:pt x="1617" y="1202"/>
                    <a:pt x="1612" y="1202"/>
                  </a:cubicBezTo>
                  <a:cubicBezTo>
                    <a:pt x="1585" y="1202"/>
                    <a:pt x="1574" y="1220"/>
                    <a:pt x="1602" y="1226"/>
                  </a:cubicBezTo>
                  <a:cubicBezTo>
                    <a:pt x="1602" y="1228"/>
                    <a:pt x="1602" y="1231"/>
                    <a:pt x="1590" y="1233"/>
                  </a:cubicBezTo>
                  <a:cubicBezTo>
                    <a:pt x="1590" y="1237"/>
                    <a:pt x="1590" y="1240"/>
                    <a:pt x="1604" y="1247"/>
                  </a:cubicBezTo>
                  <a:lnTo>
                    <a:pt x="1607" y="1268"/>
                  </a:lnTo>
                  <a:cubicBezTo>
                    <a:pt x="1608" y="1275"/>
                    <a:pt x="1621" y="1278"/>
                    <a:pt x="1621" y="1278"/>
                  </a:cubicBezTo>
                  <a:cubicBezTo>
                    <a:pt x="1622" y="1280"/>
                    <a:pt x="1622" y="1281"/>
                    <a:pt x="1622" y="1282"/>
                  </a:cubicBezTo>
                  <a:lnTo>
                    <a:pt x="1622" y="1282"/>
                  </a:lnTo>
                  <a:cubicBezTo>
                    <a:pt x="1609" y="1284"/>
                    <a:pt x="1611" y="1300"/>
                    <a:pt x="1613" y="1321"/>
                  </a:cubicBezTo>
                  <a:cubicBezTo>
                    <a:pt x="1617" y="1342"/>
                    <a:pt x="1619" y="1361"/>
                    <a:pt x="1606" y="1366"/>
                  </a:cubicBezTo>
                  <a:cubicBezTo>
                    <a:pt x="1606" y="1366"/>
                    <a:pt x="1607" y="1369"/>
                    <a:pt x="1620" y="1370"/>
                  </a:cubicBezTo>
                  <a:cubicBezTo>
                    <a:pt x="1623" y="1370"/>
                    <a:pt x="1626" y="1370"/>
                    <a:pt x="1629" y="1370"/>
                  </a:cubicBezTo>
                  <a:cubicBezTo>
                    <a:pt x="1646" y="1370"/>
                    <a:pt x="1645" y="1373"/>
                    <a:pt x="1634" y="1378"/>
                  </a:cubicBezTo>
                  <a:cubicBezTo>
                    <a:pt x="1609" y="1385"/>
                    <a:pt x="1610" y="1396"/>
                    <a:pt x="1633" y="1396"/>
                  </a:cubicBezTo>
                  <a:cubicBezTo>
                    <a:pt x="1634" y="1396"/>
                    <a:pt x="1635" y="1396"/>
                    <a:pt x="1636" y="1396"/>
                  </a:cubicBezTo>
                  <a:lnTo>
                    <a:pt x="1636" y="1396"/>
                  </a:lnTo>
                  <a:lnTo>
                    <a:pt x="1624" y="1398"/>
                  </a:lnTo>
                  <a:cubicBezTo>
                    <a:pt x="1599" y="1405"/>
                    <a:pt x="1610" y="1412"/>
                    <a:pt x="1633" y="1412"/>
                  </a:cubicBezTo>
                  <a:cubicBezTo>
                    <a:pt x="1635" y="1412"/>
                    <a:pt x="1636" y="1412"/>
                    <a:pt x="1638" y="1412"/>
                  </a:cubicBezTo>
                  <a:lnTo>
                    <a:pt x="1638" y="1412"/>
                  </a:lnTo>
                  <a:cubicBezTo>
                    <a:pt x="1626" y="1417"/>
                    <a:pt x="1612" y="1422"/>
                    <a:pt x="1626" y="1423"/>
                  </a:cubicBezTo>
                  <a:cubicBezTo>
                    <a:pt x="1627" y="1426"/>
                    <a:pt x="1627" y="1426"/>
                    <a:pt x="1600" y="1430"/>
                  </a:cubicBezTo>
                  <a:cubicBezTo>
                    <a:pt x="1588" y="1432"/>
                    <a:pt x="1574" y="1434"/>
                    <a:pt x="1574" y="1438"/>
                  </a:cubicBezTo>
                  <a:cubicBezTo>
                    <a:pt x="1575" y="1438"/>
                    <a:pt x="1577" y="1439"/>
                    <a:pt x="1580" y="1439"/>
                  </a:cubicBezTo>
                  <a:cubicBezTo>
                    <a:pt x="1585" y="1439"/>
                    <a:pt x="1593" y="1438"/>
                    <a:pt x="1601" y="1437"/>
                  </a:cubicBezTo>
                  <a:lnTo>
                    <a:pt x="1602" y="1442"/>
                  </a:lnTo>
                  <a:cubicBezTo>
                    <a:pt x="1602" y="1442"/>
                    <a:pt x="1602" y="1444"/>
                    <a:pt x="1608" y="1444"/>
                  </a:cubicBezTo>
                  <a:cubicBezTo>
                    <a:pt x="1610" y="1444"/>
                    <a:pt x="1612" y="1444"/>
                    <a:pt x="1616" y="1443"/>
                  </a:cubicBezTo>
                  <a:cubicBezTo>
                    <a:pt x="1618" y="1443"/>
                    <a:pt x="1620" y="1443"/>
                    <a:pt x="1621" y="1443"/>
                  </a:cubicBezTo>
                  <a:cubicBezTo>
                    <a:pt x="1628" y="1443"/>
                    <a:pt x="1629" y="1445"/>
                    <a:pt x="1629" y="1448"/>
                  </a:cubicBezTo>
                  <a:cubicBezTo>
                    <a:pt x="1623" y="1449"/>
                    <a:pt x="1622" y="1450"/>
                    <a:pt x="1625" y="1450"/>
                  </a:cubicBezTo>
                  <a:cubicBezTo>
                    <a:pt x="1628" y="1450"/>
                    <a:pt x="1635" y="1448"/>
                    <a:pt x="1643" y="1445"/>
                  </a:cubicBezTo>
                  <a:cubicBezTo>
                    <a:pt x="1651" y="1445"/>
                    <a:pt x="1660" y="1443"/>
                    <a:pt x="1665" y="1443"/>
                  </a:cubicBezTo>
                  <a:cubicBezTo>
                    <a:pt x="1667" y="1443"/>
                    <a:pt x="1668" y="1444"/>
                    <a:pt x="1668" y="1444"/>
                  </a:cubicBezTo>
                  <a:lnTo>
                    <a:pt x="1695" y="1441"/>
                  </a:lnTo>
                  <a:cubicBezTo>
                    <a:pt x="1721" y="1437"/>
                    <a:pt x="1735" y="1435"/>
                    <a:pt x="1747" y="1426"/>
                  </a:cubicBezTo>
                  <a:cubicBezTo>
                    <a:pt x="1756" y="1414"/>
                    <a:pt x="1767" y="1404"/>
                    <a:pt x="1753" y="1404"/>
                  </a:cubicBezTo>
                  <a:cubicBezTo>
                    <a:pt x="1751" y="1404"/>
                    <a:pt x="1748" y="1404"/>
                    <a:pt x="1744" y="1405"/>
                  </a:cubicBezTo>
                  <a:cubicBezTo>
                    <a:pt x="1744" y="1405"/>
                    <a:pt x="1730" y="1404"/>
                    <a:pt x="1730" y="1401"/>
                  </a:cubicBezTo>
                  <a:cubicBezTo>
                    <a:pt x="1730" y="1397"/>
                    <a:pt x="1742" y="1393"/>
                    <a:pt x="1742" y="1393"/>
                  </a:cubicBezTo>
                  <a:cubicBezTo>
                    <a:pt x="1756" y="1391"/>
                    <a:pt x="1754" y="1378"/>
                    <a:pt x="1753" y="1362"/>
                  </a:cubicBezTo>
                  <a:cubicBezTo>
                    <a:pt x="1750" y="1345"/>
                    <a:pt x="1749" y="1336"/>
                    <a:pt x="1762" y="1330"/>
                  </a:cubicBezTo>
                  <a:cubicBezTo>
                    <a:pt x="1774" y="1324"/>
                    <a:pt x="1774" y="1322"/>
                    <a:pt x="1774" y="1322"/>
                  </a:cubicBezTo>
                  <a:lnTo>
                    <a:pt x="1774" y="1322"/>
                  </a:lnTo>
                  <a:cubicBezTo>
                    <a:pt x="1773" y="1322"/>
                    <a:pt x="1773" y="1322"/>
                    <a:pt x="1773" y="1322"/>
                  </a:cubicBezTo>
                  <a:cubicBezTo>
                    <a:pt x="1760" y="1322"/>
                    <a:pt x="1758" y="1305"/>
                    <a:pt x="1756" y="1284"/>
                  </a:cubicBezTo>
                  <a:cubicBezTo>
                    <a:pt x="1753" y="1263"/>
                    <a:pt x="1751" y="1242"/>
                    <a:pt x="1739" y="1242"/>
                  </a:cubicBezTo>
                  <a:cubicBezTo>
                    <a:pt x="1738" y="1242"/>
                    <a:pt x="1737" y="1242"/>
                    <a:pt x="1737" y="1242"/>
                  </a:cubicBezTo>
                  <a:lnTo>
                    <a:pt x="1737" y="1236"/>
                  </a:lnTo>
                  <a:cubicBezTo>
                    <a:pt x="1749" y="1235"/>
                    <a:pt x="1749" y="1228"/>
                    <a:pt x="1748" y="1222"/>
                  </a:cubicBezTo>
                  <a:cubicBezTo>
                    <a:pt x="1735" y="1218"/>
                    <a:pt x="1733" y="1211"/>
                    <a:pt x="1733" y="1211"/>
                  </a:cubicBezTo>
                  <a:cubicBezTo>
                    <a:pt x="1747" y="1210"/>
                    <a:pt x="1746" y="1207"/>
                    <a:pt x="1746" y="1200"/>
                  </a:cubicBezTo>
                  <a:cubicBezTo>
                    <a:pt x="1745" y="1195"/>
                    <a:pt x="1745" y="1192"/>
                    <a:pt x="1738" y="1192"/>
                  </a:cubicBezTo>
                  <a:cubicBezTo>
                    <a:pt x="1736" y="1192"/>
                    <a:pt x="1734" y="1193"/>
                    <a:pt x="1731" y="1193"/>
                  </a:cubicBezTo>
                  <a:cubicBezTo>
                    <a:pt x="1729" y="1181"/>
                    <a:pt x="1732" y="1167"/>
                    <a:pt x="1740" y="1157"/>
                  </a:cubicBezTo>
                  <a:cubicBezTo>
                    <a:pt x="1753" y="1152"/>
                    <a:pt x="1739" y="1150"/>
                    <a:pt x="1726" y="1149"/>
                  </a:cubicBezTo>
                  <a:cubicBezTo>
                    <a:pt x="1721" y="1150"/>
                    <a:pt x="1717" y="1150"/>
                    <a:pt x="1713" y="1150"/>
                  </a:cubicBezTo>
                  <a:cubicBezTo>
                    <a:pt x="1705" y="1150"/>
                    <a:pt x="1699" y="1149"/>
                    <a:pt x="1699" y="1147"/>
                  </a:cubicBezTo>
                  <a:lnTo>
                    <a:pt x="1726" y="1144"/>
                  </a:lnTo>
                  <a:cubicBezTo>
                    <a:pt x="1730" y="1144"/>
                    <a:pt x="1732" y="1144"/>
                    <a:pt x="1734" y="1144"/>
                  </a:cubicBezTo>
                  <a:cubicBezTo>
                    <a:pt x="1739" y="1144"/>
                    <a:pt x="1739" y="1143"/>
                    <a:pt x="1738" y="1138"/>
                  </a:cubicBezTo>
                  <a:lnTo>
                    <a:pt x="1737" y="1133"/>
                  </a:lnTo>
                  <a:cubicBezTo>
                    <a:pt x="1736" y="1133"/>
                    <a:pt x="1735" y="1133"/>
                    <a:pt x="1735" y="1133"/>
                  </a:cubicBezTo>
                  <a:cubicBezTo>
                    <a:pt x="1724" y="1133"/>
                    <a:pt x="1722" y="1118"/>
                    <a:pt x="1720" y="1098"/>
                  </a:cubicBezTo>
                  <a:cubicBezTo>
                    <a:pt x="1717" y="1072"/>
                    <a:pt x="1716" y="1062"/>
                    <a:pt x="1705" y="1062"/>
                  </a:cubicBezTo>
                  <a:cubicBezTo>
                    <a:pt x="1704" y="1062"/>
                    <a:pt x="1703" y="1062"/>
                    <a:pt x="1702" y="1062"/>
                  </a:cubicBezTo>
                  <a:cubicBezTo>
                    <a:pt x="1699" y="1062"/>
                    <a:pt x="1697" y="1062"/>
                    <a:pt x="1696" y="1062"/>
                  </a:cubicBezTo>
                  <a:cubicBezTo>
                    <a:pt x="1689" y="1062"/>
                    <a:pt x="1691" y="1059"/>
                    <a:pt x="1700" y="1049"/>
                  </a:cubicBezTo>
                  <a:cubicBezTo>
                    <a:pt x="1737" y="1025"/>
                    <a:pt x="1737" y="1025"/>
                    <a:pt x="1723" y="1024"/>
                  </a:cubicBezTo>
                  <a:lnTo>
                    <a:pt x="1723" y="1024"/>
                  </a:lnTo>
                  <a:cubicBezTo>
                    <a:pt x="1724" y="1027"/>
                    <a:pt x="1711" y="1029"/>
                    <a:pt x="1698" y="1032"/>
                  </a:cubicBezTo>
                  <a:cubicBezTo>
                    <a:pt x="1690" y="1033"/>
                    <a:pt x="1684" y="1033"/>
                    <a:pt x="1681" y="1033"/>
                  </a:cubicBezTo>
                  <a:cubicBezTo>
                    <a:pt x="1674" y="1033"/>
                    <a:pt x="1680" y="1030"/>
                    <a:pt x="1698" y="1025"/>
                  </a:cubicBezTo>
                  <a:cubicBezTo>
                    <a:pt x="1723" y="1021"/>
                    <a:pt x="1705" y="978"/>
                    <a:pt x="1679" y="978"/>
                  </a:cubicBezTo>
                  <a:cubicBezTo>
                    <a:pt x="1679" y="978"/>
                    <a:pt x="1679" y="978"/>
                    <a:pt x="1678" y="978"/>
                  </a:cubicBezTo>
                  <a:lnTo>
                    <a:pt x="1691" y="975"/>
                  </a:lnTo>
                  <a:cubicBezTo>
                    <a:pt x="1704" y="973"/>
                    <a:pt x="1704" y="971"/>
                    <a:pt x="1702" y="959"/>
                  </a:cubicBezTo>
                  <a:cubicBezTo>
                    <a:pt x="1702" y="952"/>
                    <a:pt x="1701" y="949"/>
                    <a:pt x="1701" y="949"/>
                  </a:cubicBezTo>
                  <a:cubicBezTo>
                    <a:pt x="1698" y="949"/>
                    <a:pt x="1696" y="949"/>
                    <a:pt x="1694" y="949"/>
                  </a:cubicBezTo>
                  <a:cubicBezTo>
                    <a:pt x="1677" y="949"/>
                    <a:pt x="1688" y="933"/>
                    <a:pt x="1699" y="931"/>
                  </a:cubicBezTo>
                  <a:cubicBezTo>
                    <a:pt x="1712" y="925"/>
                    <a:pt x="1712" y="925"/>
                    <a:pt x="1711" y="919"/>
                  </a:cubicBezTo>
                  <a:cubicBezTo>
                    <a:pt x="1684" y="914"/>
                    <a:pt x="1695" y="897"/>
                    <a:pt x="1708" y="895"/>
                  </a:cubicBezTo>
                  <a:cubicBezTo>
                    <a:pt x="1708" y="895"/>
                    <a:pt x="1708" y="891"/>
                    <a:pt x="1708" y="888"/>
                  </a:cubicBezTo>
                  <a:cubicBezTo>
                    <a:pt x="1694" y="887"/>
                    <a:pt x="1693" y="881"/>
                    <a:pt x="1693" y="878"/>
                  </a:cubicBezTo>
                  <a:cubicBezTo>
                    <a:pt x="1692" y="872"/>
                    <a:pt x="1692" y="868"/>
                    <a:pt x="1688" y="868"/>
                  </a:cubicBezTo>
                  <a:cubicBezTo>
                    <a:pt x="1685" y="868"/>
                    <a:pt x="1683" y="869"/>
                    <a:pt x="1678" y="871"/>
                  </a:cubicBezTo>
                  <a:cubicBezTo>
                    <a:pt x="1670" y="872"/>
                    <a:pt x="1663" y="873"/>
                    <a:pt x="1657" y="873"/>
                  </a:cubicBezTo>
                  <a:cubicBezTo>
                    <a:pt x="1654" y="873"/>
                    <a:pt x="1652" y="872"/>
                    <a:pt x="1652" y="871"/>
                  </a:cubicBezTo>
                  <a:lnTo>
                    <a:pt x="1665" y="870"/>
                  </a:lnTo>
                  <a:cubicBezTo>
                    <a:pt x="1678" y="868"/>
                    <a:pt x="1677" y="859"/>
                    <a:pt x="1675" y="846"/>
                  </a:cubicBezTo>
                  <a:cubicBezTo>
                    <a:pt x="1674" y="831"/>
                    <a:pt x="1673" y="824"/>
                    <a:pt x="1685" y="820"/>
                  </a:cubicBezTo>
                  <a:lnTo>
                    <a:pt x="1672" y="818"/>
                  </a:lnTo>
                  <a:cubicBezTo>
                    <a:pt x="1658" y="817"/>
                    <a:pt x="1658" y="814"/>
                    <a:pt x="1672" y="812"/>
                  </a:cubicBezTo>
                  <a:cubicBezTo>
                    <a:pt x="1684" y="807"/>
                    <a:pt x="1683" y="795"/>
                    <a:pt x="1668" y="790"/>
                  </a:cubicBezTo>
                  <a:lnTo>
                    <a:pt x="1667" y="784"/>
                  </a:lnTo>
                  <a:cubicBezTo>
                    <a:pt x="1692" y="777"/>
                    <a:pt x="1692" y="769"/>
                    <a:pt x="1670" y="769"/>
                  </a:cubicBezTo>
                  <a:cubicBezTo>
                    <a:pt x="1669" y="769"/>
                    <a:pt x="1668" y="769"/>
                    <a:pt x="1666" y="769"/>
                  </a:cubicBezTo>
                  <a:cubicBezTo>
                    <a:pt x="1678" y="767"/>
                    <a:pt x="1678" y="763"/>
                    <a:pt x="1678" y="760"/>
                  </a:cubicBezTo>
                  <a:cubicBezTo>
                    <a:pt x="1664" y="757"/>
                    <a:pt x="1663" y="744"/>
                    <a:pt x="1676" y="742"/>
                  </a:cubicBezTo>
                  <a:lnTo>
                    <a:pt x="1675" y="739"/>
                  </a:lnTo>
                  <a:cubicBezTo>
                    <a:pt x="1662" y="738"/>
                    <a:pt x="1662" y="734"/>
                    <a:pt x="1662" y="732"/>
                  </a:cubicBezTo>
                  <a:cubicBezTo>
                    <a:pt x="1661" y="729"/>
                    <a:pt x="1661" y="725"/>
                    <a:pt x="1647" y="724"/>
                  </a:cubicBezTo>
                  <a:cubicBezTo>
                    <a:pt x="1634" y="723"/>
                    <a:pt x="1634" y="720"/>
                    <a:pt x="1634" y="720"/>
                  </a:cubicBezTo>
                  <a:cubicBezTo>
                    <a:pt x="1633" y="719"/>
                    <a:pt x="1635" y="718"/>
                    <a:pt x="1639" y="718"/>
                  </a:cubicBezTo>
                  <a:cubicBezTo>
                    <a:pt x="1644" y="718"/>
                    <a:pt x="1652" y="719"/>
                    <a:pt x="1659" y="720"/>
                  </a:cubicBezTo>
                  <a:cubicBezTo>
                    <a:pt x="1662" y="720"/>
                    <a:pt x="1663" y="720"/>
                    <a:pt x="1665" y="720"/>
                  </a:cubicBezTo>
                  <a:cubicBezTo>
                    <a:pt x="1673" y="720"/>
                    <a:pt x="1669" y="713"/>
                    <a:pt x="1645" y="708"/>
                  </a:cubicBezTo>
                  <a:cubicBezTo>
                    <a:pt x="1629" y="706"/>
                    <a:pt x="1623" y="705"/>
                    <a:pt x="1625" y="705"/>
                  </a:cubicBezTo>
                  <a:cubicBezTo>
                    <a:pt x="1627" y="705"/>
                    <a:pt x="1634" y="705"/>
                    <a:pt x="1645" y="706"/>
                  </a:cubicBezTo>
                  <a:cubicBezTo>
                    <a:pt x="1651" y="707"/>
                    <a:pt x="1657" y="707"/>
                    <a:pt x="1660" y="707"/>
                  </a:cubicBezTo>
                  <a:cubicBezTo>
                    <a:pt x="1665" y="707"/>
                    <a:pt x="1666" y="706"/>
                    <a:pt x="1658" y="704"/>
                  </a:cubicBezTo>
                  <a:cubicBezTo>
                    <a:pt x="1658" y="704"/>
                    <a:pt x="1657" y="699"/>
                    <a:pt x="1649" y="699"/>
                  </a:cubicBezTo>
                  <a:cubicBezTo>
                    <a:pt x="1647" y="699"/>
                    <a:pt x="1646" y="699"/>
                    <a:pt x="1644" y="699"/>
                  </a:cubicBezTo>
                  <a:lnTo>
                    <a:pt x="1643" y="691"/>
                  </a:lnTo>
                  <a:cubicBezTo>
                    <a:pt x="1655" y="682"/>
                    <a:pt x="1655" y="679"/>
                    <a:pt x="1655" y="676"/>
                  </a:cubicBezTo>
                  <a:cubicBezTo>
                    <a:pt x="1641" y="675"/>
                    <a:pt x="1641" y="675"/>
                    <a:pt x="1654" y="669"/>
                  </a:cubicBezTo>
                  <a:cubicBezTo>
                    <a:pt x="1663" y="668"/>
                    <a:pt x="1665" y="667"/>
                    <a:pt x="1658" y="667"/>
                  </a:cubicBezTo>
                  <a:cubicBezTo>
                    <a:pt x="1654" y="667"/>
                    <a:pt x="1649" y="667"/>
                    <a:pt x="1640" y="668"/>
                  </a:cubicBezTo>
                  <a:cubicBezTo>
                    <a:pt x="1627" y="668"/>
                    <a:pt x="1627" y="665"/>
                    <a:pt x="1639" y="659"/>
                  </a:cubicBezTo>
                  <a:cubicBezTo>
                    <a:pt x="1659" y="657"/>
                    <a:pt x="1664" y="654"/>
                    <a:pt x="1658" y="654"/>
                  </a:cubicBezTo>
                  <a:cubicBezTo>
                    <a:pt x="1657" y="654"/>
                    <a:pt x="1655" y="654"/>
                    <a:pt x="1652" y="655"/>
                  </a:cubicBezTo>
                  <a:cubicBezTo>
                    <a:pt x="1638" y="654"/>
                    <a:pt x="1638" y="650"/>
                    <a:pt x="1638" y="650"/>
                  </a:cubicBezTo>
                  <a:cubicBezTo>
                    <a:pt x="1652" y="648"/>
                    <a:pt x="1648" y="620"/>
                    <a:pt x="1645" y="593"/>
                  </a:cubicBezTo>
                  <a:cubicBezTo>
                    <a:pt x="1644" y="591"/>
                    <a:pt x="1638" y="590"/>
                    <a:pt x="1631" y="590"/>
                  </a:cubicBezTo>
                  <a:cubicBezTo>
                    <a:pt x="1627" y="590"/>
                    <a:pt x="1622" y="590"/>
                    <a:pt x="1618" y="591"/>
                  </a:cubicBezTo>
                  <a:cubicBezTo>
                    <a:pt x="1609" y="592"/>
                    <a:pt x="1604" y="592"/>
                    <a:pt x="1603" y="592"/>
                  </a:cubicBezTo>
                  <a:cubicBezTo>
                    <a:pt x="1600" y="592"/>
                    <a:pt x="1609" y="590"/>
                    <a:pt x="1617" y="587"/>
                  </a:cubicBezTo>
                  <a:cubicBezTo>
                    <a:pt x="1643" y="581"/>
                    <a:pt x="1651" y="576"/>
                    <a:pt x="1642" y="576"/>
                  </a:cubicBezTo>
                  <a:cubicBezTo>
                    <a:pt x="1638" y="576"/>
                    <a:pt x="1629" y="578"/>
                    <a:pt x="1616" y="581"/>
                  </a:cubicBezTo>
                  <a:cubicBezTo>
                    <a:pt x="1604" y="584"/>
                    <a:pt x="1598" y="586"/>
                    <a:pt x="1597" y="586"/>
                  </a:cubicBezTo>
                  <a:cubicBezTo>
                    <a:pt x="1596" y="586"/>
                    <a:pt x="1603" y="584"/>
                    <a:pt x="1616" y="578"/>
                  </a:cubicBezTo>
                  <a:cubicBezTo>
                    <a:pt x="1628" y="573"/>
                    <a:pt x="1628" y="573"/>
                    <a:pt x="1615" y="572"/>
                  </a:cubicBezTo>
                  <a:cubicBezTo>
                    <a:pt x="1612" y="572"/>
                    <a:pt x="1609" y="572"/>
                    <a:pt x="1608" y="572"/>
                  </a:cubicBezTo>
                  <a:cubicBezTo>
                    <a:pt x="1602" y="572"/>
                    <a:pt x="1604" y="570"/>
                    <a:pt x="1615" y="568"/>
                  </a:cubicBezTo>
                  <a:cubicBezTo>
                    <a:pt x="1625" y="564"/>
                    <a:pt x="1636" y="560"/>
                    <a:pt x="1631" y="560"/>
                  </a:cubicBezTo>
                  <a:cubicBezTo>
                    <a:pt x="1630" y="560"/>
                    <a:pt x="1629" y="560"/>
                    <a:pt x="1627" y="560"/>
                  </a:cubicBezTo>
                  <a:cubicBezTo>
                    <a:pt x="1627" y="560"/>
                    <a:pt x="1627" y="557"/>
                    <a:pt x="1639" y="553"/>
                  </a:cubicBezTo>
                  <a:cubicBezTo>
                    <a:pt x="1652" y="547"/>
                    <a:pt x="1638" y="546"/>
                    <a:pt x="1625" y="545"/>
                  </a:cubicBezTo>
                  <a:cubicBezTo>
                    <a:pt x="1598" y="540"/>
                    <a:pt x="1598" y="537"/>
                    <a:pt x="1624" y="536"/>
                  </a:cubicBezTo>
                  <a:cubicBezTo>
                    <a:pt x="1649" y="535"/>
                    <a:pt x="1637" y="522"/>
                    <a:pt x="1612" y="522"/>
                  </a:cubicBezTo>
                  <a:cubicBezTo>
                    <a:pt x="1611" y="522"/>
                    <a:pt x="1610" y="522"/>
                    <a:pt x="1609" y="522"/>
                  </a:cubicBezTo>
                  <a:cubicBezTo>
                    <a:pt x="1598" y="523"/>
                    <a:pt x="1591" y="523"/>
                    <a:pt x="1588" y="523"/>
                  </a:cubicBezTo>
                  <a:cubicBezTo>
                    <a:pt x="1584" y="523"/>
                    <a:pt x="1588" y="522"/>
                    <a:pt x="1595" y="521"/>
                  </a:cubicBezTo>
                  <a:cubicBezTo>
                    <a:pt x="1609" y="519"/>
                    <a:pt x="1608" y="517"/>
                    <a:pt x="1608" y="517"/>
                  </a:cubicBezTo>
                  <a:cubicBezTo>
                    <a:pt x="1608" y="513"/>
                    <a:pt x="1608" y="510"/>
                    <a:pt x="1620" y="508"/>
                  </a:cubicBezTo>
                  <a:cubicBezTo>
                    <a:pt x="1620" y="508"/>
                    <a:pt x="1620" y="504"/>
                    <a:pt x="1607" y="501"/>
                  </a:cubicBezTo>
                  <a:cubicBezTo>
                    <a:pt x="1580" y="499"/>
                    <a:pt x="1591" y="487"/>
                    <a:pt x="1617" y="480"/>
                  </a:cubicBezTo>
                  <a:lnTo>
                    <a:pt x="1603" y="476"/>
                  </a:lnTo>
                  <a:cubicBezTo>
                    <a:pt x="1597" y="477"/>
                    <a:pt x="1591" y="477"/>
                    <a:pt x="1587" y="477"/>
                  </a:cubicBezTo>
                  <a:cubicBezTo>
                    <a:pt x="1572" y="477"/>
                    <a:pt x="1569" y="475"/>
                    <a:pt x="1590" y="472"/>
                  </a:cubicBezTo>
                  <a:lnTo>
                    <a:pt x="1602" y="470"/>
                  </a:lnTo>
                  <a:lnTo>
                    <a:pt x="1602" y="470"/>
                  </a:lnTo>
                  <a:cubicBezTo>
                    <a:pt x="1601" y="470"/>
                    <a:pt x="1600" y="470"/>
                    <a:pt x="1600" y="470"/>
                  </a:cubicBezTo>
                  <a:cubicBezTo>
                    <a:pt x="1577" y="470"/>
                    <a:pt x="1589" y="456"/>
                    <a:pt x="1613" y="453"/>
                  </a:cubicBezTo>
                  <a:cubicBezTo>
                    <a:pt x="1627" y="450"/>
                    <a:pt x="1627" y="450"/>
                    <a:pt x="1627" y="447"/>
                  </a:cubicBezTo>
                  <a:lnTo>
                    <a:pt x="1627" y="447"/>
                  </a:lnTo>
                  <a:lnTo>
                    <a:pt x="1613" y="449"/>
                  </a:lnTo>
                  <a:cubicBezTo>
                    <a:pt x="1605" y="451"/>
                    <a:pt x="1597" y="452"/>
                    <a:pt x="1592" y="452"/>
                  </a:cubicBezTo>
                  <a:cubicBezTo>
                    <a:pt x="1589" y="452"/>
                    <a:pt x="1587" y="451"/>
                    <a:pt x="1587" y="450"/>
                  </a:cubicBezTo>
                  <a:cubicBezTo>
                    <a:pt x="1587" y="447"/>
                    <a:pt x="1587" y="444"/>
                    <a:pt x="1599" y="441"/>
                  </a:cubicBezTo>
                  <a:cubicBezTo>
                    <a:pt x="1610" y="438"/>
                    <a:pt x="1621" y="433"/>
                    <a:pt x="1616" y="433"/>
                  </a:cubicBezTo>
                  <a:cubicBezTo>
                    <a:pt x="1615" y="433"/>
                    <a:pt x="1613" y="433"/>
                    <a:pt x="1611" y="434"/>
                  </a:cubicBezTo>
                  <a:cubicBezTo>
                    <a:pt x="1611" y="434"/>
                    <a:pt x="1611" y="430"/>
                    <a:pt x="1624" y="426"/>
                  </a:cubicBezTo>
                  <a:lnTo>
                    <a:pt x="1622" y="413"/>
                  </a:lnTo>
                  <a:cubicBezTo>
                    <a:pt x="1609" y="413"/>
                    <a:pt x="1608" y="403"/>
                    <a:pt x="1620" y="401"/>
                  </a:cubicBezTo>
                  <a:cubicBezTo>
                    <a:pt x="1619" y="393"/>
                    <a:pt x="1613" y="388"/>
                    <a:pt x="1606" y="387"/>
                  </a:cubicBezTo>
                  <a:cubicBezTo>
                    <a:pt x="1604" y="376"/>
                    <a:pt x="1603" y="371"/>
                    <a:pt x="1616" y="367"/>
                  </a:cubicBezTo>
                  <a:cubicBezTo>
                    <a:pt x="1629" y="364"/>
                    <a:pt x="1629" y="364"/>
                    <a:pt x="1616" y="363"/>
                  </a:cubicBezTo>
                  <a:cubicBezTo>
                    <a:pt x="1613" y="364"/>
                    <a:pt x="1611" y="364"/>
                    <a:pt x="1609" y="364"/>
                  </a:cubicBezTo>
                  <a:cubicBezTo>
                    <a:pt x="1602" y="364"/>
                    <a:pt x="1602" y="360"/>
                    <a:pt x="1601" y="355"/>
                  </a:cubicBezTo>
                  <a:cubicBezTo>
                    <a:pt x="1600" y="349"/>
                    <a:pt x="1600" y="345"/>
                    <a:pt x="1600" y="345"/>
                  </a:cubicBezTo>
                  <a:cubicBezTo>
                    <a:pt x="1594" y="347"/>
                    <a:pt x="1590" y="347"/>
                    <a:pt x="1589" y="347"/>
                  </a:cubicBezTo>
                  <a:cubicBezTo>
                    <a:pt x="1587" y="347"/>
                    <a:pt x="1587" y="346"/>
                    <a:pt x="1587" y="344"/>
                  </a:cubicBezTo>
                  <a:cubicBezTo>
                    <a:pt x="1585" y="338"/>
                    <a:pt x="1597" y="318"/>
                    <a:pt x="1595" y="312"/>
                  </a:cubicBezTo>
                  <a:cubicBezTo>
                    <a:pt x="1594" y="304"/>
                    <a:pt x="1594" y="300"/>
                    <a:pt x="1591" y="300"/>
                  </a:cubicBezTo>
                  <a:cubicBezTo>
                    <a:pt x="1590" y="300"/>
                    <a:pt x="1587" y="303"/>
                    <a:pt x="1581" y="308"/>
                  </a:cubicBezTo>
                  <a:cubicBezTo>
                    <a:pt x="1581" y="310"/>
                    <a:pt x="1579" y="313"/>
                    <a:pt x="1577" y="313"/>
                  </a:cubicBezTo>
                  <a:cubicBezTo>
                    <a:pt x="1576" y="313"/>
                    <a:pt x="1575" y="310"/>
                    <a:pt x="1581" y="302"/>
                  </a:cubicBezTo>
                  <a:cubicBezTo>
                    <a:pt x="1580" y="298"/>
                    <a:pt x="1590" y="275"/>
                    <a:pt x="1588" y="260"/>
                  </a:cubicBezTo>
                  <a:cubicBezTo>
                    <a:pt x="1586" y="246"/>
                    <a:pt x="1586" y="240"/>
                    <a:pt x="1582" y="240"/>
                  </a:cubicBezTo>
                  <a:cubicBezTo>
                    <a:pt x="1581" y="240"/>
                    <a:pt x="1578" y="242"/>
                    <a:pt x="1573" y="245"/>
                  </a:cubicBezTo>
                  <a:cubicBezTo>
                    <a:pt x="1563" y="254"/>
                    <a:pt x="1557" y="258"/>
                    <a:pt x="1555" y="258"/>
                  </a:cubicBezTo>
                  <a:cubicBezTo>
                    <a:pt x="1553" y="258"/>
                    <a:pt x="1559" y="252"/>
                    <a:pt x="1572" y="241"/>
                  </a:cubicBezTo>
                  <a:cubicBezTo>
                    <a:pt x="1589" y="221"/>
                    <a:pt x="1593" y="213"/>
                    <a:pt x="1589" y="213"/>
                  </a:cubicBezTo>
                  <a:cubicBezTo>
                    <a:pt x="1588" y="213"/>
                    <a:pt x="1585" y="214"/>
                    <a:pt x="1582" y="216"/>
                  </a:cubicBezTo>
                  <a:cubicBezTo>
                    <a:pt x="1577" y="217"/>
                    <a:pt x="1574" y="218"/>
                    <a:pt x="1572" y="218"/>
                  </a:cubicBezTo>
                  <a:cubicBezTo>
                    <a:pt x="1569" y="218"/>
                    <a:pt x="1569" y="217"/>
                    <a:pt x="1569" y="214"/>
                  </a:cubicBezTo>
                  <a:cubicBezTo>
                    <a:pt x="1581" y="206"/>
                    <a:pt x="1580" y="200"/>
                    <a:pt x="1566" y="198"/>
                  </a:cubicBezTo>
                  <a:cubicBezTo>
                    <a:pt x="1566" y="194"/>
                    <a:pt x="1566" y="194"/>
                    <a:pt x="1578" y="185"/>
                  </a:cubicBezTo>
                  <a:lnTo>
                    <a:pt x="1576" y="173"/>
                  </a:lnTo>
                  <a:cubicBezTo>
                    <a:pt x="1574" y="174"/>
                    <a:pt x="1572" y="175"/>
                    <a:pt x="1570" y="175"/>
                  </a:cubicBezTo>
                  <a:cubicBezTo>
                    <a:pt x="1552" y="175"/>
                    <a:pt x="1560" y="140"/>
                    <a:pt x="1570" y="124"/>
                  </a:cubicBezTo>
                  <a:cubicBezTo>
                    <a:pt x="1570" y="124"/>
                    <a:pt x="1569" y="122"/>
                    <a:pt x="1566" y="122"/>
                  </a:cubicBezTo>
                  <a:cubicBezTo>
                    <a:pt x="1564" y="122"/>
                    <a:pt x="1561" y="123"/>
                    <a:pt x="1556" y="125"/>
                  </a:cubicBezTo>
                  <a:cubicBezTo>
                    <a:pt x="1546" y="133"/>
                    <a:pt x="1541" y="136"/>
                    <a:pt x="1539" y="136"/>
                  </a:cubicBezTo>
                  <a:cubicBezTo>
                    <a:pt x="1536" y="136"/>
                    <a:pt x="1541" y="129"/>
                    <a:pt x="1555" y="115"/>
                  </a:cubicBezTo>
                  <a:cubicBezTo>
                    <a:pt x="1568" y="102"/>
                    <a:pt x="1574" y="96"/>
                    <a:pt x="1572" y="96"/>
                  </a:cubicBezTo>
                  <a:cubicBezTo>
                    <a:pt x="1571" y="96"/>
                    <a:pt x="1565" y="101"/>
                    <a:pt x="1554" y="109"/>
                  </a:cubicBezTo>
                  <a:cubicBezTo>
                    <a:pt x="1553" y="110"/>
                    <a:pt x="1552" y="111"/>
                    <a:pt x="1550" y="111"/>
                  </a:cubicBezTo>
                  <a:cubicBezTo>
                    <a:pt x="1542" y="111"/>
                    <a:pt x="1541" y="89"/>
                    <a:pt x="1562" y="70"/>
                  </a:cubicBezTo>
                  <a:lnTo>
                    <a:pt x="1585" y="44"/>
                  </a:lnTo>
                  <a:lnTo>
                    <a:pt x="1585" y="44"/>
                  </a:lnTo>
                  <a:cubicBezTo>
                    <a:pt x="1580" y="47"/>
                    <a:pt x="1578" y="48"/>
                    <a:pt x="1576" y="48"/>
                  </a:cubicBezTo>
                  <a:cubicBezTo>
                    <a:pt x="1574" y="48"/>
                    <a:pt x="1574" y="47"/>
                    <a:pt x="1573" y="47"/>
                  </a:cubicBezTo>
                  <a:lnTo>
                    <a:pt x="1571" y="48"/>
                  </a:lnTo>
                  <a:cubicBezTo>
                    <a:pt x="1565" y="56"/>
                    <a:pt x="1556" y="61"/>
                    <a:pt x="1546" y="61"/>
                  </a:cubicBezTo>
                  <a:cubicBezTo>
                    <a:pt x="1543" y="61"/>
                    <a:pt x="1541" y="61"/>
                    <a:pt x="1538" y="60"/>
                  </a:cubicBezTo>
                  <a:cubicBezTo>
                    <a:pt x="1528" y="60"/>
                    <a:pt x="1498" y="72"/>
                    <a:pt x="1487" y="72"/>
                  </a:cubicBezTo>
                  <a:cubicBezTo>
                    <a:pt x="1486" y="72"/>
                    <a:pt x="1486" y="72"/>
                    <a:pt x="1486" y="72"/>
                  </a:cubicBezTo>
                  <a:cubicBezTo>
                    <a:pt x="1475" y="72"/>
                    <a:pt x="1460" y="72"/>
                    <a:pt x="1463" y="59"/>
                  </a:cubicBezTo>
                  <a:cubicBezTo>
                    <a:pt x="1458" y="59"/>
                    <a:pt x="1452" y="59"/>
                    <a:pt x="1434" y="72"/>
                  </a:cubicBezTo>
                  <a:cubicBezTo>
                    <a:pt x="1428" y="78"/>
                    <a:pt x="1422" y="82"/>
                    <a:pt x="1419" y="82"/>
                  </a:cubicBezTo>
                  <a:cubicBezTo>
                    <a:pt x="1416" y="82"/>
                    <a:pt x="1415" y="78"/>
                    <a:pt x="1418" y="71"/>
                  </a:cubicBezTo>
                  <a:lnTo>
                    <a:pt x="1413" y="71"/>
                  </a:lnTo>
                  <a:cubicBezTo>
                    <a:pt x="1396" y="85"/>
                    <a:pt x="1391" y="85"/>
                    <a:pt x="1391" y="85"/>
                  </a:cubicBezTo>
                  <a:cubicBezTo>
                    <a:pt x="1396" y="75"/>
                    <a:pt x="1397" y="66"/>
                    <a:pt x="1394" y="66"/>
                  </a:cubicBezTo>
                  <a:cubicBezTo>
                    <a:pt x="1392" y="66"/>
                    <a:pt x="1390" y="67"/>
                    <a:pt x="1387" y="71"/>
                  </a:cubicBezTo>
                  <a:cubicBezTo>
                    <a:pt x="1382" y="82"/>
                    <a:pt x="1378" y="84"/>
                    <a:pt x="1372" y="84"/>
                  </a:cubicBezTo>
                  <a:cubicBezTo>
                    <a:pt x="1370" y="84"/>
                    <a:pt x="1368" y="84"/>
                    <a:pt x="1366" y="84"/>
                  </a:cubicBezTo>
                  <a:cubicBezTo>
                    <a:pt x="1363" y="77"/>
                    <a:pt x="1320" y="74"/>
                    <a:pt x="1275" y="72"/>
                  </a:cubicBezTo>
                  <a:cubicBezTo>
                    <a:pt x="1252" y="72"/>
                    <a:pt x="1230" y="72"/>
                    <a:pt x="1214" y="74"/>
                  </a:cubicBezTo>
                  <a:cubicBezTo>
                    <a:pt x="1199" y="75"/>
                    <a:pt x="1196" y="77"/>
                    <a:pt x="1195" y="80"/>
                  </a:cubicBezTo>
                  <a:lnTo>
                    <a:pt x="1177" y="80"/>
                  </a:lnTo>
                  <a:cubicBezTo>
                    <a:pt x="1177" y="69"/>
                    <a:pt x="1174" y="65"/>
                    <a:pt x="1170" y="65"/>
                  </a:cubicBezTo>
                  <a:cubicBezTo>
                    <a:pt x="1165" y="65"/>
                    <a:pt x="1157" y="72"/>
                    <a:pt x="1151" y="79"/>
                  </a:cubicBezTo>
                  <a:cubicBezTo>
                    <a:pt x="1149" y="93"/>
                    <a:pt x="1146" y="93"/>
                    <a:pt x="1142" y="93"/>
                  </a:cubicBezTo>
                  <a:cubicBezTo>
                    <a:pt x="1142" y="77"/>
                    <a:pt x="1139" y="70"/>
                    <a:pt x="1135" y="70"/>
                  </a:cubicBezTo>
                  <a:cubicBezTo>
                    <a:pt x="1133" y="70"/>
                    <a:pt x="1129" y="74"/>
                    <a:pt x="1127" y="79"/>
                  </a:cubicBezTo>
                  <a:cubicBezTo>
                    <a:pt x="1125" y="92"/>
                    <a:pt x="1124" y="98"/>
                    <a:pt x="1123" y="98"/>
                  </a:cubicBezTo>
                  <a:cubicBezTo>
                    <a:pt x="1122" y="98"/>
                    <a:pt x="1121" y="92"/>
                    <a:pt x="1121" y="78"/>
                  </a:cubicBezTo>
                  <a:cubicBezTo>
                    <a:pt x="1121" y="66"/>
                    <a:pt x="1120" y="60"/>
                    <a:pt x="1118" y="60"/>
                  </a:cubicBezTo>
                  <a:cubicBezTo>
                    <a:pt x="1115" y="60"/>
                    <a:pt x="1112" y="70"/>
                    <a:pt x="1109" y="91"/>
                  </a:cubicBezTo>
                  <a:cubicBezTo>
                    <a:pt x="1107" y="98"/>
                    <a:pt x="1106" y="102"/>
                    <a:pt x="1105" y="102"/>
                  </a:cubicBezTo>
                  <a:cubicBezTo>
                    <a:pt x="1104" y="102"/>
                    <a:pt x="1104" y="98"/>
                    <a:pt x="1102" y="91"/>
                  </a:cubicBezTo>
                  <a:cubicBezTo>
                    <a:pt x="1100" y="76"/>
                    <a:pt x="1098" y="69"/>
                    <a:pt x="1097" y="69"/>
                  </a:cubicBezTo>
                  <a:cubicBezTo>
                    <a:pt x="1097" y="69"/>
                    <a:pt x="1096" y="72"/>
                    <a:pt x="1096" y="78"/>
                  </a:cubicBezTo>
                  <a:cubicBezTo>
                    <a:pt x="1095" y="91"/>
                    <a:pt x="1093" y="97"/>
                    <a:pt x="1091" y="97"/>
                  </a:cubicBezTo>
                  <a:cubicBezTo>
                    <a:pt x="1090" y="97"/>
                    <a:pt x="1088" y="91"/>
                    <a:pt x="1086" y="77"/>
                  </a:cubicBezTo>
                  <a:cubicBezTo>
                    <a:pt x="1083" y="64"/>
                    <a:pt x="1082" y="58"/>
                    <a:pt x="1081" y="58"/>
                  </a:cubicBezTo>
                  <a:cubicBezTo>
                    <a:pt x="1080" y="58"/>
                    <a:pt x="1079" y="64"/>
                    <a:pt x="1077" y="77"/>
                  </a:cubicBezTo>
                  <a:cubicBezTo>
                    <a:pt x="1076" y="90"/>
                    <a:pt x="1072" y="97"/>
                    <a:pt x="1068" y="97"/>
                  </a:cubicBezTo>
                  <a:cubicBezTo>
                    <a:pt x="1064" y="97"/>
                    <a:pt x="1060" y="90"/>
                    <a:pt x="1058" y="77"/>
                  </a:cubicBezTo>
                  <a:cubicBezTo>
                    <a:pt x="1056" y="77"/>
                    <a:pt x="1054" y="71"/>
                    <a:pt x="1053" y="71"/>
                  </a:cubicBezTo>
                  <a:cubicBezTo>
                    <a:pt x="1053" y="71"/>
                    <a:pt x="1053" y="72"/>
                    <a:pt x="1053" y="77"/>
                  </a:cubicBezTo>
                  <a:lnTo>
                    <a:pt x="1049" y="63"/>
                  </a:lnTo>
                  <a:lnTo>
                    <a:pt x="1042" y="62"/>
                  </a:lnTo>
                  <a:lnTo>
                    <a:pt x="1042" y="76"/>
                  </a:lnTo>
                  <a:cubicBezTo>
                    <a:pt x="1029" y="68"/>
                    <a:pt x="1014" y="63"/>
                    <a:pt x="1000" y="61"/>
                  </a:cubicBezTo>
                  <a:cubicBezTo>
                    <a:pt x="992" y="61"/>
                    <a:pt x="986" y="61"/>
                    <a:pt x="981" y="61"/>
                  </a:cubicBezTo>
                  <a:cubicBezTo>
                    <a:pt x="963" y="61"/>
                    <a:pt x="960" y="63"/>
                    <a:pt x="962" y="74"/>
                  </a:cubicBezTo>
                  <a:cubicBezTo>
                    <a:pt x="963" y="87"/>
                    <a:pt x="963" y="94"/>
                    <a:pt x="961" y="94"/>
                  </a:cubicBezTo>
                  <a:cubicBezTo>
                    <a:pt x="959" y="94"/>
                    <a:pt x="957" y="87"/>
                    <a:pt x="956" y="74"/>
                  </a:cubicBezTo>
                  <a:cubicBezTo>
                    <a:pt x="953" y="74"/>
                    <a:pt x="946" y="60"/>
                    <a:pt x="940" y="60"/>
                  </a:cubicBezTo>
                  <a:cubicBezTo>
                    <a:pt x="934" y="59"/>
                    <a:pt x="928" y="59"/>
                    <a:pt x="928" y="45"/>
                  </a:cubicBezTo>
                  <a:lnTo>
                    <a:pt x="925" y="45"/>
                  </a:lnTo>
                  <a:cubicBezTo>
                    <a:pt x="921" y="61"/>
                    <a:pt x="913" y="67"/>
                    <a:pt x="906" y="67"/>
                  </a:cubicBezTo>
                  <a:cubicBezTo>
                    <a:pt x="900" y="67"/>
                    <a:pt x="894" y="64"/>
                    <a:pt x="890" y="58"/>
                  </a:cubicBezTo>
                  <a:cubicBezTo>
                    <a:pt x="884" y="58"/>
                    <a:pt x="881" y="58"/>
                    <a:pt x="875" y="71"/>
                  </a:cubicBezTo>
                  <a:cubicBezTo>
                    <a:pt x="872" y="77"/>
                    <a:pt x="870" y="80"/>
                    <a:pt x="869" y="80"/>
                  </a:cubicBezTo>
                  <a:cubicBezTo>
                    <a:pt x="868" y="80"/>
                    <a:pt x="867" y="77"/>
                    <a:pt x="865" y="70"/>
                  </a:cubicBezTo>
                  <a:cubicBezTo>
                    <a:pt x="865" y="63"/>
                    <a:pt x="859" y="55"/>
                    <a:pt x="854" y="55"/>
                  </a:cubicBezTo>
                  <a:cubicBezTo>
                    <a:pt x="850" y="55"/>
                    <a:pt x="847" y="59"/>
                    <a:pt x="847" y="70"/>
                  </a:cubicBezTo>
                  <a:lnTo>
                    <a:pt x="844" y="57"/>
                  </a:lnTo>
                  <a:cubicBezTo>
                    <a:pt x="843" y="53"/>
                    <a:pt x="842" y="51"/>
                    <a:pt x="841" y="51"/>
                  </a:cubicBezTo>
                  <a:cubicBezTo>
                    <a:pt x="839" y="51"/>
                    <a:pt x="837" y="61"/>
                    <a:pt x="837" y="70"/>
                  </a:cubicBezTo>
                  <a:cubicBezTo>
                    <a:pt x="837" y="82"/>
                    <a:pt x="837" y="88"/>
                    <a:pt x="836" y="88"/>
                  </a:cubicBezTo>
                  <a:cubicBezTo>
                    <a:pt x="835" y="88"/>
                    <a:pt x="833" y="78"/>
                    <a:pt x="832" y="57"/>
                  </a:cubicBezTo>
                  <a:cubicBezTo>
                    <a:pt x="832" y="41"/>
                    <a:pt x="830" y="34"/>
                    <a:pt x="829" y="34"/>
                  </a:cubicBezTo>
                  <a:cubicBezTo>
                    <a:pt x="829" y="34"/>
                    <a:pt x="828" y="38"/>
                    <a:pt x="828" y="43"/>
                  </a:cubicBezTo>
                  <a:cubicBezTo>
                    <a:pt x="826" y="52"/>
                    <a:pt x="823" y="61"/>
                    <a:pt x="821" y="61"/>
                  </a:cubicBezTo>
                  <a:cubicBezTo>
                    <a:pt x="821" y="61"/>
                    <a:pt x="820" y="60"/>
                    <a:pt x="819" y="56"/>
                  </a:cubicBezTo>
                  <a:cubicBezTo>
                    <a:pt x="816" y="56"/>
                    <a:pt x="812" y="56"/>
                    <a:pt x="812" y="83"/>
                  </a:cubicBezTo>
                  <a:cubicBezTo>
                    <a:pt x="812" y="94"/>
                    <a:pt x="810" y="95"/>
                    <a:pt x="808" y="95"/>
                  </a:cubicBezTo>
                  <a:cubicBezTo>
                    <a:pt x="808" y="95"/>
                    <a:pt x="807" y="95"/>
                    <a:pt x="807" y="95"/>
                  </a:cubicBezTo>
                  <a:cubicBezTo>
                    <a:pt x="806" y="86"/>
                    <a:pt x="807" y="77"/>
                    <a:pt x="809" y="69"/>
                  </a:cubicBezTo>
                  <a:lnTo>
                    <a:pt x="804" y="69"/>
                  </a:lnTo>
                  <a:cubicBezTo>
                    <a:pt x="800" y="69"/>
                    <a:pt x="793" y="56"/>
                    <a:pt x="793" y="42"/>
                  </a:cubicBezTo>
                  <a:cubicBezTo>
                    <a:pt x="792" y="37"/>
                    <a:pt x="791" y="33"/>
                    <a:pt x="791" y="33"/>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5" name="Google Shape;12485;p49"/>
          <p:cNvSpPr txBox="1"/>
          <p:nvPr/>
        </p:nvSpPr>
        <p:spPr>
          <a:xfrm>
            <a:off x="2625632" y="2396608"/>
            <a:ext cx="1760088" cy="110572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zh-CN" altLang="en-US" sz="1600" dirty="0">
                <a:solidFill>
                  <a:srgbClr val="000A39"/>
                </a:solidFill>
                <a:latin typeface="思源黑體 TW Light" panose="020B0300000000000000" pitchFamily="34" charset="-120"/>
                <a:ea typeface="思源黑體 TW Light" panose="020B0300000000000000" pitchFamily="34" charset="-120"/>
                <a:cs typeface="Nunito Sans"/>
                <a:sym typeface="Nunito Sans"/>
              </a:rPr>
              <a:t>放上目錄</a:t>
            </a:r>
            <a:r>
              <a:rPr lang="zh-TW" altLang="en-US" sz="1600" dirty="0">
                <a:solidFill>
                  <a:srgbClr val="000A39"/>
                </a:solidFill>
                <a:latin typeface="思源黑體 TW Light" panose="020B0300000000000000" pitchFamily="34" charset="-120"/>
                <a:ea typeface="思源黑體 TW Light" panose="020B0300000000000000" pitchFamily="34" charset="-120"/>
                <a:cs typeface="Nunito Sans"/>
                <a:sym typeface="Nunito Sans"/>
              </a:rPr>
              <a:t> 讓閱聽人了解簡報流程</a:t>
            </a:r>
            <a:endParaRPr sz="1600" dirty="0">
              <a:solidFill>
                <a:srgbClr val="000A39"/>
              </a:solidFill>
              <a:latin typeface="思源黑體 TW Light" panose="020B0300000000000000" pitchFamily="34" charset="-120"/>
              <a:ea typeface="思源黑體 TW Light" panose="020B0300000000000000" pitchFamily="34" charset="-120"/>
              <a:cs typeface="Nunito Sans"/>
              <a:sym typeface="Nunito Sans"/>
            </a:endParaRPr>
          </a:p>
        </p:txBody>
      </p:sp>
      <p:sp>
        <p:nvSpPr>
          <p:cNvPr id="12486" name="Google Shape;12486;p49"/>
          <p:cNvSpPr txBox="1"/>
          <p:nvPr/>
        </p:nvSpPr>
        <p:spPr>
          <a:xfrm>
            <a:off x="2743675" y="1921975"/>
            <a:ext cx="1516200" cy="42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sz="2400" b="1">
                <a:solidFill>
                  <a:srgbClr val="000A39"/>
                </a:solidFill>
                <a:latin typeface="思源黑體 TW Medium" panose="020B0600000000000000" pitchFamily="34" charset="-120"/>
                <a:ea typeface="思源黑體 TW Medium" panose="020B0600000000000000" pitchFamily="34" charset="-120"/>
                <a:cs typeface="Rajdhani"/>
                <a:sym typeface="Rajdhani"/>
              </a:rPr>
              <a:t>目錄</a:t>
            </a:r>
            <a:endParaRPr sz="2400" b="1">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sp>
        <p:nvSpPr>
          <p:cNvPr id="12487" name="Google Shape;12487;p49"/>
          <p:cNvSpPr txBox="1"/>
          <p:nvPr/>
        </p:nvSpPr>
        <p:spPr>
          <a:xfrm>
            <a:off x="4826163" y="2386800"/>
            <a:ext cx="1516200" cy="1105729"/>
          </a:xfrm>
          <a:prstGeom prst="rect">
            <a:avLst/>
          </a:prstGeom>
          <a:noFill/>
          <a:ln>
            <a:noFill/>
          </a:ln>
        </p:spPr>
        <p:txBody>
          <a:bodyPr spcFirstLastPara="1" wrap="square" lIns="91425" tIns="91425" rIns="91425" bIns="91425" anchor="ctr" anchorCtr="0">
            <a:noAutofit/>
          </a:bodyPr>
          <a:lstStyle/>
          <a:p>
            <a:pPr marL="0" lvl="0" indent="0" algn="ctr">
              <a:spcAft>
                <a:spcPts val="1600"/>
              </a:spcAft>
              <a:buFont typeface="Arial"/>
              <a:buNone/>
            </a:pPr>
            <a:r>
              <a:rPr lang="zh-TW" altLang="en-US" sz="1600" dirty="0">
                <a:solidFill>
                  <a:srgbClr val="000A39"/>
                </a:solidFill>
                <a:latin typeface="思源黑體 TW Light" panose="020B0300000000000000" pitchFamily="34" charset="-120"/>
                <a:ea typeface="思源黑體 TW Light" panose="020B0300000000000000" pitchFamily="34" charset="-120"/>
                <a:sym typeface="Nunito Sans"/>
              </a:rPr>
              <a:t>闡述簡報內容</a:t>
            </a:r>
            <a:endParaRPr sz="1600" dirty="0">
              <a:solidFill>
                <a:srgbClr val="000A39"/>
              </a:solidFill>
              <a:latin typeface="思源黑體 TW Light" panose="020B0300000000000000" pitchFamily="34" charset="-120"/>
              <a:ea typeface="思源黑體 TW Light" panose="020B0300000000000000" pitchFamily="34" charset="-120"/>
              <a:sym typeface="Nunito Sans"/>
            </a:endParaRPr>
          </a:p>
        </p:txBody>
      </p:sp>
      <p:sp>
        <p:nvSpPr>
          <p:cNvPr id="12488" name="Google Shape;12488;p49"/>
          <p:cNvSpPr txBox="1"/>
          <p:nvPr/>
        </p:nvSpPr>
        <p:spPr>
          <a:xfrm>
            <a:off x="4826163" y="1921975"/>
            <a:ext cx="1516200" cy="423600"/>
          </a:xfrm>
          <a:prstGeom prst="rect">
            <a:avLst/>
          </a:prstGeom>
          <a:noFill/>
          <a:ln>
            <a:noFill/>
          </a:ln>
        </p:spPr>
        <p:txBody>
          <a:bodyPr spcFirstLastPara="1" wrap="square" lIns="91425" tIns="91425" rIns="91425" bIns="91425" anchor="t" anchorCtr="0">
            <a:noAutofit/>
          </a:bodyPr>
          <a:lstStyle/>
          <a:p>
            <a:pPr algn="ctr">
              <a:spcAft>
                <a:spcPts val="1600"/>
              </a:spcAft>
            </a:pPr>
            <a:r>
              <a:rPr lang="zh-TW" altLang="en-US" sz="2400" b="1">
                <a:solidFill>
                  <a:srgbClr val="000A39"/>
                </a:solidFill>
                <a:latin typeface="思源黑體 TW Medium" panose="020B0600000000000000" pitchFamily="34" charset="-120"/>
                <a:ea typeface="思源黑體 TW Medium" panose="020B0600000000000000" pitchFamily="34" charset="-120"/>
                <a:cs typeface="Rajdhani"/>
                <a:sym typeface="Rajdhani"/>
              </a:rPr>
              <a:t>主體</a:t>
            </a:r>
            <a:endParaRPr sz="2400" b="1">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sp>
        <p:nvSpPr>
          <p:cNvPr id="12489" name="Google Shape;12489;p49"/>
          <p:cNvSpPr txBox="1"/>
          <p:nvPr/>
        </p:nvSpPr>
        <p:spPr>
          <a:xfrm>
            <a:off x="420430" y="2386800"/>
            <a:ext cx="2101790" cy="1105729"/>
          </a:xfrm>
          <a:prstGeom prst="rect">
            <a:avLst/>
          </a:prstGeom>
          <a:noFill/>
          <a:ln>
            <a:noFill/>
          </a:ln>
        </p:spPr>
        <p:txBody>
          <a:bodyPr spcFirstLastPara="1" wrap="square" lIns="91425" tIns="91425" rIns="91425" bIns="91425" anchor="ctr" anchorCtr="0">
            <a:noAutofit/>
          </a:bodyPr>
          <a:lstStyle/>
          <a:p>
            <a:pPr algn="ctr">
              <a:spcAft>
                <a:spcPts val="1600"/>
              </a:spcAft>
            </a:pPr>
            <a:r>
              <a:rPr lang="zh-TW" altLang="en-US" sz="1600" dirty="0">
                <a:solidFill>
                  <a:srgbClr val="000A39"/>
                </a:solidFill>
                <a:latin typeface="思源黑體 TW Light" panose="020B0300000000000000" pitchFamily="34" charset="-120"/>
                <a:ea typeface="思源黑體 TW Light" panose="020B0300000000000000" pitchFamily="34" charset="-120"/>
              </a:rPr>
              <a:t>提出問題 引發急迫感 強調認知反差</a:t>
            </a:r>
            <a:endParaRPr sz="1600" dirty="0">
              <a:solidFill>
                <a:srgbClr val="000A39"/>
              </a:solidFill>
              <a:latin typeface="思源黑體 TW Light" panose="020B0300000000000000" pitchFamily="34" charset="-120"/>
              <a:ea typeface="思源黑體 TW Light" panose="020B0300000000000000" pitchFamily="34" charset="-120"/>
              <a:sym typeface="Nunito Sans"/>
            </a:endParaRPr>
          </a:p>
        </p:txBody>
      </p:sp>
      <p:sp>
        <p:nvSpPr>
          <p:cNvPr id="12490" name="Google Shape;12490;p49"/>
          <p:cNvSpPr txBox="1"/>
          <p:nvPr/>
        </p:nvSpPr>
        <p:spPr>
          <a:xfrm>
            <a:off x="713225" y="1921975"/>
            <a:ext cx="1516200" cy="42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zh-TW" altLang="en-US" sz="2400" b="1" dirty="0">
                <a:solidFill>
                  <a:srgbClr val="000A39"/>
                </a:solidFill>
                <a:latin typeface="思源黑體 TW Medium" panose="020B0600000000000000" pitchFamily="34" charset="-120"/>
                <a:ea typeface="思源黑體 TW Medium" panose="020B0600000000000000" pitchFamily="34" charset="-120"/>
                <a:cs typeface="Rajdhani"/>
                <a:sym typeface="Rajdhani"/>
              </a:rPr>
              <a:t>開場</a:t>
            </a:r>
            <a:endParaRPr sz="2400" b="1" dirty="0">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sp>
        <p:nvSpPr>
          <p:cNvPr id="12491" name="Google Shape;12491;p49"/>
          <p:cNvSpPr txBox="1"/>
          <p:nvPr/>
        </p:nvSpPr>
        <p:spPr>
          <a:xfrm>
            <a:off x="6908650" y="2386800"/>
            <a:ext cx="1516200" cy="1105729"/>
          </a:xfrm>
          <a:prstGeom prst="rect">
            <a:avLst/>
          </a:prstGeom>
          <a:noFill/>
          <a:ln>
            <a:noFill/>
          </a:ln>
        </p:spPr>
        <p:txBody>
          <a:bodyPr spcFirstLastPara="1" wrap="square" lIns="91425" tIns="91425" rIns="91425" bIns="91425" anchor="ctr" anchorCtr="0">
            <a:noAutofit/>
          </a:bodyPr>
          <a:lstStyle/>
          <a:p>
            <a:pPr algn="ctr">
              <a:spcAft>
                <a:spcPts val="1600"/>
              </a:spcAft>
            </a:pPr>
            <a:r>
              <a:rPr lang="zh-TW" altLang="en-US" sz="1600">
                <a:solidFill>
                  <a:srgbClr val="000A39"/>
                </a:solidFill>
                <a:latin typeface="思源黑體 TW Light" panose="020B0300000000000000" pitchFamily="34" charset="-120"/>
                <a:ea typeface="思源黑體 TW Light" panose="020B0300000000000000" pitchFamily="34" charset="-120"/>
                <a:sym typeface="Nunito Sans"/>
              </a:rPr>
              <a:t>總結簡報重點</a:t>
            </a:r>
            <a:endParaRPr sz="1600">
              <a:solidFill>
                <a:srgbClr val="000A39"/>
              </a:solidFill>
              <a:latin typeface="思源黑體 TW Light" panose="020B0300000000000000" pitchFamily="34" charset="-120"/>
              <a:ea typeface="思源黑體 TW Light" panose="020B0300000000000000" pitchFamily="34" charset="-120"/>
              <a:sym typeface="Nunito Sans"/>
            </a:endParaRPr>
          </a:p>
        </p:txBody>
      </p:sp>
      <p:sp>
        <p:nvSpPr>
          <p:cNvPr id="12492" name="Google Shape;12492;p49"/>
          <p:cNvSpPr txBox="1"/>
          <p:nvPr/>
        </p:nvSpPr>
        <p:spPr>
          <a:xfrm>
            <a:off x="6908650" y="1921975"/>
            <a:ext cx="1516200" cy="423600"/>
          </a:xfrm>
          <a:prstGeom prst="rect">
            <a:avLst/>
          </a:prstGeom>
          <a:noFill/>
          <a:ln>
            <a:noFill/>
          </a:ln>
        </p:spPr>
        <p:txBody>
          <a:bodyPr spcFirstLastPara="1" wrap="square" lIns="91425" tIns="91425" rIns="91425" bIns="91425" anchor="t" anchorCtr="0">
            <a:noAutofit/>
          </a:bodyPr>
          <a:lstStyle/>
          <a:p>
            <a:pPr marL="0" lvl="0" indent="0" algn="ctr">
              <a:spcAft>
                <a:spcPts val="1600"/>
              </a:spcAft>
              <a:buFont typeface="Arial"/>
              <a:buNone/>
            </a:pPr>
            <a:r>
              <a:rPr lang="zh-TW" altLang="en-US" sz="2400" b="1">
                <a:solidFill>
                  <a:srgbClr val="000A39"/>
                </a:solidFill>
                <a:latin typeface="思源黑體 TW Medium" panose="020B0600000000000000" pitchFamily="34" charset="-120"/>
                <a:ea typeface="思源黑體 TW Medium" panose="020B0600000000000000" pitchFamily="34" charset="-120"/>
                <a:cs typeface="Rajdhani"/>
                <a:sym typeface="Rajdhani"/>
              </a:rPr>
              <a:t>結語</a:t>
            </a:r>
            <a:endParaRPr sz="2400" b="1">
              <a:solidFill>
                <a:srgbClr val="000A39"/>
              </a:solidFill>
              <a:latin typeface="思源黑體 TW Medium" panose="020B0600000000000000" pitchFamily="34" charset="-120"/>
              <a:ea typeface="思源黑體 TW Medium" panose="020B0600000000000000" pitchFamily="34" charset="-120"/>
              <a:cs typeface="Rajdhani"/>
              <a:sym typeface="Rajdhani"/>
            </a:endParaRPr>
          </a:p>
        </p:txBody>
      </p:sp>
      <p:grpSp>
        <p:nvGrpSpPr>
          <p:cNvPr id="12493" name="Google Shape;12493;p49"/>
          <p:cNvGrpSpPr/>
          <p:nvPr/>
        </p:nvGrpSpPr>
        <p:grpSpPr>
          <a:xfrm rot="9066608" flipH="1">
            <a:off x="4183635" y="3535032"/>
            <a:ext cx="677000" cy="322624"/>
            <a:chOff x="2191238" y="3248224"/>
            <a:chExt cx="677039" cy="322643"/>
          </a:xfrm>
        </p:grpSpPr>
        <p:sp>
          <p:nvSpPr>
            <p:cNvPr id="12494" name="Google Shape;12494;p49"/>
            <p:cNvSpPr/>
            <p:nvPr/>
          </p:nvSpPr>
          <p:spPr>
            <a:xfrm>
              <a:off x="2191238" y="3260554"/>
              <a:ext cx="648163" cy="310313"/>
            </a:xfrm>
            <a:custGeom>
              <a:avLst/>
              <a:gdLst/>
              <a:ahLst/>
              <a:cxnLst/>
              <a:rect l="l" t="t" r="r" b="b"/>
              <a:pathLst>
                <a:path w="6308" h="3020" extrusionOk="0">
                  <a:moveTo>
                    <a:pt x="6167" y="29"/>
                  </a:moveTo>
                  <a:cubicBezTo>
                    <a:pt x="6172" y="29"/>
                    <a:pt x="6183" y="41"/>
                    <a:pt x="6191" y="59"/>
                  </a:cubicBezTo>
                  <a:cubicBezTo>
                    <a:pt x="6200" y="71"/>
                    <a:pt x="6205" y="76"/>
                    <a:pt x="6203" y="76"/>
                  </a:cubicBezTo>
                  <a:cubicBezTo>
                    <a:pt x="6202" y="76"/>
                    <a:pt x="6196" y="72"/>
                    <a:pt x="6186" y="66"/>
                  </a:cubicBezTo>
                  <a:cubicBezTo>
                    <a:pt x="6175" y="59"/>
                    <a:pt x="6164" y="51"/>
                    <a:pt x="6168" y="44"/>
                  </a:cubicBezTo>
                  <a:cubicBezTo>
                    <a:pt x="6163" y="34"/>
                    <a:pt x="6164" y="29"/>
                    <a:pt x="6167" y="29"/>
                  </a:cubicBezTo>
                  <a:close/>
                  <a:moveTo>
                    <a:pt x="5442" y="955"/>
                  </a:moveTo>
                  <a:cubicBezTo>
                    <a:pt x="5444" y="955"/>
                    <a:pt x="5446" y="958"/>
                    <a:pt x="5451" y="963"/>
                  </a:cubicBezTo>
                  <a:cubicBezTo>
                    <a:pt x="5460" y="972"/>
                    <a:pt x="5464" y="987"/>
                    <a:pt x="5458" y="993"/>
                  </a:cubicBezTo>
                  <a:cubicBezTo>
                    <a:pt x="5457" y="994"/>
                    <a:pt x="5457" y="994"/>
                    <a:pt x="5456" y="994"/>
                  </a:cubicBezTo>
                  <a:cubicBezTo>
                    <a:pt x="5448" y="994"/>
                    <a:pt x="5434" y="978"/>
                    <a:pt x="5436" y="960"/>
                  </a:cubicBezTo>
                  <a:cubicBezTo>
                    <a:pt x="5439" y="957"/>
                    <a:pt x="5440" y="955"/>
                    <a:pt x="5442" y="955"/>
                  </a:cubicBezTo>
                  <a:close/>
                  <a:moveTo>
                    <a:pt x="5267" y="1186"/>
                  </a:moveTo>
                  <a:cubicBezTo>
                    <a:pt x="5268" y="1186"/>
                    <a:pt x="5269" y="1187"/>
                    <a:pt x="5271" y="1189"/>
                  </a:cubicBezTo>
                  <a:cubicBezTo>
                    <a:pt x="5277" y="1196"/>
                    <a:pt x="5281" y="1205"/>
                    <a:pt x="5283" y="1214"/>
                  </a:cubicBezTo>
                  <a:cubicBezTo>
                    <a:pt x="5283" y="1214"/>
                    <a:pt x="5284" y="1223"/>
                    <a:pt x="5281" y="1223"/>
                  </a:cubicBezTo>
                  <a:cubicBezTo>
                    <a:pt x="5280" y="1223"/>
                    <a:pt x="5279" y="1222"/>
                    <a:pt x="5276" y="1220"/>
                  </a:cubicBezTo>
                  <a:lnTo>
                    <a:pt x="5267" y="1210"/>
                  </a:lnTo>
                  <a:cubicBezTo>
                    <a:pt x="5266" y="1198"/>
                    <a:pt x="5263" y="1186"/>
                    <a:pt x="5267" y="1186"/>
                  </a:cubicBezTo>
                  <a:close/>
                  <a:moveTo>
                    <a:pt x="5012" y="1412"/>
                  </a:moveTo>
                  <a:cubicBezTo>
                    <a:pt x="5017" y="1412"/>
                    <a:pt x="5022" y="1419"/>
                    <a:pt x="5022" y="1419"/>
                  </a:cubicBezTo>
                  <a:cubicBezTo>
                    <a:pt x="5022" y="1419"/>
                    <a:pt x="5031" y="1429"/>
                    <a:pt x="5024" y="1434"/>
                  </a:cubicBezTo>
                  <a:cubicBezTo>
                    <a:pt x="5015" y="1431"/>
                    <a:pt x="5007" y="1426"/>
                    <a:pt x="5000" y="1419"/>
                  </a:cubicBezTo>
                  <a:lnTo>
                    <a:pt x="5007" y="1414"/>
                  </a:lnTo>
                  <a:cubicBezTo>
                    <a:pt x="5009" y="1413"/>
                    <a:pt x="5010" y="1412"/>
                    <a:pt x="5012" y="1412"/>
                  </a:cubicBezTo>
                  <a:close/>
                  <a:moveTo>
                    <a:pt x="4963" y="1483"/>
                  </a:moveTo>
                  <a:cubicBezTo>
                    <a:pt x="4965" y="1483"/>
                    <a:pt x="4967" y="1486"/>
                    <a:pt x="4972" y="1493"/>
                  </a:cubicBezTo>
                  <a:lnTo>
                    <a:pt x="4966" y="1497"/>
                  </a:lnTo>
                  <a:lnTo>
                    <a:pt x="4951" y="1493"/>
                  </a:lnTo>
                  <a:lnTo>
                    <a:pt x="4958" y="1487"/>
                  </a:lnTo>
                  <a:cubicBezTo>
                    <a:pt x="4960" y="1485"/>
                    <a:pt x="4961" y="1483"/>
                    <a:pt x="4963" y="1483"/>
                  </a:cubicBezTo>
                  <a:close/>
                  <a:moveTo>
                    <a:pt x="4955" y="1516"/>
                  </a:moveTo>
                  <a:cubicBezTo>
                    <a:pt x="4954" y="1516"/>
                    <a:pt x="4953" y="1518"/>
                    <a:pt x="4953" y="1524"/>
                  </a:cubicBezTo>
                  <a:cubicBezTo>
                    <a:pt x="4957" y="1521"/>
                    <a:pt x="4956" y="1516"/>
                    <a:pt x="4955" y="1516"/>
                  </a:cubicBezTo>
                  <a:close/>
                  <a:moveTo>
                    <a:pt x="4897" y="1536"/>
                  </a:moveTo>
                  <a:cubicBezTo>
                    <a:pt x="4899" y="1536"/>
                    <a:pt x="4901" y="1538"/>
                    <a:pt x="4905" y="1544"/>
                  </a:cubicBezTo>
                  <a:lnTo>
                    <a:pt x="4898" y="1550"/>
                  </a:lnTo>
                  <a:lnTo>
                    <a:pt x="4884" y="1544"/>
                  </a:lnTo>
                  <a:lnTo>
                    <a:pt x="4890" y="1540"/>
                  </a:lnTo>
                  <a:cubicBezTo>
                    <a:pt x="4893" y="1537"/>
                    <a:pt x="4895" y="1536"/>
                    <a:pt x="4897" y="1536"/>
                  </a:cubicBezTo>
                  <a:close/>
                  <a:moveTo>
                    <a:pt x="4739" y="1535"/>
                  </a:moveTo>
                  <a:cubicBezTo>
                    <a:pt x="4747" y="1545"/>
                    <a:pt x="4755" y="1557"/>
                    <a:pt x="4748" y="1561"/>
                  </a:cubicBezTo>
                  <a:lnTo>
                    <a:pt x="4733" y="1555"/>
                  </a:lnTo>
                  <a:lnTo>
                    <a:pt x="4732" y="1540"/>
                  </a:lnTo>
                  <a:lnTo>
                    <a:pt x="4739" y="1535"/>
                  </a:lnTo>
                  <a:close/>
                  <a:moveTo>
                    <a:pt x="4841" y="1564"/>
                  </a:moveTo>
                  <a:cubicBezTo>
                    <a:pt x="4843" y="1564"/>
                    <a:pt x="4846" y="1565"/>
                    <a:pt x="4849" y="1569"/>
                  </a:cubicBezTo>
                  <a:cubicBezTo>
                    <a:pt x="4857" y="1580"/>
                    <a:pt x="4857" y="1580"/>
                    <a:pt x="4850" y="1585"/>
                  </a:cubicBezTo>
                  <a:cubicBezTo>
                    <a:pt x="4844" y="1589"/>
                    <a:pt x="4841" y="1592"/>
                    <a:pt x="4839" y="1592"/>
                  </a:cubicBezTo>
                  <a:cubicBezTo>
                    <a:pt x="4836" y="1592"/>
                    <a:pt x="4836" y="1588"/>
                    <a:pt x="4836" y="1579"/>
                  </a:cubicBezTo>
                  <a:cubicBezTo>
                    <a:pt x="4835" y="1569"/>
                    <a:pt x="4837" y="1564"/>
                    <a:pt x="4841" y="1564"/>
                  </a:cubicBezTo>
                  <a:close/>
                  <a:moveTo>
                    <a:pt x="4906" y="1603"/>
                  </a:moveTo>
                  <a:cubicBezTo>
                    <a:pt x="4907" y="1604"/>
                    <a:pt x="4908" y="1605"/>
                    <a:pt x="4910" y="1607"/>
                  </a:cubicBezTo>
                  <a:cubicBezTo>
                    <a:pt x="4910" y="1607"/>
                    <a:pt x="4911" y="1608"/>
                    <a:pt x="4912" y="1608"/>
                  </a:cubicBezTo>
                  <a:lnTo>
                    <a:pt x="4912" y="1608"/>
                  </a:lnTo>
                  <a:cubicBezTo>
                    <a:pt x="4910" y="1607"/>
                    <a:pt x="4908" y="1605"/>
                    <a:pt x="4906" y="1603"/>
                  </a:cubicBezTo>
                  <a:close/>
                  <a:moveTo>
                    <a:pt x="4912" y="1608"/>
                  </a:moveTo>
                  <a:cubicBezTo>
                    <a:pt x="4915" y="1611"/>
                    <a:pt x="4917" y="1612"/>
                    <a:pt x="4918" y="1612"/>
                  </a:cubicBezTo>
                  <a:cubicBezTo>
                    <a:pt x="4919" y="1612"/>
                    <a:pt x="4917" y="1610"/>
                    <a:pt x="4912" y="1608"/>
                  </a:cubicBezTo>
                  <a:close/>
                  <a:moveTo>
                    <a:pt x="4665" y="1606"/>
                  </a:moveTo>
                  <a:cubicBezTo>
                    <a:pt x="4667" y="1606"/>
                    <a:pt x="4669" y="1609"/>
                    <a:pt x="4674" y="1615"/>
                  </a:cubicBezTo>
                  <a:cubicBezTo>
                    <a:pt x="4674" y="1615"/>
                    <a:pt x="4681" y="1626"/>
                    <a:pt x="4674" y="1631"/>
                  </a:cubicBezTo>
                  <a:lnTo>
                    <a:pt x="4659" y="1625"/>
                  </a:lnTo>
                  <a:cubicBezTo>
                    <a:pt x="4652" y="1614"/>
                    <a:pt x="4659" y="1609"/>
                    <a:pt x="4659" y="1609"/>
                  </a:cubicBezTo>
                  <a:cubicBezTo>
                    <a:pt x="4662" y="1607"/>
                    <a:pt x="4664" y="1606"/>
                    <a:pt x="4665" y="1606"/>
                  </a:cubicBezTo>
                  <a:close/>
                  <a:moveTo>
                    <a:pt x="4104" y="2041"/>
                  </a:moveTo>
                  <a:cubicBezTo>
                    <a:pt x="4111" y="2052"/>
                    <a:pt x="4118" y="2064"/>
                    <a:pt x="4110" y="2068"/>
                  </a:cubicBezTo>
                  <a:lnTo>
                    <a:pt x="4102" y="2071"/>
                  </a:lnTo>
                  <a:cubicBezTo>
                    <a:pt x="4098" y="2064"/>
                    <a:pt x="4096" y="2054"/>
                    <a:pt x="4097" y="2045"/>
                  </a:cubicBezTo>
                  <a:lnTo>
                    <a:pt x="4104" y="2041"/>
                  </a:lnTo>
                  <a:close/>
                  <a:moveTo>
                    <a:pt x="3805" y="2205"/>
                  </a:moveTo>
                  <a:cubicBezTo>
                    <a:pt x="3808" y="2205"/>
                    <a:pt x="3809" y="2208"/>
                    <a:pt x="3812" y="2215"/>
                  </a:cubicBezTo>
                  <a:cubicBezTo>
                    <a:pt x="3818" y="2227"/>
                    <a:pt x="3802" y="2234"/>
                    <a:pt x="3794" y="2237"/>
                  </a:cubicBezTo>
                  <a:cubicBezTo>
                    <a:pt x="3783" y="2233"/>
                    <a:pt x="3782" y="2217"/>
                    <a:pt x="3791" y="2211"/>
                  </a:cubicBezTo>
                  <a:cubicBezTo>
                    <a:pt x="3798" y="2207"/>
                    <a:pt x="3802" y="2205"/>
                    <a:pt x="3805" y="2205"/>
                  </a:cubicBezTo>
                  <a:close/>
                  <a:moveTo>
                    <a:pt x="3118" y="2383"/>
                  </a:moveTo>
                  <a:cubicBezTo>
                    <a:pt x="3121" y="2396"/>
                    <a:pt x="3126" y="2409"/>
                    <a:pt x="3118" y="2411"/>
                  </a:cubicBezTo>
                  <a:lnTo>
                    <a:pt x="3110" y="2414"/>
                  </a:lnTo>
                  <a:cubicBezTo>
                    <a:pt x="3108" y="2405"/>
                    <a:pt x="3108" y="2396"/>
                    <a:pt x="3110" y="2386"/>
                  </a:cubicBezTo>
                  <a:lnTo>
                    <a:pt x="3118" y="2383"/>
                  </a:lnTo>
                  <a:close/>
                  <a:moveTo>
                    <a:pt x="3247" y="2424"/>
                  </a:moveTo>
                  <a:cubicBezTo>
                    <a:pt x="3252" y="2437"/>
                    <a:pt x="3255" y="2450"/>
                    <a:pt x="3247" y="2452"/>
                  </a:cubicBezTo>
                  <a:lnTo>
                    <a:pt x="3235" y="2442"/>
                  </a:lnTo>
                  <a:lnTo>
                    <a:pt x="3239" y="2427"/>
                  </a:lnTo>
                  <a:lnTo>
                    <a:pt x="3247" y="2424"/>
                  </a:lnTo>
                  <a:close/>
                  <a:moveTo>
                    <a:pt x="3005" y="2513"/>
                  </a:moveTo>
                  <a:cubicBezTo>
                    <a:pt x="3008" y="2513"/>
                    <a:pt x="3009" y="2516"/>
                    <a:pt x="3011" y="2526"/>
                  </a:cubicBezTo>
                  <a:cubicBezTo>
                    <a:pt x="3014" y="2535"/>
                    <a:pt x="3014" y="2544"/>
                    <a:pt x="3010" y="2553"/>
                  </a:cubicBezTo>
                  <a:cubicBezTo>
                    <a:pt x="3010" y="2553"/>
                    <a:pt x="3010" y="2553"/>
                    <a:pt x="3009" y="2553"/>
                  </a:cubicBezTo>
                  <a:cubicBezTo>
                    <a:pt x="3003" y="2553"/>
                    <a:pt x="3003" y="2527"/>
                    <a:pt x="2999" y="2515"/>
                  </a:cubicBezTo>
                  <a:cubicBezTo>
                    <a:pt x="3002" y="2514"/>
                    <a:pt x="3004" y="2513"/>
                    <a:pt x="3005" y="2513"/>
                  </a:cubicBezTo>
                  <a:close/>
                  <a:moveTo>
                    <a:pt x="1988" y="2551"/>
                  </a:moveTo>
                  <a:cubicBezTo>
                    <a:pt x="1987" y="2551"/>
                    <a:pt x="1986" y="2551"/>
                    <a:pt x="1984" y="2552"/>
                  </a:cubicBezTo>
                  <a:cubicBezTo>
                    <a:pt x="1967" y="2553"/>
                    <a:pt x="1967" y="2553"/>
                    <a:pt x="1977" y="2565"/>
                  </a:cubicBezTo>
                  <a:lnTo>
                    <a:pt x="1993" y="2564"/>
                  </a:lnTo>
                  <a:cubicBezTo>
                    <a:pt x="1992" y="2553"/>
                    <a:pt x="1992" y="2551"/>
                    <a:pt x="1988" y="2551"/>
                  </a:cubicBezTo>
                  <a:close/>
                  <a:moveTo>
                    <a:pt x="296" y="2572"/>
                  </a:moveTo>
                  <a:lnTo>
                    <a:pt x="301" y="2586"/>
                  </a:lnTo>
                  <a:lnTo>
                    <a:pt x="309" y="2587"/>
                  </a:lnTo>
                  <a:cubicBezTo>
                    <a:pt x="311" y="2575"/>
                    <a:pt x="311" y="2575"/>
                    <a:pt x="304" y="2574"/>
                  </a:cubicBezTo>
                  <a:lnTo>
                    <a:pt x="296" y="2572"/>
                  </a:lnTo>
                  <a:close/>
                  <a:moveTo>
                    <a:pt x="2814" y="2579"/>
                  </a:moveTo>
                  <a:cubicBezTo>
                    <a:pt x="2817" y="2591"/>
                    <a:pt x="2821" y="2604"/>
                    <a:pt x="2813" y="2605"/>
                  </a:cubicBezTo>
                  <a:lnTo>
                    <a:pt x="2801" y="2595"/>
                  </a:lnTo>
                  <a:lnTo>
                    <a:pt x="2806" y="2581"/>
                  </a:lnTo>
                  <a:lnTo>
                    <a:pt x="2814" y="2579"/>
                  </a:lnTo>
                  <a:close/>
                  <a:moveTo>
                    <a:pt x="167" y="2614"/>
                  </a:moveTo>
                  <a:cubicBezTo>
                    <a:pt x="170" y="2614"/>
                    <a:pt x="173" y="2615"/>
                    <a:pt x="176" y="2616"/>
                  </a:cubicBezTo>
                  <a:cubicBezTo>
                    <a:pt x="183" y="2617"/>
                    <a:pt x="183" y="2617"/>
                    <a:pt x="181" y="2630"/>
                  </a:cubicBezTo>
                  <a:cubicBezTo>
                    <a:pt x="181" y="2630"/>
                    <a:pt x="172" y="2639"/>
                    <a:pt x="164" y="2639"/>
                  </a:cubicBezTo>
                  <a:cubicBezTo>
                    <a:pt x="164" y="2639"/>
                    <a:pt x="163" y="2639"/>
                    <a:pt x="162" y="2639"/>
                  </a:cubicBezTo>
                  <a:lnTo>
                    <a:pt x="157" y="2625"/>
                  </a:lnTo>
                  <a:cubicBezTo>
                    <a:pt x="158" y="2616"/>
                    <a:pt x="162" y="2614"/>
                    <a:pt x="167" y="2614"/>
                  </a:cubicBezTo>
                  <a:close/>
                  <a:moveTo>
                    <a:pt x="2004" y="2656"/>
                  </a:moveTo>
                  <a:lnTo>
                    <a:pt x="2004" y="2656"/>
                  </a:lnTo>
                  <a:cubicBezTo>
                    <a:pt x="2005" y="2661"/>
                    <a:pt x="2004" y="2662"/>
                    <a:pt x="2003" y="2662"/>
                  </a:cubicBezTo>
                  <a:cubicBezTo>
                    <a:pt x="2002" y="2662"/>
                    <a:pt x="1999" y="2657"/>
                    <a:pt x="2004" y="2656"/>
                  </a:cubicBezTo>
                  <a:close/>
                  <a:moveTo>
                    <a:pt x="1550" y="2647"/>
                  </a:moveTo>
                  <a:cubicBezTo>
                    <a:pt x="1551" y="2660"/>
                    <a:pt x="1551" y="2673"/>
                    <a:pt x="1551" y="2673"/>
                  </a:cubicBezTo>
                  <a:lnTo>
                    <a:pt x="1551" y="2660"/>
                  </a:lnTo>
                  <a:lnTo>
                    <a:pt x="1550" y="2647"/>
                  </a:lnTo>
                  <a:close/>
                  <a:moveTo>
                    <a:pt x="1845" y="2657"/>
                  </a:moveTo>
                  <a:cubicBezTo>
                    <a:pt x="1844" y="2657"/>
                    <a:pt x="1844" y="2657"/>
                    <a:pt x="1844" y="2657"/>
                  </a:cubicBezTo>
                  <a:lnTo>
                    <a:pt x="1836" y="2658"/>
                  </a:lnTo>
                  <a:cubicBezTo>
                    <a:pt x="1837" y="2667"/>
                    <a:pt x="1840" y="2676"/>
                    <a:pt x="1846" y="2683"/>
                  </a:cubicBezTo>
                  <a:cubicBezTo>
                    <a:pt x="1855" y="2683"/>
                    <a:pt x="1854" y="2669"/>
                    <a:pt x="1854" y="2669"/>
                  </a:cubicBezTo>
                  <a:cubicBezTo>
                    <a:pt x="1854" y="2669"/>
                    <a:pt x="1853" y="2657"/>
                    <a:pt x="1845" y="2657"/>
                  </a:cubicBezTo>
                  <a:close/>
                  <a:moveTo>
                    <a:pt x="258" y="2633"/>
                  </a:moveTo>
                  <a:cubicBezTo>
                    <a:pt x="260" y="2633"/>
                    <a:pt x="263" y="2633"/>
                    <a:pt x="267" y="2633"/>
                  </a:cubicBezTo>
                  <a:cubicBezTo>
                    <a:pt x="274" y="2636"/>
                    <a:pt x="283" y="2637"/>
                    <a:pt x="281" y="2650"/>
                  </a:cubicBezTo>
                  <a:lnTo>
                    <a:pt x="272" y="2648"/>
                  </a:lnTo>
                  <a:cubicBezTo>
                    <a:pt x="273" y="2644"/>
                    <a:pt x="272" y="2643"/>
                    <a:pt x="272" y="2643"/>
                  </a:cubicBezTo>
                  <a:cubicBezTo>
                    <a:pt x="270" y="2643"/>
                    <a:pt x="266" y="2651"/>
                    <a:pt x="270" y="2662"/>
                  </a:cubicBezTo>
                  <a:lnTo>
                    <a:pt x="265" y="2687"/>
                  </a:lnTo>
                  <a:cubicBezTo>
                    <a:pt x="256" y="2686"/>
                    <a:pt x="251" y="2672"/>
                    <a:pt x="253" y="2658"/>
                  </a:cubicBezTo>
                  <a:cubicBezTo>
                    <a:pt x="250" y="2637"/>
                    <a:pt x="250" y="2633"/>
                    <a:pt x="258" y="2633"/>
                  </a:cubicBezTo>
                  <a:close/>
                  <a:moveTo>
                    <a:pt x="2269" y="2662"/>
                  </a:moveTo>
                  <a:lnTo>
                    <a:pt x="2269" y="2662"/>
                  </a:lnTo>
                  <a:cubicBezTo>
                    <a:pt x="2271" y="2675"/>
                    <a:pt x="2272" y="2687"/>
                    <a:pt x="2264" y="2688"/>
                  </a:cubicBezTo>
                  <a:lnTo>
                    <a:pt x="2254" y="2677"/>
                  </a:lnTo>
                  <a:lnTo>
                    <a:pt x="2260" y="2663"/>
                  </a:lnTo>
                  <a:lnTo>
                    <a:pt x="2269" y="2662"/>
                  </a:lnTo>
                  <a:close/>
                  <a:moveTo>
                    <a:pt x="2196" y="2663"/>
                  </a:moveTo>
                  <a:cubicBezTo>
                    <a:pt x="2199" y="2663"/>
                    <a:pt x="2205" y="2669"/>
                    <a:pt x="2212" y="2683"/>
                  </a:cubicBezTo>
                  <a:cubicBezTo>
                    <a:pt x="2214" y="2696"/>
                    <a:pt x="2214" y="2696"/>
                    <a:pt x="2205" y="2697"/>
                  </a:cubicBezTo>
                  <a:cubicBezTo>
                    <a:pt x="2199" y="2690"/>
                    <a:pt x="2195" y="2682"/>
                    <a:pt x="2193" y="2672"/>
                  </a:cubicBezTo>
                  <a:cubicBezTo>
                    <a:pt x="2192" y="2666"/>
                    <a:pt x="2193" y="2663"/>
                    <a:pt x="2196" y="2663"/>
                  </a:cubicBezTo>
                  <a:close/>
                  <a:moveTo>
                    <a:pt x="1755" y="2703"/>
                  </a:moveTo>
                  <a:cubicBezTo>
                    <a:pt x="1763" y="2703"/>
                    <a:pt x="1763" y="2703"/>
                    <a:pt x="1764" y="2715"/>
                  </a:cubicBezTo>
                  <a:lnTo>
                    <a:pt x="1756" y="2716"/>
                  </a:lnTo>
                  <a:lnTo>
                    <a:pt x="1746" y="2703"/>
                  </a:lnTo>
                  <a:close/>
                  <a:moveTo>
                    <a:pt x="2063" y="2715"/>
                  </a:moveTo>
                  <a:cubicBezTo>
                    <a:pt x="2070" y="2715"/>
                    <a:pt x="2073" y="2728"/>
                    <a:pt x="2073" y="2728"/>
                  </a:cubicBezTo>
                  <a:cubicBezTo>
                    <a:pt x="2073" y="2733"/>
                    <a:pt x="2072" y="2734"/>
                    <a:pt x="2070" y="2734"/>
                  </a:cubicBezTo>
                  <a:cubicBezTo>
                    <a:pt x="2067" y="2734"/>
                    <a:pt x="2062" y="2730"/>
                    <a:pt x="2057" y="2730"/>
                  </a:cubicBezTo>
                  <a:cubicBezTo>
                    <a:pt x="2056" y="2730"/>
                    <a:pt x="2056" y="2730"/>
                    <a:pt x="2056" y="2730"/>
                  </a:cubicBezTo>
                  <a:cubicBezTo>
                    <a:pt x="2046" y="2718"/>
                    <a:pt x="2046" y="2718"/>
                    <a:pt x="2062" y="2715"/>
                  </a:cubicBezTo>
                  <a:cubicBezTo>
                    <a:pt x="2063" y="2715"/>
                    <a:pt x="2063" y="2715"/>
                    <a:pt x="2063" y="2715"/>
                  </a:cubicBezTo>
                  <a:close/>
                  <a:moveTo>
                    <a:pt x="1685" y="2702"/>
                  </a:moveTo>
                  <a:cubicBezTo>
                    <a:pt x="1690" y="2702"/>
                    <a:pt x="1694" y="2714"/>
                    <a:pt x="1689" y="2733"/>
                  </a:cubicBezTo>
                  <a:lnTo>
                    <a:pt x="1672" y="2734"/>
                  </a:lnTo>
                  <a:cubicBezTo>
                    <a:pt x="1671" y="2721"/>
                    <a:pt x="1671" y="2708"/>
                    <a:pt x="1679" y="2708"/>
                  </a:cubicBezTo>
                  <a:cubicBezTo>
                    <a:pt x="1681" y="2703"/>
                    <a:pt x="1683" y="2702"/>
                    <a:pt x="1685" y="2702"/>
                  </a:cubicBezTo>
                  <a:close/>
                  <a:moveTo>
                    <a:pt x="1153" y="2711"/>
                  </a:moveTo>
                  <a:cubicBezTo>
                    <a:pt x="1154" y="2711"/>
                    <a:pt x="1155" y="2711"/>
                    <a:pt x="1156" y="2711"/>
                  </a:cubicBezTo>
                  <a:lnTo>
                    <a:pt x="1156" y="2724"/>
                  </a:lnTo>
                  <a:lnTo>
                    <a:pt x="1147" y="2737"/>
                  </a:lnTo>
                  <a:lnTo>
                    <a:pt x="1139" y="2723"/>
                  </a:lnTo>
                  <a:cubicBezTo>
                    <a:pt x="1139" y="2712"/>
                    <a:pt x="1146" y="2711"/>
                    <a:pt x="1153" y="2711"/>
                  </a:cubicBezTo>
                  <a:close/>
                  <a:moveTo>
                    <a:pt x="1388" y="2693"/>
                  </a:moveTo>
                  <a:cubicBezTo>
                    <a:pt x="1390" y="2693"/>
                    <a:pt x="1388" y="2700"/>
                    <a:pt x="1384" y="2715"/>
                  </a:cubicBezTo>
                  <a:lnTo>
                    <a:pt x="1367" y="2741"/>
                  </a:lnTo>
                  <a:cubicBezTo>
                    <a:pt x="1367" y="2741"/>
                    <a:pt x="1366" y="2741"/>
                    <a:pt x="1366" y="2741"/>
                  </a:cubicBezTo>
                  <a:cubicBezTo>
                    <a:pt x="1360" y="2741"/>
                    <a:pt x="1367" y="2728"/>
                    <a:pt x="1376" y="2702"/>
                  </a:cubicBezTo>
                  <a:cubicBezTo>
                    <a:pt x="1382" y="2696"/>
                    <a:pt x="1386" y="2693"/>
                    <a:pt x="1388" y="2693"/>
                  </a:cubicBezTo>
                  <a:close/>
                  <a:moveTo>
                    <a:pt x="1905" y="2731"/>
                  </a:moveTo>
                  <a:cubicBezTo>
                    <a:pt x="1912" y="2731"/>
                    <a:pt x="1919" y="2732"/>
                    <a:pt x="1920" y="2743"/>
                  </a:cubicBezTo>
                  <a:cubicBezTo>
                    <a:pt x="1920" y="2743"/>
                    <a:pt x="1921" y="2756"/>
                    <a:pt x="1912" y="2757"/>
                  </a:cubicBezTo>
                  <a:cubicBezTo>
                    <a:pt x="1912" y="2757"/>
                    <a:pt x="1911" y="2757"/>
                    <a:pt x="1911" y="2757"/>
                  </a:cubicBezTo>
                  <a:cubicBezTo>
                    <a:pt x="1903" y="2757"/>
                    <a:pt x="1894" y="2746"/>
                    <a:pt x="1894" y="2746"/>
                  </a:cubicBezTo>
                  <a:cubicBezTo>
                    <a:pt x="1893" y="2732"/>
                    <a:pt x="1901" y="2731"/>
                    <a:pt x="1901" y="2731"/>
                  </a:cubicBezTo>
                  <a:cubicBezTo>
                    <a:pt x="1902" y="2731"/>
                    <a:pt x="1903" y="2731"/>
                    <a:pt x="1905" y="2731"/>
                  </a:cubicBezTo>
                  <a:close/>
                  <a:moveTo>
                    <a:pt x="747" y="2747"/>
                  </a:moveTo>
                  <a:lnTo>
                    <a:pt x="747" y="2747"/>
                  </a:lnTo>
                  <a:cubicBezTo>
                    <a:pt x="756" y="2748"/>
                    <a:pt x="754" y="2760"/>
                    <a:pt x="735" y="2773"/>
                  </a:cubicBezTo>
                  <a:lnTo>
                    <a:pt x="719" y="2770"/>
                  </a:lnTo>
                  <a:cubicBezTo>
                    <a:pt x="722" y="2757"/>
                    <a:pt x="733" y="2748"/>
                    <a:pt x="747" y="2747"/>
                  </a:cubicBezTo>
                  <a:close/>
                  <a:moveTo>
                    <a:pt x="1452" y="2754"/>
                  </a:moveTo>
                  <a:cubicBezTo>
                    <a:pt x="1452" y="2767"/>
                    <a:pt x="1452" y="2780"/>
                    <a:pt x="1444" y="2780"/>
                  </a:cubicBezTo>
                  <a:lnTo>
                    <a:pt x="1435" y="2780"/>
                  </a:lnTo>
                  <a:cubicBezTo>
                    <a:pt x="1437" y="2771"/>
                    <a:pt x="1439" y="2762"/>
                    <a:pt x="1443" y="2754"/>
                  </a:cubicBezTo>
                  <a:close/>
                  <a:moveTo>
                    <a:pt x="1197" y="2733"/>
                  </a:moveTo>
                  <a:cubicBezTo>
                    <a:pt x="1198" y="2733"/>
                    <a:pt x="1198" y="2740"/>
                    <a:pt x="1198" y="2751"/>
                  </a:cubicBezTo>
                  <a:cubicBezTo>
                    <a:pt x="1200" y="2767"/>
                    <a:pt x="1192" y="2782"/>
                    <a:pt x="1180" y="2791"/>
                  </a:cubicBezTo>
                  <a:lnTo>
                    <a:pt x="1163" y="2791"/>
                  </a:lnTo>
                  <a:lnTo>
                    <a:pt x="1181" y="2765"/>
                  </a:lnTo>
                  <a:cubicBezTo>
                    <a:pt x="1191" y="2743"/>
                    <a:pt x="1195" y="2733"/>
                    <a:pt x="1197" y="2733"/>
                  </a:cubicBezTo>
                  <a:close/>
                  <a:moveTo>
                    <a:pt x="782" y="2772"/>
                  </a:moveTo>
                  <a:cubicBezTo>
                    <a:pt x="774" y="2772"/>
                    <a:pt x="769" y="2780"/>
                    <a:pt x="768" y="2788"/>
                  </a:cubicBezTo>
                  <a:cubicBezTo>
                    <a:pt x="767" y="2802"/>
                    <a:pt x="776" y="2803"/>
                    <a:pt x="793" y="2805"/>
                  </a:cubicBezTo>
                  <a:cubicBezTo>
                    <a:pt x="802" y="2805"/>
                    <a:pt x="811" y="2793"/>
                    <a:pt x="811" y="2793"/>
                  </a:cubicBezTo>
                  <a:cubicBezTo>
                    <a:pt x="812" y="2780"/>
                    <a:pt x="804" y="2779"/>
                    <a:pt x="795" y="2778"/>
                  </a:cubicBezTo>
                  <a:cubicBezTo>
                    <a:pt x="790" y="2773"/>
                    <a:pt x="785" y="2772"/>
                    <a:pt x="782" y="2772"/>
                  </a:cubicBezTo>
                  <a:close/>
                  <a:moveTo>
                    <a:pt x="1624" y="2789"/>
                  </a:moveTo>
                  <a:lnTo>
                    <a:pt x="1624" y="2803"/>
                  </a:lnTo>
                  <a:cubicBezTo>
                    <a:pt x="1618" y="2803"/>
                    <a:pt x="1613" y="2809"/>
                    <a:pt x="1610" y="2809"/>
                  </a:cubicBezTo>
                  <a:cubicBezTo>
                    <a:pt x="1608" y="2809"/>
                    <a:pt x="1607" y="2808"/>
                    <a:pt x="1607" y="2804"/>
                  </a:cubicBezTo>
                  <a:cubicBezTo>
                    <a:pt x="1599" y="2804"/>
                    <a:pt x="1615" y="2789"/>
                    <a:pt x="1624" y="2789"/>
                  </a:cubicBezTo>
                  <a:close/>
                  <a:moveTo>
                    <a:pt x="111" y="2804"/>
                  </a:moveTo>
                  <a:cubicBezTo>
                    <a:pt x="104" y="2811"/>
                    <a:pt x="98" y="2819"/>
                    <a:pt x="96" y="2828"/>
                  </a:cubicBezTo>
                  <a:lnTo>
                    <a:pt x="105" y="2830"/>
                  </a:lnTo>
                  <a:cubicBezTo>
                    <a:pt x="106" y="2830"/>
                    <a:pt x="106" y="2830"/>
                    <a:pt x="107" y="2830"/>
                  </a:cubicBezTo>
                  <a:cubicBezTo>
                    <a:pt x="113" y="2830"/>
                    <a:pt x="116" y="2818"/>
                    <a:pt x="118" y="2806"/>
                  </a:cubicBezTo>
                  <a:lnTo>
                    <a:pt x="111" y="2804"/>
                  </a:lnTo>
                  <a:close/>
                  <a:moveTo>
                    <a:pt x="6196" y="0"/>
                  </a:moveTo>
                  <a:cubicBezTo>
                    <a:pt x="6192" y="0"/>
                    <a:pt x="6187" y="1"/>
                    <a:pt x="6182" y="3"/>
                  </a:cubicBezTo>
                  <a:cubicBezTo>
                    <a:pt x="6151" y="23"/>
                    <a:pt x="6127" y="37"/>
                    <a:pt x="6148" y="51"/>
                  </a:cubicBezTo>
                  <a:cubicBezTo>
                    <a:pt x="6148" y="51"/>
                    <a:pt x="6155" y="66"/>
                    <a:pt x="6150" y="72"/>
                  </a:cubicBezTo>
                  <a:cubicBezTo>
                    <a:pt x="6146" y="79"/>
                    <a:pt x="6130" y="79"/>
                    <a:pt x="6130" y="79"/>
                  </a:cubicBezTo>
                  <a:cubicBezTo>
                    <a:pt x="6129" y="78"/>
                    <a:pt x="6127" y="78"/>
                    <a:pt x="6126" y="78"/>
                  </a:cubicBezTo>
                  <a:cubicBezTo>
                    <a:pt x="6114" y="78"/>
                    <a:pt x="6097" y="103"/>
                    <a:pt x="6077" y="134"/>
                  </a:cubicBezTo>
                  <a:cubicBezTo>
                    <a:pt x="6049" y="176"/>
                    <a:pt x="6034" y="195"/>
                    <a:pt x="6018" y="195"/>
                  </a:cubicBezTo>
                  <a:cubicBezTo>
                    <a:pt x="6017" y="195"/>
                    <a:pt x="6016" y="195"/>
                    <a:pt x="6014" y="195"/>
                  </a:cubicBezTo>
                  <a:cubicBezTo>
                    <a:pt x="6001" y="195"/>
                    <a:pt x="5998" y="200"/>
                    <a:pt x="5998" y="200"/>
                  </a:cubicBezTo>
                  <a:cubicBezTo>
                    <a:pt x="6008" y="208"/>
                    <a:pt x="5979" y="249"/>
                    <a:pt x="5944" y="295"/>
                  </a:cubicBezTo>
                  <a:cubicBezTo>
                    <a:pt x="5910" y="343"/>
                    <a:pt x="5873" y="388"/>
                    <a:pt x="5883" y="396"/>
                  </a:cubicBezTo>
                  <a:lnTo>
                    <a:pt x="5873" y="409"/>
                  </a:lnTo>
                  <a:cubicBezTo>
                    <a:pt x="5871" y="407"/>
                    <a:pt x="5869" y="406"/>
                    <a:pt x="5866" y="406"/>
                  </a:cubicBezTo>
                  <a:cubicBezTo>
                    <a:pt x="5858" y="406"/>
                    <a:pt x="5850" y="417"/>
                    <a:pt x="5842" y="427"/>
                  </a:cubicBezTo>
                  <a:cubicBezTo>
                    <a:pt x="5843" y="439"/>
                    <a:pt x="5838" y="450"/>
                    <a:pt x="5832" y="461"/>
                  </a:cubicBezTo>
                  <a:cubicBezTo>
                    <a:pt x="5829" y="458"/>
                    <a:pt x="5826" y="457"/>
                    <a:pt x="5824" y="457"/>
                  </a:cubicBezTo>
                  <a:cubicBezTo>
                    <a:pt x="5818" y="457"/>
                    <a:pt x="5813" y="463"/>
                    <a:pt x="5806" y="472"/>
                  </a:cubicBezTo>
                  <a:cubicBezTo>
                    <a:pt x="5796" y="485"/>
                    <a:pt x="5790" y="492"/>
                    <a:pt x="5801" y="500"/>
                  </a:cubicBezTo>
                  <a:cubicBezTo>
                    <a:pt x="5796" y="507"/>
                    <a:pt x="5758" y="551"/>
                    <a:pt x="5732" y="562"/>
                  </a:cubicBezTo>
                  <a:cubicBezTo>
                    <a:pt x="5731" y="561"/>
                    <a:pt x="5730" y="561"/>
                    <a:pt x="5729" y="561"/>
                  </a:cubicBezTo>
                  <a:cubicBezTo>
                    <a:pt x="5717" y="561"/>
                    <a:pt x="5721" y="575"/>
                    <a:pt x="5725" y="590"/>
                  </a:cubicBezTo>
                  <a:cubicBezTo>
                    <a:pt x="5735" y="597"/>
                    <a:pt x="5740" y="613"/>
                    <a:pt x="5735" y="619"/>
                  </a:cubicBezTo>
                  <a:lnTo>
                    <a:pt x="5715" y="602"/>
                  </a:lnTo>
                  <a:cubicBezTo>
                    <a:pt x="5712" y="594"/>
                    <a:pt x="5711" y="591"/>
                    <a:pt x="5709" y="591"/>
                  </a:cubicBezTo>
                  <a:cubicBezTo>
                    <a:pt x="5707" y="591"/>
                    <a:pt x="5704" y="594"/>
                    <a:pt x="5699" y="600"/>
                  </a:cubicBezTo>
                  <a:lnTo>
                    <a:pt x="5688" y="612"/>
                  </a:lnTo>
                  <a:cubicBezTo>
                    <a:pt x="5698" y="621"/>
                    <a:pt x="5671" y="652"/>
                    <a:pt x="5633" y="696"/>
                  </a:cubicBezTo>
                  <a:cubicBezTo>
                    <a:pt x="5581" y="751"/>
                    <a:pt x="5565" y="770"/>
                    <a:pt x="5575" y="778"/>
                  </a:cubicBezTo>
                  <a:cubicBezTo>
                    <a:pt x="5584" y="787"/>
                    <a:pt x="5578" y="794"/>
                    <a:pt x="5551" y="803"/>
                  </a:cubicBezTo>
                  <a:cubicBezTo>
                    <a:pt x="5488" y="813"/>
                    <a:pt x="5488" y="813"/>
                    <a:pt x="5493" y="827"/>
                  </a:cubicBezTo>
                  <a:cubicBezTo>
                    <a:pt x="5494" y="826"/>
                    <a:pt x="5495" y="826"/>
                    <a:pt x="5497" y="826"/>
                  </a:cubicBezTo>
                  <a:cubicBezTo>
                    <a:pt x="5502" y="826"/>
                    <a:pt x="5510" y="833"/>
                    <a:pt x="5518" y="840"/>
                  </a:cubicBezTo>
                  <a:cubicBezTo>
                    <a:pt x="5530" y="851"/>
                    <a:pt x="5532" y="858"/>
                    <a:pt x="5525" y="858"/>
                  </a:cubicBezTo>
                  <a:cubicBezTo>
                    <a:pt x="5521" y="858"/>
                    <a:pt x="5515" y="856"/>
                    <a:pt x="5506" y="852"/>
                  </a:cubicBezTo>
                  <a:cubicBezTo>
                    <a:pt x="5505" y="851"/>
                    <a:pt x="5503" y="850"/>
                    <a:pt x="5500" y="850"/>
                  </a:cubicBezTo>
                  <a:cubicBezTo>
                    <a:pt x="5475" y="850"/>
                    <a:pt x="5409" y="933"/>
                    <a:pt x="5421" y="956"/>
                  </a:cubicBezTo>
                  <a:lnTo>
                    <a:pt x="5411" y="946"/>
                  </a:lnTo>
                  <a:cubicBezTo>
                    <a:pt x="5408" y="944"/>
                    <a:pt x="5406" y="942"/>
                    <a:pt x="5403" y="942"/>
                  </a:cubicBezTo>
                  <a:cubicBezTo>
                    <a:pt x="5397" y="942"/>
                    <a:pt x="5389" y="950"/>
                    <a:pt x="5373" y="967"/>
                  </a:cubicBezTo>
                  <a:lnTo>
                    <a:pt x="5355" y="984"/>
                  </a:lnTo>
                  <a:cubicBezTo>
                    <a:pt x="5371" y="1001"/>
                    <a:pt x="5341" y="1021"/>
                    <a:pt x="5325" y="1021"/>
                  </a:cubicBezTo>
                  <a:cubicBezTo>
                    <a:pt x="5323" y="1021"/>
                    <a:pt x="5320" y="1021"/>
                    <a:pt x="5319" y="1019"/>
                  </a:cubicBezTo>
                  <a:cubicBezTo>
                    <a:pt x="5313" y="1017"/>
                    <a:pt x="5309" y="1016"/>
                    <a:pt x="5306" y="1016"/>
                  </a:cubicBezTo>
                  <a:cubicBezTo>
                    <a:pt x="5301" y="1016"/>
                    <a:pt x="5299" y="1019"/>
                    <a:pt x="5291" y="1026"/>
                  </a:cubicBezTo>
                  <a:cubicBezTo>
                    <a:pt x="5291" y="1057"/>
                    <a:pt x="5264" y="1074"/>
                    <a:pt x="5250" y="1074"/>
                  </a:cubicBezTo>
                  <a:cubicBezTo>
                    <a:pt x="5247" y="1074"/>
                    <a:pt x="5244" y="1073"/>
                    <a:pt x="5243" y="1072"/>
                  </a:cubicBezTo>
                  <a:lnTo>
                    <a:pt x="5230" y="1083"/>
                  </a:lnTo>
                  <a:cubicBezTo>
                    <a:pt x="5231" y="1096"/>
                    <a:pt x="5225" y="1108"/>
                    <a:pt x="5215" y="1115"/>
                  </a:cubicBezTo>
                  <a:cubicBezTo>
                    <a:pt x="5197" y="1133"/>
                    <a:pt x="5190" y="1138"/>
                    <a:pt x="5206" y="1142"/>
                  </a:cubicBezTo>
                  <a:cubicBezTo>
                    <a:pt x="5215" y="1152"/>
                    <a:pt x="5224" y="1162"/>
                    <a:pt x="5217" y="1167"/>
                  </a:cubicBezTo>
                  <a:lnTo>
                    <a:pt x="5208" y="1157"/>
                  </a:lnTo>
                  <a:cubicBezTo>
                    <a:pt x="5206" y="1155"/>
                    <a:pt x="5204" y="1154"/>
                    <a:pt x="5202" y="1154"/>
                  </a:cubicBezTo>
                  <a:cubicBezTo>
                    <a:pt x="5192" y="1154"/>
                    <a:pt x="5176" y="1169"/>
                    <a:pt x="5155" y="1186"/>
                  </a:cubicBezTo>
                  <a:cubicBezTo>
                    <a:pt x="5128" y="1209"/>
                    <a:pt x="5115" y="1221"/>
                    <a:pt x="5102" y="1221"/>
                  </a:cubicBezTo>
                  <a:cubicBezTo>
                    <a:pt x="5100" y="1221"/>
                    <a:pt x="5098" y="1221"/>
                    <a:pt x="5096" y="1220"/>
                  </a:cubicBezTo>
                  <a:lnTo>
                    <a:pt x="5096" y="1220"/>
                  </a:lnTo>
                  <a:lnTo>
                    <a:pt x="5098" y="1235"/>
                  </a:lnTo>
                  <a:cubicBezTo>
                    <a:pt x="5099" y="1245"/>
                    <a:pt x="5098" y="1251"/>
                    <a:pt x="5094" y="1251"/>
                  </a:cubicBezTo>
                  <a:cubicBezTo>
                    <a:pt x="5091" y="1251"/>
                    <a:pt x="5089" y="1249"/>
                    <a:pt x="5086" y="1246"/>
                  </a:cubicBezTo>
                  <a:cubicBezTo>
                    <a:pt x="5084" y="1245"/>
                    <a:pt x="5083" y="1245"/>
                    <a:pt x="5081" y="1245"/>
                  </a:cubicBezTo>
                  <a:cubicBezTo>
                    <a:pt x="5067" y="1245"/>
                    <a:pt x="5045" y="1265"/>
                    <a:pt x="5042" y="1284"/>
                  </a:cubicBezTo>
                  <a:lnTo>
                    <a:pt x="5028" y="1295"/>
                  </a:lnTo>
                  <a:cubicBezTo>
                    <a:pt x="5022" y="1291"/>
                    <a:pt x="5017" y="1290"/>
                    <a:pt x="5012" y="1290"/>
                  </a:cubicBezTo>
                  <a:cubicBezTo>
                    <a:pt x="4998" y="1290"/>
                    <a:pt x="4990" y="1303"/>
                    <a:pt x="4997" y="1321"/>
                  </a:cubicBezTo>
                  <a:cubicBezTo>
                    <a:pt x="4993" y="1317"/>
                    <a:pt x="4990" y="1315"/>
                    <a:pt x="4987" y="1315"/>
                  </a:cubicBezTo>
                  <a:cubicBezTo>
                    <a:pt x="4983" y="1315"/>
                    <a:pt x="4979" y="1318"/>
                    <a:pt x="4975" y="1321"/>
                  </a:cubicBezTo>
                  <a:cubicBezTo>
                    <a:pt x="4971" y="1338"/>
                    <a:pt x="4953" y="1355"/>
                    <a:pt x="4942" y="1355"/>
                  </a:cubicBezTo>
                  <a:cubicBezTo>
                    <a:pt x="4939" y="1355"/>
                    <a:pt x="4937" y="1354"/>
                    <a:pt x="4935" y="1352"/>
                  </a:cubicBezTo>
                  <a:lnTo>
                    <a:pt x="4930" y="1358"/>
                  </a:lnTo>
                  <a:cubicBezTo>
                    <a:pt x="4932" y="1368"/>
                    <a:pt x="4927" y="1378"/>
                    <a:pt x="4919" y="1384"/>
                  </a:cubicBezTo>
                  <a:cubicBezTo>
                    <a:pt x="4910" y="1388"/>
                    <a:pt x="4905" y="1400"/>
                    <a:pt x="4906" y="1410"/>
                  </a:cubicBezTo>
                  <a:cubicBezTo>
                    <a:pt x="4908" y="1425"/>
                    <a:pt x="4902" y="1430"/>
                    <a:pt x="4902" y="1430"/>
                  </a:cubicBezTo>
                  <a:cubicBezTo>
                    <a:pt x="4901" y="1431"/>
                    <a:pt x="4900" y="1431"/>
                    <a:pt x="4899" y="1431"/>
                  </a:cubicBezTo>
                  <a:cubicBezTo>
                    <a:pt x="4895" y="1431"/>
                    <a:pt x="4894" y="1417"/>
                    <a:pt x="4892" y="1404"/>
                  </a:cubicBezTo>
                  <a:cubicBezTo>
                    <a:pt x="4893" y="1398"/>
                    <a:pt x="4893" y="1395"/>
                    <a:pt x="4891" y="1395"/>
                  </a:cubicBezTo>
                  <a:cubicBezTo>
                    <a:pt x="4886" y="1395"/>
                    <a:pt x="4876" y="1410"/>
                    <a:pt x="4874" y="1435"/>
                  </a:cubicBezTo>
                  <a:cubicBezTo>
                    <a:pt x="4872" y="1454"/>
                    <a:pt x="4871" y="1463"/>
                    <a:pt x="4870" y="1463"/>
                  </a:cubicBezTo>
                  <a:cubicBezTo>
                    <a:pt x="4869" y="1463"/>
                    <a:pt x="4869" y="1455"/>
                    <a:pt x="4867" y="1440"/>
                  </a:cubicBezTo>
                  <a:cubicBezTo>
                    <a:pt x="4866" y="1430"/>
                    <a:pt x="4865" y="1420"/>
                    <a:pt x="4863" y="1420"/>
                  </a:cubicBezTo>
                  <a:cubicBezTo>
                    <a:pt x="4862" y="1420"/>
                    <a:pt x="4861" y="1423"/>
                    <a:pt x="4859" y="1430"/>
                  </a:cubicBezTo>
                  <a:cubicBezTo>
                    <a:pt x="4859" y="1430"/>
                    <a:pt x="4847" y="1440"/>
                    <a:pt x="4855" y="1451"/>
                  </a:cubicBezTo>
                  <a:lnTo>
                    <a:pt x="4834" y="1466"/>
                  </a:lnTo>
                  <a:cubicBezTo>
                    <a:pt x="4832" y="1465"/>
                    <a:pt x="4829" y="1465"/>
                    <a:pt x="4827" y="1465"/>
                  </a:cubicBezTo>
                  <a:cubicBezTo>
                    <a:pt x="4817" y="1465"/>
                    <a:pt x="4808" y="1468"/>
                    <a:pt x="4800" y="1475"/>
                  </a:cubicBezTo>
                  <a:cubicBezTo>
                    <a:pt x="4800" y="1485"/>
                    <a:pt x="4801" y="1488"/>
                    <a:pt x="4797" y="1488"/>
                  </a:cubicBezTo>
                  <a:cubicBezTo>
                    <a:pt x="4795" y="1488"/>
                    <a:pt x="4792" y="1487"/>
                    <a:pt x="4786" y="1485"/>
                  </a:cubicBezTo>
                  <a:cubicBezTo>
                    <a:pt x="4783" y="1481"/>
                    <a:pt x="4781" y="1480"/>
                    <a:pt x="4779" y="1480"/>
                  </a:cubicBezTo>
                  <a:cubicBezTo>
                    <a:pt x="4776" y="1480"/>
                    <a:pt x="4777" y="1486"/>
                    <a:pt x="4787" y="1500"/>
                  </a:cubicBezTo>
                  <a:cubicBezTo>
                    <a:pt x="4788" y="1512"/>
                    <a:pt x="4785" y="1517"/>
                    <a:pt x="4777" y="1517"/>
                  </a:cubicBezTo>
                  <a:cubicBezTo>
                    <a:pt x="4774" y="1517"/>
                    <a:pt x="4771" y="1517"/>
                    <a:pt x="4767" y="1515"/>
                  </a:cubicBezTo>
                  <a:cubicBezTo>
                    <a:pt x="4759" y="1504"/>
                    <a:pt x="4753" y="1500"/>
                    <a:pt x="4751" y="1500"/>
                  </a:cubicBezTo>
                  <a:cubicBezTo>
                    <a:pt x="4748" y="1500"/>
                    <a:pt x="4749" y="1504"/>
                    <a:pt x="4752" y="1509"/>
                  </a:cubicBezTo>
                  <a:cubicBezTo>
                    <a:pt x="4754" y="1525"/>
                    <a:pt x="4747" y="1530"/>
                    <a:pt x="4747" y="1530"/>
                  </a:cubicBezTo>
                  <a:cubicBezTo>
                    <a:pt x="4746" y="1529"/>
                    <a:pt x="4745" y="1528"/>
                    <a:pt x="4743" y="1528"/>
                  </a:cubicBezTo>
                  <a:cubicBezTo>
                    <a:pt x="4726" y="1528"/>
                    <a:pt x="4673" y="1570"/>
                    <a:pt x="4617" y="1606"/>
                  </a:cubicBezTo>
                  <a:cubicBezTo>
                    <a:pt x="4609" y="1610"/>
                    <a:pt x="4610" y="1626"/>
                    <a:pt x="4618" y="1637"/>
                  </a:cubicBezTo>
                  <a:cubicBezTo>
                    <a:pt x="4624" y="1647"/>
                    <a:pt x="4626" y="1650"/>
                    <a:pt x="4625" y="1650"/>
                  </a:cubicBezTo>
                  <a:cubicBezTo>
                    <a:pt x="4624" y="1650"/>
                    <a:pt x="4619" y="1646"/>
                    <a:pt x="4611" y="1642"/>
                  </a:cubicBezTo>
                  <a:cubicBezTo>
                    <a:pt x="4598" y="1630"/>
                    <a:pt x="4589" y="1625"/>
                    <a:pt x="4584" y="1625"/>
                  </a:cubicBezTo>
                  <a:cubicBezTo>
                    <a:pt x="4577" y="1625"/>
                    <a:pt x="4580" y="1635"/>
                    <a:pt x="4597" y="1651"/>
                  </a:cubicBezTo>
                  <a:cubicBezTo>
                    <a:pt x="4609" y="1661"/>
                    <a:pt x="4614" y="1665"/>
                    <a:pt x="4612" y="1665"/>
                  </a:cubicBezTo>
                  <a:cubicBezTo>
                    <a:pt x="4610" y="1665"/>
                    <a:pt x="4603" y="1662"/>
                    <a:pt x="4590" y="1656"/>
                  </a:cubicBezTo>
                  <a:cubicBezTo>
                    <a:pt x="4584" y="1654"/>
                    <a:pt x="4581" y="1652"/>
                    <a:pt x="4579" y="1652"/>
                  </a:cubicBezTo>
                  <a:cubicBezTo>
                    <a:pt x="4575" y="1652"/>
                    <a:pt x="4576" y="1656"/>
                    <a:pt x="4576" y="1665"/>
                  </a:cubicBezTo>
                  <a:cubicBezTo>
                    <a:pt x="4580" y="1672"/>
                    <a:pt x="4580" y="1676"/>
                    <a:pt x="4577" y="1676"/>
                  </a:cubicBezTo>
                  <a:cubicBezTo>
                    <a:pt x="4575" y="1676"/>
                    <a:pt x="4572" y="1674"/>
                    <a:pt x="4569" y="1670"/>
                  </a:cubicBezTo>
                  <a:cubicBezTo>
                    <a:pt x="4561" y="1666"/>
                    <a:pt x="4552" y="1662"/>
                    <a:pt x="4548" y="1662"/>
                  </a:cubicBezTo>
                  <a:cubicBezTo>
                    <a:pt x="4545" y="1662"/>
                    <a:pt x="4544" y="1664"/>
                    <a:pt x="4547" y="1669"/>
                  </a:cubicBezTo>
                  <a:cubicBezTo>
                    <a:pt x="4547" y="1669"/>
                    <a:pt x="4545" y="1670"/>
                    <a:pt x="4541" y="1670"/>
                  </a:cubicBezTo>
                  <a:cubicBezTo>
                    <a:pt x="4537" y="1670"/>
                    <a:pt x="4533" y="1669"/>
                    <a:pt x="4527" y="1667"/>
                  </a:cubicBezTo>
                  <a:cubicBezTo>
                    <a:pt x="4525" y="1666"/>
                    <a:pt x="4523" y="1665"/>
                    <a:pt x="4521" y="1665"/>
                  </a:cubicBezTo>
                  <a:cubicBezTo>
                    <a:pt x="4512" y="1665"/>
                    <a:pt x="4513" y="1678"/>
                    <a:pt x="4514" y="1691"/>
                  </a:cubicBezTo>
                  <a:cubicBezTo>
                    <a:pt x="4510" y="1712"/>
                    <a:pt x="4506" y="1723"/>
                    <a:pt x="4502" y="1723"/>
                  </a:cubicBezTo>
                  <a:cubicBezTo>
                    <a:pt x="4499" y="1723"/>
                    <a:pt x="4496" y="1717"/>
                    <a:pt x="4492" y="1706"/>
                  </a:cubicBezTo>
                  <a:cubicBezTo>
                    <a:pt x="4490" y="1699"/>
                    <a:pt x="4487" y="1696"/>
                    <a:pt x="4483" y="1696"/>
                  </a:cubicBezTo>
                  <a:cubicBezTo>
                    <a:pt x="4473" y="1696"/>
                    <a:pt x="4459" y="1719"/>
                    <a:pt x="4464" y="1739"/>
                  </a:cubicBezTo>
                  <a:cubicBezTo>
                    <a:pt x="4469" y="1755"/>
                    <a:pt x="4471" y="1761"/>
                    <a:pt x="4470" y="1761"/>
                  </a:cubicBezTo>
                  <a:cubicBezTo>
                    <a:pt x="4469" y="1761"/>
                    <a:pt x="4467" y="1759"/>
                    <a:pt x="4464" y="1755"/>
                  </a:cubicBezTo>
                  <a:cubicBezTo>
                    <a:pt x="4460" y="1749"/>
                    <a:pt x="4456" y="1748"/>
                    <a:pt x="4453" y="1748"/>
                  </a:cubicBezTo>
                  <a:cubicBezTo>
                    <a:pt x="4451" y="1748"/>
                    <a:pt x="4450" y="1748"/>
                    <a:pt x="4450" y="1748"/>
                  </a:cubicBezTo>
                  <a:cubicBezTo>
                    <a:pt x="4446" y="1751"/>
                    <a:pt x="4443" y="1753"/>
                    <a:pt x="4439" y="1753"/>
                  </a:cubicBezTo>
                  <a:cubicBezTo>
                    <a:pt x="4436" y="1753"/>
                    <a:pt x="4432" y="1751"/>
                    <a:pt x="4428" y="1746"/>
                  </a:cubicBezTo>
                  <a:cubicBezTo>
                    <a:pt x="4428" y="1746"/>
                    <a:pt x="4422" y="1750"/>
                    <a:pt x="4415" y="1770"/>
                  </a:cubicBezTo>
                  <a:cubicBezTo>
                    <a:pt x="4415" y="1788"/>
                    <a:pt x="4405" y="1797"/>
                    <a:pt x="4392" y="1797"/>
                  </a:cubicBezTo>
                  <a:cubicBezTo>
                    <a:pt x="4383" y="1797"/>
                    <a:pt x="4373" y="1793"/>
                    <a:pt x="4364" y="1785"/>
                  </a:cubicBezTo>
                  <a:lnTo>
                    <a:pt x="4358" y="1806"/>
                  </a:lnTo>
                  <a:cubicBezTo>
                    <a:pt x="4362" y="1824"/>
                    <a:pt x="4364" y="1837"/>
                    <a:pt x="4360" y="1837"/>
                  </a:cubicBezTo>
                  <a:cubicBezTo>
                    <a:pt x="4358" y="1837"/>
                    <a:pt x="4355" y="1833"/>
                    <a:pt x="4351" y="1826"/>
                  </a:cubicBezTo>
                  <a:lnTo>
                    <a:pt x="4343" y="1815"/>
                  </a:lnTo>
                  <a:lnTo>
                    <a:pt x="4343" y="1815"/>
                  </a:lnTo>
                  <a:cubicBezTo>
                    <a:pt x="4347" y="1830"/>
                    <a:pt x="4337" y="1839"/>
                    <a:pt x="4325" y="1839"/>
                  </a:cubicBezTo>
                  <a:cubicBezTo>
                    <a:pt x="4317" y="1839"/>
                    <a:pt x="4307" y="1834"/>
                    <a:pt x="4302" y="1825"/>
                  </a:cubicBezTo>
                  <a:cubicBezTo>
                    <a:pt x="4297" y="1818"/>
                    <a:pt x="4295" y="1815"/>
                    <a:pt x="4293" y="1815"/>
                  </a:cubicBezTo>
                  <a:cubicBezTo>
                    <a:pt x="4291" y="1815"/>
                    <a:pt x="4290" y="1816"/>
                    <a:pt x="4287" y="1818"/>
                  </a:cubicBezTo>
                  <a:lnTo>
                    <a:pt x="4294" y="1829"/>
                  </a:lnTo>
                  <a:cubicBezTo>
                    <a:pt x="4300" y="1840"/>
                    <a:pt x="4307" y="1852"/>
                    <a:pt x="4300" y="1856"/>
                  </a:cubicBezTo>
                  <a:cubicBezTo>
                    <a:pt x="4296" y="1858"/>
                    <a:pt x="4293" y="1860"/>
                    <a:pt x="4289" y="1860"/>
                  </a:cubicBezTo>
                  <a:cubicBezTo>
                    <a:pt x="4286" y="1860"/>
                    <a:pt x="4282" y="1858"/>
                    <a:pt x="4279" y="1853"/>
                  </a:cubicBezTo>
                  <a:cubicBezTo>
                    <a:pt x="4270" y="1848"/>
                    <a:pt x="4261" y="1844"/>
                    <a:pt x="4258" y="1844"/>
                  </a:cubicBezTo>
                  <a:cubicBezTo>
                    <a:pt x="4256" y="1844"/>
                    <a:pt x="4255" y="1845"/>
                    <a:pt x="4258" y="1849"/>
                  </a:cubicBezTo>
                  <a:cubicBezTo>
                    <a:pt x="4258" y="1849"/>
                    <a:pt x="4255" y="1851"/>
                    <a:pt x="4251" y="1851"/>
                  </a:cubicBezTo>
                  <a:cubicBezTo>
                    <a:pt x="4247" y="1851"/>
                    <a:pt x="4242" y="1850"/>
                    <a:pt x="4236" y="1847"/>
                  </a:cubicBezTo>
                  <a:lnTo>
                    <a:pt x="4207" y="1863"/>
                  </a:lnTo>
                  <a:cubicBezTo>
                    <a:pt x="4207" y="1873"/>
                    <a:pt x="4201" y="1880"/>
                    <a:pt x="4194" y="1880"/>
                  </a:cubicBezTo>
                  <a:cubicBezTo>
                    <a:pt x="4191" y="1880"/>
                    <a:pt x="4188" y="1879"/>
                    <a:pt x="4186" y="1875"/>
                  </a:cubicBezTo>
                  <a:cubicBezTo>
                    <a:pt x="4177" y="1881"/>
                    <a:pt x="4171" y="1890"/>
                    <a:pt x="4170" y="1899"/>
                  </a:cubicBezTo>
                  <a:cubicBezTo>
                    <a:pt x="4162" y="1904"/>
                    <a:pt x="4157" y="1907"/>
                    <a:pt x="4152" y="1907"/>
                  </a:cubicBezTo>
                  <a:cubicBezTo>
                    <a:pt x="4148" y="1907"/>
                    <a:pt x="4145" y="1905"/>
                    <a:pt x="4142" y="1900"/>
                  </a:cubicBezTo>
                  <a:cubicBezTo>
                    <a:pt x="4139" y="1895"/>
                    <a:pt x="4137" y="1892"/>
                    <a:pt x="4137" y="1892"/>
                  </a:cubicBezTo>
                  <a:cubicBezTo>
                    <a:pt x="4136" y="1892"/>
                    <a:pt x="4136" y="1896"/>
                    <a:pt x="4136" y="1904"/>
                  </a:cubicBezTo>
                  <a:cubicBezTo>
                    <a:pt x="4141" y="1916"/>
                    <a:pt x="4134" y="1920"/>
                    <a:pt x="4127" y="1925"/>
                  </a:cubicBezTo>
                  <a:lnTo>
                    <a:pt x="4112" y="1932"/>
                  </a:lnTo>
                  <a:cubicBezTo>
                    <a:pt x="4119" y="1944"/>
                    <a:pt x="4119" y="1944"/>
                    <a:pt x="4112" y="1948"/>
                  </a:cubicBezTo>
                  <a:cubicBezTo>
                    <a:pt x="4104" y="1953"/>
                    <a:pt x="4076" y="1951"/>
                    <a:pt x="4068" y="1956"/>
                  </a:cubicBezTo>
                  <a:cubicBezTo>
                    <a:pt x="4046" y="1967"/>
                    <a:pt x="4046" y="1967"/>
                    <a:pt x="4059" y="1975"/>
                  </a:cubicBezTo>
                  <a:cubicBezTo>
                    <a:pt x="4060" y="1974"/>
                    <a:pt x="4062" y="1974"/>
                    <a:pt x="4063" y="1974"/>
                  </a:cubicBezTo>
                  <a:cubicBezTo>
                    <a:pt x="4067" y="1974"/>
                    <a:pt x="4070" y="1979"/>
                    <a:pt x="4061" y="1979"/>
                  </a:cubicBezTo>
                  <a:cubicBezTo>
                    <a:pt x="4059" y="1979"/>
                    <a:pt x="4056" y="1979"/>
                    <a:pt x="4053" y="1978"/>
                  </a:cubicBezTo>
                  <a:cubicBezTo>
                    <a:pt x="4045" y="1983"/>
                    <a:pt x="4017" y="1983"/>
                    <a:pt x="3994" y="1994"/>
                  </a:cubicBezTo>
                  <a:cubicBezTo>
                    <a:pt x="3965" y="2010"/>
                    <a:pt x="3965" y="2010"/>
                    <a:pt x="3971" y="2021"/>
                  </a:cubicBezTo>
                  <a:cubicBezTo>
                    <a:pt x="3981" y="2031"/>
                    <a:pt x="3984" y="2038"/>
                    <a:pt x="3981" y="2038"/>
                  </a:cubicBezTo>
                  <a:cubicBezTo>
                    <a:pt x="3978" y="2038"/>
                    <a:pt x="3972" y="2033"/>
                    <a:pt x="3963" y="2024"/>
                  </a:cubicBezTo>
                  <a:cubicBezTo>
                    <a:pt x="3950" y="2017"/>
                    <a:pt x="3942" y="2014"/>
                    <a:pt x="3938" y="2014"/>
                  </a:cubicBezTo>
                  <a:cubicBezTo>
                    <a:pt x="3932" y="2014"/>
                    <a:pt x="3932" y="2018"/>
                    <a:pt x="3935" y="2024"/>
                  </a:cubicBezTo>
                  <a:cubicBezTo>
                    <a:pt x="3934" y="2040"/>
                    <a:pt x="3934" y="2040"/>
                    <a:pt x="3926" y="2045"/>
                  </a:cubicBezTo>
                  <a:cubicBezTo>
                    <a:pt x="3924" y="2040"/>
                    <a:pt x="3921" y="2038"/>
                    <a:pt x="3919" y="2038"/>
                  </a:cubicBezTo>
                  <a:cubicBezTo>
                    <a:pt x="3915" y="2038"/>
                    <a:pt x="3910" y="2044"/>
                    <a:pt x="3903" y="2055"/>
                  </a:cubicBezTo>
                  <a:cubicBezTo>
                    <a:pt x="3901" y="2056"/>
                    <a:pt x="3899" y="2057"/>
                    <a:pt x="3898" y="2057"/>
                  </a:cubicBezTo>
                  <a:cubicBezTo>
                    <a:pt x="3896" y="2057"/>
                    <a:pt x="3894" y="2054"/>
                    <a:pt x="3890" y="2047"/>
                  </a:cubicBezTo>
                  <a:lnTo>
                    <a:pt x="3875" y="2054"/>
                  </a:lnTo>
                  <a:cubicBezTo>
                    <a:pt x="3873" y="2078"/>
                    <a:pt x="3841" y="2089"/>
                    <a:pt x="3821" y="2089"/>
                  </a:cubicBezTo>
                  <a:cubicBezTo>
                    <a:pt x="3815" y="2089"/>
                    <a:pt x="3810" y="2088"/>
                    <a:pt x="3807" y="2086"/>
                  </a:cubicBezTo>
                  <a:cubicBezTo>
                    <a:pt x="3807" y="2086"/>
                    <a:pt x="3800" y="2089"/>
                    <a:pt x="3798" y="2105"/>
                  </a:cubicBezTo>
                  <a:cubicBezTo>
                    <a:pt x="3800" y="2120"/>
                    <a:pt x="3798" y="2128"/>
                    <a:pt x="3795" y="2128"/>
                  </a:cubicBezTo>
                  <a:cubicBezTo>
                    <a:pt x="3792" y="2128"/>
                    <a:pt x="3787" y="2122"/>
                    <a:pt x="3782" y="2112"/>
                  </a:cubicBezTo>
                  <a:cubicBezTo>
                    <a:pt x="3777" y="2100"/>
                    <a:pt x="3774" y="2095"/>
                    <a:pt x="3773" y="2095"/>
                  </a:cubicBezTo>
                  <a:lnTo>
                    <a:pt x="3773" y="2095"/>
                  </a:lnTo>
                  <a:cubicBezTo>
                    <a:pt x="3772" y="2095"/>
                    <a:pt x="3773" y="2101"/>
                    <a:pt x="3775" y="2115"/>
                  </a:cubicBezTo>
                  <a:cubicBezTo>
                    <a:pt x="3774" y="2125"/>
                    <a:pt x="3759" y="2136"/>
                    <a:pt x="3747" y="2136"/>
                  </a:cubicBezTo>
                  <a:cubicBezTo>
                    <a:pt x="3739" y="2136"/>
                    <a:pt x="3733" y="2132"/>
                    <a:pt x="3732" y="2121"/>
                  </a:cubicBezTo>
                  <a:lnTo>
                    <a:pt x="3720" y="2097"/>
                  </a:lnTo>
                  <a:cubicBezTo>
                    <a:pt x="3718" y="2113"/>
                    <a:pt x="3711" y="2116"/>
                    <a:pt x="3711" y="2116"/>
                  </a:cubicBezTo>
                  <a:cubicBezTo>
                    <a:pt x="3717" y="2129"/>
                    <a:pt x="3709" y="2132"/>
                    <a:pt x="3686" y="2142"/>
                  </a:cubicBezTo>
                  <a:cubicBezTo>
                    <a:pt x="3671" y="2148"/>
                    <a:pt x="3645" y="2174"/>
                    <a:pt x="3630" y="2179"/>
                  </a:cubicBezTo>
                  <a:cubicBezTo>
                    <a:pt x="3619" y="2184"/>
                    <a:pt x="3604" y="2191"/>
                    <a:pt x="3592" y="2191"/>
                  </a:cubicBezTo>
                  <a:cubicBezTo>
                    <a:pt x="3587" y="2191"/>
                    <a:pt x="3583" y="2190"/>
                    <a:pt x="3579" y="2187"/>
                  </a:cubicBezTo>
                  <a:cubicBezTo>
                    <a:pt x="3567" y="2191"/>
                    <a:pt x="3558" y="2200"/>
                    <a:pt x="3553" y="2212"/>
                  </a:cubicBezTo>
                  <a:cubicBezTo>
                    <a:pt x="3552" y="2222"/>
                    <a:pt x="3545" y="2228"/>
                    <a:pt x="3539" y="2228"/>
                  </a:cubicBezTo>
                  <a:cubicBezTo>
                    <a:pt x="3535" y="2228"/>
                    <a:pt x="3532" y="2226"/>
                    <a:pt x="3530" y="2222"/>
                  </a:cubicBezTo>
                  <a:lnTo>
                    <a:pt x="3523" y="2225"/>
                  </a:lnTo>
                  <a:cubicBezTo>
                    <a:pt x="3512" y="2244"/>
                    <a:pt x="3504" y="2246"/>
                    <a:pt x="3504" y="2246"/>
                  </a:cubicBezTo>
                  <a:cubicBezTo>
                    <a:pt x="3501" y="2239"/>
                    <a:pt x="3495" y="2232"/>
                    <a:pt x="3490" y="2232"/>
                  </a:cubicBezTo>
                  <a:cubicBezTo>
                    <a:pt x="3487" y="2232"/>
                    <a:pt x="3485" y="2235"/>
                    <a:pt x="3484" y="2241"/>
                  </a:cubicBezTo>
                  <a:cubicBezTo>
                    <a:pt x="3488" y="2253"/>
                    <a:pt x="3480" y="2255"/>
                    <a:pt x="3465" y="2261"/>
                  </a:cubicBezTo>
                  <a:cubicBezTo>
                    <a:pt x="3464" y="2261"/>
                    <a:pt x="3464" y="2261"/>
                    <a:pt x="3463" y="2261"/>
                  </a:cubicBezTo>
                  <a:cubicBezTo>
                    <a:pt x="3448" y="2261"/>
                    <a:pt x="3382" y="2282"/>
                    <a:pt x="3319" y="2306"/>
                  </a:cubicBezTo>
                  <a:cubicBezTo>
                    <a:pt x="3252" y="2329"/>
                    <a:pt x="3188" y="2353"/>
                    <a:pt x="3190" y="2360"/>
                  </a:cubicBezTo>
                  <a:lnTo>
                    <a:pt x="3166" y="2368"/>
                  </a:lnTo>
                  <a:lnTo>
                    <a:pt x="3142" y="2375"/>
                  </a:lnTo>
                  <a:cubicBezTo>
                    <a:pt x="3139" y="2368"/>
                    <a:pt x="3135" y="2365"/>
                    <a:pt x="3129" y="2365"/>
                  </a:cubicBezTo>
                  <a:cubicBezTo>
                    <a:pt x="3115" y="2365"/>
                    <a:pt x="3093" y="2382"/>
                    <a:pt x="3079" y="2396"/>
                  </a:cubicBezTo>
                  <a:cubicBezTo>
                    <a:pt x="3077" y="2406"/>
                    <a:pt x="3069" y="2415"/>
                    <a:pt x="3059" y="2416"/>
                  </a:cubicBezTo>
                  <a:cubicBezTo>
                    <a:pt x="3055" y="2404"/>
                    <a:pt x="3048" y="2399"/>
                    <a:pt x="3040" y="2399"/>
                  </a:cubicBezTo>
                  <a:cubicBezTo>
                    <a:pt x="3031" y="2399"/>
                    <a:pt x="3020" y="2406"/>
                    <a:pt x="3014" y="2415"/>
                  </a:cubicBezTo>
                  <a:cubicBezTo>
                    <a:pt x="3014" y="2430"/>
                    <a:pt x="3012" y="2437"/>
                    <a:pt x="3008" y="2437"/>
                  </a:cubicBezTo>
                  <a:cubicBezTo>
                    <a:pt x="3005" y="2437"/>
                    <a:pt x="3002" y="2431"/>
                    <a:pt x="2998" y="2419"/>
                  </a:cubicBezTo>
                  <a:cubicBezTo>
                    <a:pt x="2995" y="2409"/>
                    <a:pt x="2991" y="2404"/>
                    <a:pt x="2986" y="2404"/>
                  </a:cubicBezTo>
                  <a:cubicBezTo>
                    <a:pt x="2979" y="2404"/>
                    <a:pt x="2973" y="2416"/>
                    <a:pt x="2970" y="2442"/>
                  </a:cubicBezTo>
                  <a:cubicBezTo>
                    <a:pt x="2968" y="2450"/>
                    <a:pt x="2966" y="2453"/>
                    <a:pt x="2964" y="2453"/>
                  </a:cubicBezTo>
                  <a:cubicBezTo>
                    <a:pt x="2962" y="2453"/>
                    <a:pt x="2959" y="2451"/>
                    <a:pt x="2953" y="2446"/>
                  </a:cubicBezTo>
                  <a:cubicBezTo>
                    <a:pt x="2945" y="2433"/>
                    <a:pt x="2939" y="2428"/>
                    <a:pt x="2936" y="2428"/>
                  </a:cubicBezTo>
                  <a:cubicBezTo>
                    <a:pt x="2933" y="2428"/>
                    <a:pt x="2932" y="2432"/>
                    <a:pt x="2934" y="2438"/>
                  </a:cubicBezTo>
                  <a:cubicBezTo>
                    <a:pt x="2933" y="2453"/>
                    <a:pt x="2931" y="2460"/>
                    <a:pt x="2926" y="2460"/>
                  </a:cubicBezTo>
                  <a:cubicBezTo>
                    <a:pt x="2922" y="2460"/>
                    <a:pt x="2917" y="2455"/>
                    <a:pt x="2909" y="2445"/>
                  </a:cubicBezTo>
                  <a:cubicBezTo>
                    <a:pt x="2899" y="2435"/>
                    <a:pt x="2893" y="2430"/>
                    <a:pt x="2890" y="2430"/>
                  </a:cubicBezTo>
                  <a:cubicBezTo>
                    <a:pt x="2887" y="2430"/>
                    <a:pt x="2886" y="2437"/>
                    <a:pt x="2886" y="2452"/>
                  </a:cubicBezTo>
                  <a:cubicBezTo>
                    <a:pt x="2886" y="2468"/>
                    <a:pt x="2872" y="2478"/>
                    <a:pt x="2859" y="2478"/>
                  </a:cubicBezTo>
                  <a:cubicBezTo>
                    <a:pt x="2850" y="2478"/>
                    <a:pt x="2841" y="2474"/>
                    <a:pt x="2836" y="2464"/>
                  </a:cubicBezTo>
                  <a:cubicBezTo>
                    <a:pt x="2836" y="2464"/>
                    <a:pt x="2835" y="2464"/>
                    <a:pt x="2834" y="2464"/>
                  </a:cubicBezTo>
                  <a:cubicBezTo>
                    <a:pt x="2830" y="2464"/>
                    <a:pt x="2825" y="2462"/>
                    <a:pt x="2822" y="2462"/>
                  </a:cubicBezTo>
                  <a:cubicBezTo>
                    <a:pt x="2820" y="2462"/>
                    <a:pt x="2819" y="2463"/>
                    <a:pt x="2821" y="2469"/>
                  </a:cubicBezTo>
                  <a:lnTo>
                    <a:pt x="2810" y="2457"/>
                  </a:lnTo>
                  <a:lnTo>
                    <a:pt x="2793" y="2461"/>
                  </a:lnTo>
                  <a:lnTo>
                    <a:pt x="2796" y="2474"/>
                  </a:lnTo>
                  <a:cubicBezTo>
                    <a:pt x="2757" y="2476"/>
                    <a:pt x="2719" y="2481"/>
                    <a:pt x="2679" y="2489"/>
                  </a:cubicBezTo>
                  <a:cubicBezTo>
                    <a:pt x="2591" y="2509"/>
                    <a:pt x="2574" y="2511"/>
                    <a:pt x="2585" y="2524"/>
                  </a:cubicBezTo>
                  <a:cubicBezTo>
                    <a:pt x="2592" y="2536"/>
                    <a:pt x="2591" y="2543"/>
                    <a:pt x="2586" y="2543"/>
                  </a:cubicBezTo>
                  <a:cubicBezTo>
                    <a:pt x="2582" y="2543"/>
                    <a:pt x="2575" y="2538"/>
                    <a:pt x="2568" y="2527"/>
                  </a:cubicBezTo>
                  <a:cubicBezTo>
                    <a:pt x="2568" y="2527"/>
                    <a:pt x="2567" y="2527"/>
                    <a:pt x="2567" y="2527"/>
                  </a:cubicBezTo>
                  <a:cubicBezTo>
                    <a:pt x="2560" y="2527"/>
                    <a:pt x="2546" y="2522"/>
                    <a:pt x="2533" y="2522"/>
                  </a:cubicBezTo>
                  <a:cubicBezTo>
                    <a:pt x="2530" y="2522"/>
                    <a:pt x="2527" y="2522"/>
                    <a:pt x="2525" y="2522"/>
                  </a:cubicBezTo>
                  <a:cubicBezTo>
                    <a:pt x="2518" y="2524"/>
                    <a:pt x="2510" y="2525"/>
                    <a:pt x="2504" y="2525"/>
                  </a:cubicBezTo>
                  <a:cubicBezTo>
                    <a:pt x="2497" y="2525"/>
                    <a:pt x="2491" y="2523"/>
                    <a:pt x="2490" y="2516"/>
                  </a:cubicBezTo>
                  <a:lnTo>
                    <a:pt x="2481" y="2517"/>
                  </a:lnTo>
                  <a:cubicBezTo>
                    <a:pt x="2473" y="2540"/>
                    <a:pt x="2443" y="2550"/>
                    <a:pt x="2417" y="2550"/>
                  </a:cubicBezTo>
                  <a:cubicBezTo>
                    <a:pt x="2408" y="2550"/>
                    <a:pt x="2400" y="2549"/>
                    <a:pt x="2393" y="2547"/>
                  </a:cubicBezTo>
                  <a:cubicBezTo>
                    <a:pt x="2379" y="2547"/>
                    <a:pt x="2364" y="2555"/>
                    <a:pt x="2355" y="2566"/>
                  </a:cubicBezTo>
                  <a:cubicBezTo>
                    <a:pt x="2347" y="2575"/>
                    <a:pt x="2344" y="2579"/>
                    <a:pt x="2341" y="2579"/>
                  </a:cubicBezTo>
                  <a:cubicBezTo>
                    <a:pt x="2338" y="2579"/>
                    <a:pt x="2335" y="2576"/>
                    <a:pt x="2331" y="2571"/>
                  </a:cubicBezTo>
                  <a:cubicBezTo>
                    <a:pt x="2330" y="2565"/>
                    <a:pt x="2317" y="2560"/>
                    <a:pt x="2305" y="2560"/>
                  </a:cubicBezTo>
                  <a:cubicBezTo>
                    <a:pt x="2292" y="2560"/>
                    <a:pt x="2279" y="2566"/>
                    <a:pt x="2281" y="2580"/>
                  </a:cubicBezTo>
                  <a:lnTo>
                    <a:pt x="2271" y="2567"/>
                  </a:lnTo>
                  <a:cubicBezTo>
                    <a:pt x="2268" y="2564"/>
                    <a:pt x="2266" y="2563"/>
                    <a:pt x="2264" y="2563"/>
                  </a:cubicBezTo>
                  <a:cubicBezTo>
                    <a:pt x="2258" y="2563"/>
                    <a:pt x="2255" y="2574"/>
                    <a:pt x="2257" y="2583"/>
                  </a:cubicBezTo>
                  <a:cubicBezTo>
                    <a:pt x="2259" y="2596"/>
                    <a:pt x="2258" y="2602"/>
                    <a:pt x="2255" y="2602"/>
                  </a:cubicBezTo>
                  <a:cubicBezTo>
                    <a:pt x="2251" y="2602"/>
                    <a:pt x="2245" y="2593"/>
                    <a:pt x="2237" y="2573"/>
                  </a:cubicBezTo>
                  <a:cubicBezTo>
                    <a:pt x="2236" y="2558"/>
                    <a:pt x="2232" y="2552"/>
                    <a:pt x="2229" y="2552"/>
                  </a:cubicBezTo>
                  <a:cubicBezTo>
                    <a:pt x="2228" y="2552"/>
                    <a:pt x="2226" y="2556"/>
                    <a:pt x="2227" y="2562"/>
                  </a:cubicBezTo>
                  <a:cubicBezTo>
                    <a:pt x="2223" y="2572"/>
                    <a:pt x="2219" y="2582"/>
                    <a:pt x="2212" y="2582"/>
                  </a:cubicBezTo>
                  <a:cubicBezTo>
                    <a:pt x="2210" y="2582"/>
                    <a:pt x="2208" y="2581"/>
                    <a:pt x="2205" y="2577"/>
                  </a:cubicBezTo>
                  <a:cubicBezTo>
                    <a:pt x="2197" y="2579"/>
                    <a:pt x="2188" y="2580"/>
                    <a:pt x="2193" y="2605"/>
                  </a:cubicBezTo>
                  <a:cubicBezTo>
                    <a:pt x="2194" y="2619"/>
                    <a:pt x="2186" y="2620"/>
                    <a:pt x="2178" y="2621"/>
                  </a:cubicBezTo>
                  <a:cubicBezTo>
                    <a:pt x="2175" y="2612"/>
                    <a:pt x="2177" y="2602"/>
                    <a:pt x="2182" y="2594"/>
                  </a:cubicBezTo>
                  <a:lnTo>
                    <a:pt x="2182" y="2594"/>
                  </a:lnTo>
                  <a:lnTo>
                    <a:pt x="2166" y="2595"/>
                  </a:lnTo>
                  <a:cubicBezTo>
                    <a:pt x="2152" y="2595"/>
                    <a:pt x="2141" y="2585"/>
                    <a:pt x="2137" y="2573"/>
                  </a:cubicBezTo>
                  <a:cubicBezTo>
                    <a:pt x="2133" y="2568"/>
                    <a:pt x="2129" y="2565"/>
                    <a:pt x="2127" y="2565"/>
                  </a:cubicBezTo>
                  <a:cubicBezTo>
                    <a:pt x="2123" y="2565"/>
                    <a:pt x="2123" y="2572"/>
                    <a:pt x="2131" y="2587"/>
                  </a:cubicBezTo>
                  <a:cubicBezTo>
                    <a:pt x="2134" y="2613"/>
                    <a:pt x="2134" y="2613"/>
                    <a:pt x="2117" y="2616"/>
                  </a:cubicBezTo>
                  <a:cubicBezTo>
                    <a:pt x="2115" y="2616"/>
                    <a:pt x="2113" y="2616"/>
                    <a:pt x="2111" y="2616"/>
                  </a:cubicBezTo>
                  <a:cubicBezTo>
                    <a:pt x="2105" y="2616"/>
                    <a:pt x="2100" y="2614"/>
                    <a:pt x="2099" y="2604"/>
                  </a:cubicBezTo>
                  <a:cubicBezTo>
                    <a:pt x="2098" y="2595"/>
                    <a:pt x="2097" y="2592"/>
                    <a:pt x="2091" y="2592"/>
                  </a:cubicBezTo>
                  <a:cubicBezTo>
                    <a:pt x="2089" y="2592"/>
                    <a:pt x="2085" y="2592"/>
                    <a:pt x="2080" y="2593"/>
                  </a:cubicBezTo>
                  <a:cubicBezTo>
                    <a:pt x="2056" y="2596"/>
                    <a:pt x="2037" y="2639"/>
                    <a:pt x="2031" y="2666"/>
                  </a:cubicBezTo>
                  <a:cubicBezTo>
                    <a:pt x="2033" y="2680"/>
                    <a:pt x="2034" y="2686"/>
                    <a:pt x="2032" y="2686"/>
                  </a:cubicBezTo>
                  <a:cubicBezTo>
                    <a:pt x="2031" y="2686"/>
                    <a:pt x="2028" y="2680"/>
                    <a:pt x="2022" y="2667"/>
                  </a:cubicBezTo>
                  <a:cubicBezTo>
                    <a:pt x="2021" y="2657"/>
                    <a:pt x="2015" y="2656"/>
                    <a:pt x="2008" y="2656"/>
                  </a:cubicBezTo>
                  <a:cubicBezTo>
                    <a:pt x="2007" y="2656"/>
                    <a:pt x="2006" y="2656"/>
                    <a:pt x="2004" y="2656"/>
                  </a:cubicBezTo>
                  <a:cubicBezTo>
                    <a:pt x="2003" y="2642"/>
                    <a:pt x="2011" y="2642"/>
                    <a:pt x="2020" y="2641"/>
                  </a:cubicBezTo>
                  <a:lnTo>
                    <a:pt x="2018" y="2628"/>
                  </a:lnTo>
                  <a:cubicBezTo>
                    <a:pt x="2012" y="2616"/>
                    <a:pt x="2007" y="2610"/>
                    <a:pt x="2003" y="2610"/>
                  </a:cubicBezTo>
                  <a:cubicBezTo>
                    <a:pt x="1999" y="2610"/>
                    <a:pt x="1996" y="2616"/>
                    <a:pt x="1993" y="2630"/>
                  </a:cubicBezTo>
                  <a:cubicBezTo>
                    <a:pt x="1989" y="2638"/>
                    <a:pt x="1988" y="2641"/>
                    <a:pt x="1986" y="2641"/>
                  </a:cubicBezTo>
                  <a:cubicBezTo>
                    <a:pt x="1983" y="2641"/>
                    <a:pt x="1981" y="2638"/>
                    <a:pt x="1976" y="2632"/>
                  </a:cubicBezTo>
                  <a:cubicBezTo>
                    <a:pt x="1970" y="2624"/>
                    <a:pt x="1963" y="2615"/>
                    <a:pt x="1960" y="2615"/>
                  </a:cubicBezTo>
                  <a:cubicBezTo>
                    <a:pt x="1958" y="2615"/>
                    <a:pt x="1958" y="2616"/>
                    <a:pt x="1958" y="2620"/>
                  </a:cubicBezTo>
                  <a:cubicBezTo>
                    <a:pt x="1957" y="2620"/>
                    <a:pt x="1956" y="2620"/>
                    <a:pt x="1955" y="2620"/>
                  </a:cubicBezTo>
                  <a:cubicBezTo>
                    <a:pt x="1946" y="2620"/>
                    <a:pt x="1938" y="2616"/>
                    <a:pt x="1932" y="2610"/>
                  </a:cubicBezTo>
                  <a:cubicBezTo>
                    <a:pt x="1916" y="2611"/>
                    <a:pt x="1908" y="2612"/>
                    <a:pt x="1909" y="2625"/>
                  </a:cubicBezTo>
                  <a:cubicBezTo>
                    <a:pt x="1910" y="2638"/>
                    <a:pt x="1901" y="2639"/>
                    <a:pt x="1893" y="2639"/>
                  </a:cubicBezTo>
                  <a:cubicBezTo>
                    <a:pt x="1884" y="2640"/>
                    <a:pt x="1876" y="2641"/>
                    <a:pt x="1877" y="2654"/>
                  </a:cubicBezTo>
                  <a:cubicBezTo>
                    <a:pt x="1880" y="2668"/>
                    <a:pt x="1870" y="2682"/>
                    <a:pt x="1855" y="2683"/>
                  </a:cubicBezTo>
                  <a:cubicBezTo>
                    <a:pt x="1848" y="2689"/>
                    <a:pt x="1844" y="2693"/>
                    <a:pt x="1841" y="2693"/>
                  </a:cubicBezTo>
                  <a:cubicBezTo>
                    <a:pt x="1837" y="2693"/>
                    <a:pt x="1835" y="2686"/>
                    <a:pt x="1829" y="2672"/>
                  </a:cubicBezTo>
                  <a:cubicBezTo>
                    <a:pt x="1828" y="2662"/>
                    <a:pt x="1823" y="2660"/>
                    <a:pt x="1818" y="2660"/>
                  </a:cubicBezTo>
                  <a:cubicBezTo>
                    <a:pt x="1816" y="2660"/>
                    <a:pt x="1813" y="2660"/>
                    <a:pt x="1811" y="2660"/>
                  </a:cubicBezTo>
                  <a:cubicBezTo>
                    <a:pt x="1811" y="2660"/>
                    <a:pt x="1802" y="2660"/>
                    <a:pt x="1793" y="2648"/>
                  </a:cubicBezTo>
                  <a:cubicBezTo>
                    <a:pt x="1791" y="2645"/>
                    <a:pt x="1789" y="2643"/>
                    <a:pt x="1788" y="2643"/>
                  </a:cubicBezTo>
                  <a:cubicBezTo>
                    <a:pt x="1784" y="2643"/>
                    <a:pt x="1785" y="2653"/>
                    <a:pt x="1785" y="2663"/>
                  </a:cubicBezTo>
                  <a:lnTo>
                    <a:pt x="1788" y="2688"/>
                  </a:lnTo>
                  <a:cubicBezTo>
                    <a:pt x="1780" y="2688"/>
                    <a:pt x="1769" y="2663"/>
                    <a:pt x="1769" y="2650"/>
                  </a:cubicBezTo>
                  <a:cubicBezTo>
                    <a:pt x="1763" y="2637"/>
                    <a:pt x="1760" y="2630"/>
                    <a:pt x="1759" y="2630"/>
                  </a:cubicBezTo>
                  <a:lnTo>
                    <a:pt x="1759" y="2630"/>
                  </a:lnTo>
                  <a:cubicBezTo>
                    <a:pt x="1758" y="2630"/>
                    <a:pt x="1758" y="2637"/>
                    <a:pt x="1760" y="2650"/>
                  </a:cubicBezTo>
                  <a:cubicBezTo>
                    <a:pt x="1760" y="2660"/>
                    <a:pt x="1757" y="2670"/>
                    <a:pt x="1748" y="2670"/>
                  </a:cubicBezTo>
                  <a:cubicBezTo>
                    <a:pt x="1744" y="2670"/>
                    <a:pt x="1740" y="2668"/>
                    <a:pt x="1735" y="2665"/>
                  </a:cubicBezTo>
                  <a:cubicBezTo>
                    <a:pt x="1731" y="2665"/>
                    <a:pt x="1728" y="2665"/>
                    <a:pt x="1724" y="2665"/>
                  </a:cubicBezTo>
                  <a:cubicBezTo>
                    <a:pt x="1712" y="2665"/>
                    <a:pt x="1702" y="2663"/>
                    <a:pt x="1701" y="2654"/>
                  </a:cubicBezTo>
                  <a:cubicBezTo>
                    <a:pt x="1698" y="2649"/>
                    <a:pt x="1695" y="2648"/>
                    <a:pt x="1693" y="2648"/>
                  </a:cubicBezTo>
                  <a:cubicBezTo>
                    <a:pt x="1688" y="2648"/>
                    <a:pt x="1684" y="2654"/>
                    <a:pt x="1684" y="2654"/>
                  </a:cubicBezTo>
                  <a:cubicBezTo>
                    <a:pt x="1680" y="2661"/>
                    <a:pt x="1676" y="2665"/>
                    <a:pt x="1670" y="2665"/>
                  </a:cubicBezTo>
                  <a:cubicBezTo>
                    <a:pt x="1664" y="2665"/>
                    <a:pt x="1655" y="2662"/>
                    <a:pt x="1643" y="2656"/>
                  </a:cubicBezTo>
                  <a:cubicBezTo>
                    <a:pt x="1622" y="2644"/>
                    <a:pt x="1611" y="2639"/>
                    <a:pt x="1606" y="2639"/>
                  </a:cubicBezTo>
                  <a:cubicBezTo>
                    <a:pt x="1600" y="2639"/>
                    <a:pt x="1601" y="2645"/>
                    <a:pt x="1601" y="2658"/>
                  </a:cubicBezTo>
                  <a:cubicBezTo>
                    <a:pt x="1601" y="2666"/>
                    <a:pt x="1602" y="2674"/>
                    <a:pt x="1600" y="2674"/>
                  </a:cubicBezTo>
                  <a:cubicBezTo>
                    <a:pt x="1599" y="2674"/>
                    <a:pt x="1597" y="2670"/>
                    <a:pt x="1592" y="2659"/>
                  </a:cubicBezTo>
                  <a:cubicBezTo>
                    <a:pt x="1590" y="2655"/>
                    <a:pt x="1587" y="2654"/>
                    <a:pt x="1585" y="2654"/>
                  </a:cubicBezTo>
                  <a:cubicBezTo>
                    <a:pt x="1578" y="2654"/>
                    <a:pt x="1571" y="2664"/>
                    <a:pt x="1560" y="2674"/>
                  </a:cubicBezTo>
                  <a:cubicBezTo>
                    <a:pt x="1552" y="2686"/>
                    <a:pt x="1553" y="2713"/>
                    <a:pt x="1553" y="2727"/>
                  </a:cubicBezTo>
                  <a:cubicBezTo>
                    <a:pt x="1554" y="2742"/>
                    <a:pt x="1554" y="2748"/>
                    <a:pt x="1551" y="2748"/>
                  </a:cubicBezTo>
                  <a:cubicBezTo>
                    <a:pt x="1548" y="2748"/>
                    <a:pt x="1544" y="2745"/>
                    <a:pt x="1536" y="2740"/>
                  </a:cubicBezTo>
                  <a:cubicBezTo>
                    <a:pt x="1529" y="2740"/>
                    <a:pt x="1520" y="2727"/>
                    <a:pt x="1520" y="2713"/>
                  </a:cubicBezTo>
                  <a:cubicBezTo>
                    <a:pt x="1518" y="2701"/>
                    <a:pt x="1527" y="2700"/>
                    <a:pt x="1527" y="2700"/>
                  </a:cubicBezTo>
                  <a:lnTo>
                    <a:pt x="1535" y="2700"/>
                  </a:lnTo>
                  <a:cubicBezTo>
                    <a:pt x="1535" y="2687"/>
                    <a:pt x="1534" y="2674"/>
                    <a:pt x="1517" y="2674"/>
                  </a:cubicBezTo>
                  <a:cubicBezTo>
                    <a:pt x="1513" y="2667"/>
                    <a:pt x="1509" y="2664"/>
                    <a:pt x="1506" y="2664"/>
                  </a:cubicBezTo>
                  <a:cubicBezTo>
                    <a:pt x="1503" y="2664"/>
                    <a:pt x="1501" y="2667"/>
                    <a:pt x="1502" y="2674"/>
                  </a:cubicBezTo>
                  <a:cubicBezTo>
                    <a:pt x="1494" y="2662"/>
                    <a:pt x="1480" y="2661"/>
                    <a:pt x="1466" y="2661"/>
                  </a:cubicBezTo>
                  <a:cubicBezTo>
                    <a:pt x="1464" y="2661"/>
                    <a:pt x="1461" y="2662"/>
                    <a:pt x="1459" y="2662"/>
                  </a:cubicBezTo>
                  <a:cubicBezTo>
                    <a:pt x="1442" y="2662"/>
                    <a:pt x="1417" y="2662"/>
                    <a:pt x="1408" y="2649"/>
                  </a:cubicBezTo>
                  <a:cubicBezTo>
                    <a:pt x="1392" y="2649"/>
                    <a:pt x="1384" y="2649"/>
                    <a:pt x="1384" y="2663"/>
                  </a:cubicBezTo>
                  <a:cubicBezTo>
                    <a:pt x="1384" y="2678"/>
                    <a:pt x="1381" y="2684"/>
                    <a:pt x="1379" y="2684"/>
                  </a:cubicBezTo>
                  <a:cubicBezTo>
                    <a:pt x="1377" y="2684"/>
                    <a:pt x="1376" y="2681"/>
                    <a:pt x="1376" y="2676"/>
                  </a:cubicBezTo>
                  <a:cubicBezTo>
                    <a:pt x="1370" y="2660"/>
                    <a:pt x="1324" y="2647"/>
                    <a:pt x="1289" y="2647"/>
                  </a:cubicBezTo>
                  <a:cubicBezTo>
                    <a:pt x="1269" y="2647"/>
                    <a:pt x="1254" y="2651"/>
                    <a:pt x="1250" y="2660"/>
                  </a:cubicBezTo>
                  <a:lnTo>
                    <a:pt x="1233" y="2660"/>
                  </a:lnTo>
                  <a:cubicBezTo>
                    <a:pt x="1225" y="2653"/>
                    <a:pt x="1207" y="2649"/>
                    <a:pt x="1190" y="2649"/>
                  </a:cubicBezTo>
                  <a:cubicBezTo>
                    <a:pt x="1176" y="2649"/>
                    <a:pt x="1163" y="2652"/>
                    <a:pt x="1158" y="2658"/>
                  </a:cubicBezTo>
                  <a:lnTo>
                    <a:pt x="1134" y="2657"/>
                  </a:lnTo>
                  <a:cubicBezTo>
                    <a:pt x="1125" y="2650"/>
                    <a:pt x="1119" y="2646"/>
                    <a:pt x="1113" y="2646"/>
                  </a:cubicBezTo>
                  <a:cubicBezTo>
                    <a:pt x="1108" y="2646"/>
                    <a:pt x="1104" y="2649"/>
                    <a:pt x="1100" y="2656"/>
                  </a:cubicBezTo>
                  <a:cubicBezTo>
                    <a:pt x="1094" y="2665"/>
                    <a:pt x="1092" y="2674"/>
                    <a:pt x="1091" y="2674"/>
                  </a:cubicBezTo>
                  <a:cubicBezTo>
                    <a:pt x="1091" y="2674"/>
                    <a:pt x="1091" y="2672"/>
                    <a:pt x="1091" y="2668"/>
                  </a:cubicBezTo>
                  <a:cubicBezTo>
                    <a:pt x="1092" y="2655"/>
                    <a:pt x="1075" y="2654"/>
                    <a:pt x="1042" y="2651"/>
                  </a:cubicBezTo>
                  <a:cubicBezTo>
                    <a:pt x="1034" y="2651"/>
                    <a:pt x="1028" y="2651"/>
                    <a:pt x="1024" y="2651"/>
                  </a:cubicBezTo>
                  <a:cubicBezTo>
                    <a:pt x="1008" y="2651"/>
                    <a:pt x="1010" y="2653"/>
                    <a:pt x="1016" y="2664"/>
                  </a:cubicBezTo>
                  <a:cubicBezTo>
                    <a:pt x="1007" y="2667"/>
                    <a:pt x="1001" y="2668"/>
                    <a:pt x="996" y="2668"/>
                  </a:cubicBezTo>
                  <a:cubicBezTo>
                    <a:pt x="982" y="2668"/>
                    <a:pt x="982" y="2658"/>
                    <a:pt x="983" y="2648"/>
                  </a:cubicBezTo>
                  <a:cubicBezTo>
                    <a:pt x="988" y="2636"/>
                    <a:pt x="987" y="2630"/>
                    <a:pt x="983" y="2630"/>
                  </a:cubicBezTo>
                  <a:cubicBezTo>
                    <a:pt x="979" y="2630"/>
                    <a:pt x="971" y="2639"/>
                    <a:pt x="965" y="2660"/>
                  </a:cubicBezTo>
                  <a:cubicBezTo>
                    <a:pt x="960" y="2675"/>
                    <a:pt x="953" y="2681"/>
                    <a:pt x="947" y="2681"/>
                  </a:cubicBezTo>
                  <a:cubicBezTo>
                    <a:pt x="943" y="2681"/>
                    <a:pt x="940" y="2677"/>
                    <a:pt x="940" y="2672"/>
                  </a:cubicBezTo>
                  <a:cubicBezTo>
                    <a:pt x="941" y="2659"/>
                    <a:pt x="950" y="2659"/>
                    <a:pt x="958" y="2659"/>
                  </a:cubicBezTo>
                  <a:cubicBezTo>
                    <a:pt x="958" y="2659"/>
                    <a:pt x="959" y="2647"/>
                    <a:pt x="960" y="2633"/>
                  </a:cubicBezTo>
                  <a:cubicBezTo>
                    <a:pt x="958" y="2633"/>
                    <a:pt x="956" y="2633"/>
                    <a:pt x="955" y="2633"/>
                  </a:cubicBezTo>
                  <a:cubicBezTo>
                    <a:pt x="950" y="2633"/>
                    <a:pt x="949" y="2635"/>
                    <a:pt x="942" y="2646"/>
                  </a:cubicBezTo>
                  <a:cubicBezTo>
                    <a:pt x="942" y="2646"/>
                    <a:pt x="942" y="2646"/>
                    <a:pt x="941" y="2646"/>
                  </a:cubicBezTo>
                  <a:cubicBezTo>
                    <a:pt x="940" y="2646"/>
                    <a:pt x="933" y="2647"/>
                    <a:pt x="924" y="2658"/>
                  </a:cubicBezTo>
                  <a:cubicBezTo>
                    <a:pt x="915" y="2669"/>
                    <a:pt x="914" y="2685"/>
                    <a:pt x="922" y="2697"/>
                  </a:cubicBezTo>
                  <a:cubicBezTo>
                    <a:pt x="927" y="2708"/>
                    <a:pt x="923" y="2710"/>
                    <a:pt x="917" y="2710"/>
                  </a:cubicBezTo>
                  <a:cubicBezTo>
                    <a:pt x="915" y="2710"/>
                    <a:pt x="914" y="2710"/>
                    <a:pt x="912" y="2710"/>
                  </a:cubicBezTo>
                  <a:cubicBezTo>
                    <a:pt x="898" y="2701"/>
                    <a:pt x="896" y="2682"/>
                    <a:pt x="907" y="2669"/>
                  </a:cubicBezTo>
                  <a:lnTo>
                    <a:pt x="907" y="2669"/>
                  </a:lnTo>
                  <a:cubicBezTo>
                    <a:pt x="907" y="2669"/>
                    <a:pt x="908" y="2669"/>
                    <a:pt x="908" y="2669"/>
                  </a:cubicBezTo>
                  <a:cubicBezTo>
                    <a:pt x="915" y="2669"/>
                    <a:pt x="916" y="2657"/>
                    <a:pt x="917" y="2644"/>
                  </a:cubicBezTo>
                  <a:cubicBezTo>
                    <a:pt x="917" y="2641"/>
                    <a:pt x="916" y="2640"/>
                    <a:pt x="913" y="2640"/>
                  </a:cubicBezTo>
                  <a:cubicBezTo>
                    <a:pt x="902" y="2640"/>
                    <a:pt x="872" y="2658"/>
                    <a:pt x="863" y="2678"/>
                  </a:cubicBezTo>
                  <a:lnTo>
                    <a:pt x="863" y="2678"/>
                  </a:lnTo>
                  <a:cubicBezTo>
                    <a:pt x="864" y="2675"/>
                    <a:pt x="864" y="2671"/>
                    <a:pt x="864" y="2666"/>
                  </a:cubicBezTo>
                  <a:cubicBezTo>
                    <a:pt x="866" y="2653"/>
                    <a:pt x="850" y="2650"/>
                    <a:pt x="833" y="2649"/>
                  </a:cubicBezTo>
                  <a:cubicBezTo>
                    <a:pt x="828" y="2649"/>
                    <a:pt x="824" y="2648"/>
                    <a:pt x="820" y="2648"/>
                  </a:cubicBezTo>
                  <a:cubicBezTo>
                    <a:pt x="812" y="2648"/>
                    <a:pt x="807" y="2651"/>
                    <a:pt x="806" y="2659"/>
                  </a:cubicBezTo>
                  <a:cubicBezTo>
                    <a:pt x="805" y="2672"/>
                    <a:pt x="804" y="2685"/>
                    <a:pt x="797" y="2685"/>
                  </a:cubicBezTo>
                  <a:cubicBezTo>
                    <a:pt x="797" y="2685"/>
                    <a:pt x="796" y="2685"/>
                    <a:pt x="796" y="2685"/>
                  </a:cubicBezTo>
                  <a:lnTo>
                    <a:pt x="796" y="2685"/>
                  </a:lnTo>
                  <a:cubicBezTo>
                    <a:pt x="804" y="2686"/>
                    <a:pt x="803" y="2700"/>
                    <a:pt x="802" y="2712"/>
                  </a:cubicBezTo>
                  <a:cubicBezTo>
                    <a:pt x="793" y="2704"/>
                    <a:pt x="785" y="2694"/>
                    <a:pt x="779" y="2684"/>
                  </a:cubicBezTo>
                  <a:cubicBezTo>
                    <a:pt x="765" y="2656"/>
                    <a:pt x="749" y="2640"/>
                    <a:pt x="716" y="2637"/>
                  </a:cubicBezTo>
                  <a:cubicBezTo>
                    <a:pt x="700" y="2636"/>
                    <a:pt x="675" y="2633"/>
                    <a:pt x="668" y="2618"/>
                  </a:cubicBezTo>
                  <a:cubicBezTo>
                    <a:pt x="662" y="2617"/>
                    <a:pt x="658" y="2616"/>
                    <a:pt x="654" y="2616"/>
                  </a:cubicBezTo>
                  <a:cubicBezTo>
                    <a:pt x="647" y="2616"/>
                    <a:pt x="643" y="2619"/>
                    <a:pt x="641" y="2628"/>
                  </a:cubicBezTo>
                  <a:lnTo>
                    <a:pt x="625" y="2626"/>
                  </a:lnTo>
                  <a:cubicBezTo>
                    <a:pt x="622" y="2618"/>
                    <a:pt x="615" y="2613"/>
                    <a:pt x="609" y="2613"/>
                  </a:cubicBezTo>
                  <a:cubicBezTo>
                    <a:pt x="605" y="2613"/>
                    <a:pt x="601" y="2616"/>
                    <a:pt x="600" y="2622"/>
                  </a:cubicBezTo>
                  <a:cubicBezTo>
                    <a:pt x="597" y="2626"/>
                    <a:pt x="595" y="2627"/>
                    <a:pt x="592" y="2627"/>
                  </a:cubicBezTo>
                  <a:cubicBezTo>
                    <a:pt x="587" y="2627"/>
                    <a:pt x="581" y="2620"/>
                    <a:pt x="575" y="2619"/>
                  </a:cubicBezTo>
                  <a:cubicBezTo>
                    <a:pt x="569" y="2605"/>
                    <a:pt x="566" y="2598"/>
                    <a:pt x="565" y="2598"/>
                  </a:cubicBezTo>
                  <a:cubicBezTo>
                    <a:pt x="563" y="2598"/>
                    <a:pt x="564" y="2608"/>
                    <a:pt x="565" y="2630"/>
                  </a:cubicBezTo>
                  <a:cubicBezTo>
                    <a:pt x="566" y="2644"/>
                    <a:pt x="574" y="2656"/>
                    <a:pt x="587" y="2660"/>
                  </a:cubicBezTo>
                  <a:lnTo>
                    <a:pt x="612" y="2664"/>
                  </a:lnTo>
                  <a:lnTo>
                    <a:pt x="585" y="2674"/>
                  </a:lnTo>
                  <a:cubicBezTo>
                    <a:pt x="572" y="2674"/>
                    <a:pt x="560" y="2683"/>
                    <a:pt x="557" y="2696"/>
                  </a:cubicBezTo>
                  <a:cubicBezTo>
                    <a:pt x="557" y="2696"/>
                    <a:pt x="555" y="2708"/>
                    <a:pt x="548" y="2708"/>
                  </a:cubicBezTo>
                  <a:cubicBezTo>
                    <a:pt x="547" y="2708"/>
                    <a:pt x="547" y="2708"/>
                    <a:pt x="546" y="2708"/>
                  </a:cubicBezTo>
                  <a:lnTo>
                    <a:pt x="550" y="2682"/>
                  </a:lnTo>
                  <a:cubicBezTo>
                    <a:pt x="558" y="2670"/>
                    <a:pt x="563" y="2657"/>
                    <a:pt x="564" y="2644"/>
                  </a:cubicBezTo>
                  <a:cubicBezTo>
                    <a:pt x="561" y="2626"/>
                    <a:pt x="550" y="2613"/>
                    <a:pt x="542" y="2613"/>
                  </a:cubicBezTo>
                  <a:cubicBezTo>
                    <a:pt x="537" y="2613"/>
                    <a:pt x="534" y="2617"/>
                    <a:pt x="532" y="2626"/>
                  </a:cubicBezTo>
                  <a:cubicBezTo>
                    <a:pt x="525" y="2625"/>
                    <a:pt x="525" y="2625"/>
                    <a:pt x="518" y="2610"/>
                  </a:cubicBezTo>
                  <a:cubicBezTo>
                    <a:pt x="518" y="2605"/>
                    <a:pt x="517" y="2601"/>
                    <a:pt x="515" y="2601"/>
                  </a:cubicBezTo>
                  <a:cubicBezTo>
                    <a:pt x="511" y="2601"/>
                    <a:pt x="506" y="2607"/>
                    <a:pt x="499" y="2621"/>
                  </a:cubicBezTo>
                  <a:cubicBezTo>
                    <a:pt x="493" y="2633"/>
                    <a:pt x="488" y="2639"/>
                    <a:pt x="484" y="2639"/>
                  </a:cubicBezTo>
                  <a:cubicBezTo>
                    <a:pt x="480" y="2639"/>
                    <a:pt x="476" y="2632"/>
                    <a:pt x="474" y="2618"/>
                  </a:cubicBezTo>
                  <a:cubicBezTo>
                    <a:pt x="466" y="2599"/>
                    <a:pt x="448" y="2590"/>
                    <a:pt x="437" y="2590"/>
                  </a:cubicBezTo>
                  <a:cubicBezTo>
                    <a:pt x="432" y="2590"/>
                    <a:pt x="428" y="2592"/>
                    <a:pt x="427" y="2596"/>
                  </a:cubicBezTo>
                  <a:cubicBezTo>
                    <a:pt x="425" y="2610"/>
                    <a:pt x="417" y="2615"/>
                    <a:pt x="409" y="2615"/>
                  </a:cubicBezTo>
                  <a:cubicBezTo>
                    <a:pt x="402" y="2615"/>
                    <a:pt x="395" y="2610"/>
                    <a:pt x="392" y="2603"/>
                  </a:cubicBezTo>
                  <a:cubicBezTo>
                    <a:pt x="388" y="2595"/>
                    <a:pt x="384" y="2591"/>
                    <a:pt x="380" y="2591"/>
                  </a:cubicBezTo>
                  <a:cubicBezTo>
                    <a:pt x="376" y="2591"/>
                    <a:pt x="372" y="2594"/>
                    <a:pt x="367" y="2599"/>
                  </a:cubicBezTo>
                  <a:cubicBezTo>
                    <a:pt x="369" y="2589"/>
                    <a:pt x="366" y="2578"/>
                    <a:pt x="360" y="2578"/>
                  </a:cubicBezTo>
                  <a:cubicBezTo>
                    <a:pt x="358" y="2578"/>
                    <a:pt x="356" y="2580"/>
                    <a:pt x="353" y="2583"/>
                  </a:cubicBezTo>
                  <a:cubicBezTo>
                    <a:pt x="353" y="2583"/>
                    <a:pt x="352" y="2583"/>
                    <a:pt x="352" y="2583"/>
                  </a:cubicBezTo>
                  <a:cubicBezTo>
                    <a:pt x="350" y="2583"/>
                    <a:pt x="346" y="2584"/>
                    <a:pt x="351" y="2595"/>
                  </a:cubicBezTo>
                  <a:lnTo>
                    <a:pt x="329" y="2619"/>
                  </a:lnTo>
                  <a:cubicBezTo>
                    <a:pt x="338" y="2620"/>
                    <a:pt x="336" y="2633"/>
                    <a:pt x="334" y="2646"/>
                  </a:cubicBezTo>
                  <a:cubicBezTo>
                    <a:pt x="333" y="2649"/>
                    <a:pt x="331" y="2650"/>
                    <a:pt x="328" y="2650"/>
                  </a:cubicBezTo>
                  <a:cubicBezTo>
                    <a:pt x="318" y="2650"/>
                    <a:pt x="298" y="2631"/>
                    <a:pt x="291" y="2599"/>
                  </a:cubicBezTo>
                  <a:lnTo>
                    <a:pt x="279" y="2570"/>
                  </a:lnTo>
                  <a:lnTo>
                    <a:pt x="274" y="2595"/>
                  </a:lnTo>
                  <a:cubicBezTo>
                    <a:pt x="265" y="2594"/>
                    <a:pt x="258" y="2592"/>
                    <a:pt x="260" y="2580"/>
                  </a:cubicBezTo>
                  <a:cubicBezTo>
                    <a:pt x="263" y="2566"/>
                    <a:pt x="263" y="2566"/>
                    <a:pt x="254" y="2565"/>
                  </a:cubicBezTo>
                  <a:cubicBezTo>
                    <a:pt x="254" y="2565"/>
                    <a:pt x="254" y="2565"/>
                    <a:pt x="253" y="2565"/>
                  </a:cubicBezTo>
                  <a:cubicBezTo>
                    <a:pt x="251" y="2565"/>
                    <a:pt x="246" y="2566"/>
                    <a:pt x="244" y="2576"/>
                  </a:cubicBezTo>
                  <a:cubicBezTo>
                    <a:pt x="241" y="2591"/>
                    <a:pt x="239" y="2597"/>
                    <a:pt x="238" y="2597"/>
                  </a:cubicBezTo>
                  <a:cubicBezTo>
                    <a:pt x="237" y="2597"/>
                    <a:pt x="235" y="2594"/>
                    <a:pt x="233" y="2587"/>
                  </a:cubicBezTo>
                  <a:cubicBezTo>
                    <a:pt x="231" y="2573"/>
                    <a:pt x="228" y="2565"/>
                    <a:pt x="223" y="2565"/>
                  </a:cubicBezTo>
                  <a:cubicBezTo>
                    <a:pt x="220" y="2565"/>
                    <a:pt x="214" y="2571"/>
                    <a:pt x="208" y="2582"/>
                  </a:cubicBezTo>
                  <a:cubicBezTo>
                    <a:pt x="206" y="2595"/>
                    <a:pt x="205" y="2601"/>
                    <a:pt x="204" y="2601"/>
                  </a:cubicBezTo>
                  <a:cubicBezTo>
                    <a:pt x="203" y="2601"/>
                    <a:pt x="202" y="2594"/>
                    <a:pt x="200" y="2581"/>
                  </a:cubicBezTo>
                  <a:cubicBezTo>
                    <a:pt x="203" y="2567"/>
                    <a:pt x="197" y="2553"/>
                    <a:pt x="189" y="2550"/>
                  </a:cubicBezTo>
                  <a:lnTo>
                    <a:pt x="187" y="2564"/>
                  </a:lnTo>
                  <a:cubicBezTo>
                    <a:pt x="184" y="2578"/>
                    <a:pt x="180" y="2584"/>
                    <a:pt x="176" y="2584"/>
                  </a:cubicBezTo>
                  <a:cubicBezTo>
                    <a:pt x="173" y="2584"/>
                    <a:pt x="170" y="2580"/>
                    <a:pt x="168" y="2573"/>
                  </a:cubicBezTo>
                  <a:cubicBezTo>
                    <a:pt x="169" y="2565"/>
                    <a:pt x="167" y="2561"/>
                    <a:pt x="161" y="2561"/>
                  </a:cubicBezTo>
                  <a:cubicBezTo>
                    <a:pt x="157" y="2561"/>
                    <a:pt x="151" y="2563"/>
                    <a:pt x="143" y="2567"/>
                  </a:cubicBezTo>
                  <a:cubicBezTo>
                    <a:pt x="126" y="2564"/>
                    <a:pt x="118" y="2562"/>
                    <a:pt x="122" y="2549"/>
                  </a:cubicBezTo>
                  <a:cubicBezTo>
                    <a:pt x="125" y="2536"/>
                    <a:pt x="126" y="2530"/>
                    <a:pt x="125" y="2530"/>
                  </a:cubicBezTo>
                  <a:cubicBezTo>
                    <a:pt x="124" y="2530"/>
                    <a:pt x="120" y="2536"/>
                    <a:pt x="113" y="2547"/>
                  </a:cubicBezTo>
                  <a:cubicBezTo>
                    <a:pt x="108" y="2552"/>
                    <a:pt x="105" y="2555"/>
                    <a:pt x="102" y="2555"/>
                  </a:cubicBezTo>
                  <a:cubicBezTo>
                    <a:pt x="99" y="2555"/>
                    <a:pt x="96" y="2551"/>
                    <a:pt x="88" y="2541"/>
                  </a:cubicBezTo>
                  <a:cubicBezTo>
                    <a:pt x="86" y="2534"/>
                    <a:pt x="85" y="2530"/>
                    <a:pt x="82" y="2530"/>
                  </a:cubicBezTo>
                  <a:cubicBezTo>
                    <a:pt x="80" y="2530"/>
                    <a:pt x="78" y="2533"/>
                    <a:pt x="72" y="2538"/>
                  </a:cubicBezTo>
                  <a:cubicBezTo>
                    <a:pt x="67" y="2564"/>
                    <a:pt x="63" y="2577"/>
                    <a:pt x="71" y="2579"/>
                  </a:cubicBezTo>
                  <a:cubicBezTo>
                    <a:pt x="80" y="2581"/>
                    <a:pt x="80" y="2581"/>
                    <a:pt x="77" y="2593"/>
                  </a:cubicBezTo>
                  <a:lnTo>
                    <a:pt x="60" y="2590"/>
                  </a:lnTo>
                  <a:cubicBezTo>
                    <a:pt x="56" y="2589"/>
                    <a:pt x="52" y="2588"/>
                    <a:pt x="49" y="2588"/>
                  </a:cubicBezTo>
                  <a:cubicBezTo>
                    <a:pt x="40" y="2588"/>
                    <a:pt x="32" y="2591"/>
                    <a:pt x="24" y="2595"/>
                  </a:cubicBezTo>
                  <a:cubicBezTo>
                    <a:pt x="8" y="2603"/>
                    <a:pt x="1" y="2623"/>
                    <a:pt x="11" y="2623"/>
                  </a:cubicBezTo>
                  <a:cubicBezTo>
                    <a:pt x="13" y="2623"/>
                    <a:pt x="16" y="2622"/>
                    <a:pt x="19" y="2621"/>
                  </a:cubicBezTo>
                  <a:lnTo>
                    <a:pt x="23" y="2636"/>
                  </a:lnTo>
                  <a:cubicBezTo>
                    <a:pt x="18" y="2656"/>
                    <a:pt x="21" y="2667"/>
                    <a:pt x="25" y="2667"/>
                  </a:cubicBezTo>
                  <a:cubicBezTo>
                    <a:pt x="30" y="2667"/>
                    <a:pt x="36" y="2658"/>
                    <a:pt x="40" y="2639"/>
                  </a:cubicBezTo>
                  <a:cubicBezTo>
                    <a:pt x="45" y="2618"/>
                    <a:pt x="47" y="2609"/>
                    <a:pt x="48" y="2609"/>
                  </a:cubicBezTo>
                  <a:cubicBezTo>
                    <a:pt x="50" y="2609"/>
                    <a:pt x="50" y="2616"/>
                    <a:pt x="51" y="2628"/>
                  </a:cubicBezTo>
                  <a:cubicBezTo>
                    <a:pt x="46" y="2654"/>
                    <a:pt x="53" y="2656"/>
                    <a:pt x="62" y="2658"/>
                  </a:cubicBezTo>
                  <a:cubicBezTo>
                    <a:pt x="70" y="2659"/>
                    <a:pt x="70" y="2659"/>
                    <a:pt x="68" y="2673"/>
                  </a:cubicBezTo>
                  <a:cubicBezTo>
                    <a:pt x="65" y="2685"/>
                    <a:pt x="70" y="2700"/>
                    <a:pt x="79" y="2702"/>
                  </a:cubicBezTo>
                  <a:cubicBezTo>
                    <a:pt x="81" y="2703"/>
                    <a:pt x="83" y="2703"/>
                    <a:pt x="84" y="2703"/>
                  </a:cubicBezTo>
                  <a:cubicBezTo>
                    <a:pt x="87" y="2703"/>
                    <a:pt x="88" y="2700"/>
                    <a:pt x="90" y="2691"/>
                  </a:cubicBezTo>
                  <a:cubicBezTo>
                    <a:pt x="88" y="2685"/>
                    <a:pt x="89" y="2682"/>
                    <a:pt x="92" y="2682"/>
                  </a:cubicBezTo>
                  <a:cubicBezTo>
                    <a:pt x="95" y="2682"/>
                    <a:pt x="102" y="2690"/>
                    <a:pt x="104" y="2708"/>
                  </a:cubicBezTo>
                  <a:cubicBezTo>
                    <a:pt x="106" y="2714"/>
                    <a:pt x="108" y="2717"/>
                    <a:pt x="109" y="2717"/>
                  </a:cubicBezTo>
                  <a:cubicBezTo>
                    <a:pt x="110" y="2717"/>
                    <a:pt x="112" y="2711"/>
                    <a:pt x="115" y="2696"/>
                  </a:cubicBezTo>
                  <a:cubicBezTo>
                    <a:pt x="118" y="2684"/>
                    <a:pt x="123" y="2679"/>
                    <a:pt x="127" y="2679"/>
                  </a:cubicBezTo>
                  <a:cubicBezTo>
                    <a:pt x="133" y="2679"/>
                    <a:pt x="139" y="2687"/>
                    <a:pt x="140" y="2702"/>
                  </a:cubicBezTo>
                  <a:lnTo>
                    <a:pt x="157" y="2706"/>
                  </a:lnTo>
                  <a:cubicBezTo>
                    <a:pt x="157" y="2706"/>
                    <a:pt x="157" y="2706"/>
                    <a:pt x="158" y="2706"/>
                  </a:cubicBezTo>
                  <a:cubicBezTo>
                    <a:pt x="166" y="2706"/>
                    <a:pt x="168" y="2695"/>
                    <a:pt x="171" y="2682"/>
                  </a:cubicBezTo>
                  <a:cubicBezTo>
                    <a:pt x="174" y="2667"/>
                    <a:pt x="175" y="2661"/>
                    <a:pt x="176" y="2661"/>
                  </a:cubicBezTo>
                  <a:cubicBezTo>
                    <a:pt x="177" y="2661"/>
                    <a:pt x="179" y="2664"/>
                    <a:pt x="181" y="2670"/>
                  </a:cubicBezTo>
                  <a:cubicBezTo>
                    <a:pt x="185" y="2679"/>
                    <a:pt x="186" y="2690"/>
                    <a:pt x="185" y="2699"/>
                  </a:cubicBezTo>
                  <a:cubicBezTo>
                    <a:pt x="182" y="2712"/>
                    <a:pt x="190" y="2713"/>
                    <a:pt x="199" y="2715"/>
                  </a:cubicBezTo>
                  <a:cubicBezTo>
                    <a:pt x="203" y="2716"/>
                    <a:pt x="208" y="2717"/>
                    <a:pt x="213" y="2717"/>
                  </a:cubicBezTo>
                  <a:cubicBezTo>
                    <a:pt x="219" y="2717"/>
                    <a:pt x="225" y="2715"/>
                    <a:pt x="226" y="2708"/>
                  </a:cubicBezTo>
                  <a:cubicBezTo>
                    <a:pt x="227" y="2704"/>
                    <a:pt x="228" y="2702"/>
                    <a:pt x="228" y="2702"/>
                  </a:cubicBezTo>
                  <a:lnTo>
                    <a:pt x="228" y="2702"/>
                  </a:lnTo>
                  <a:cubicBezTo>
                    <a:pt x="228" y="2702"/>
                    <a:pt x="225" y="2711"/>
                    <a:pt x="224" y="2721"/>
                  </a:cubicBezTo>
                  <a:cubicBezTo>
                    <a:pt x="230" y="2722"/>
                    <a:pt x="230" y="2728"/>
                    <a:pt x="231" y="2728"/>
                  </a:cubicBezTo>
                  <a:cubicBezTo>
                    <a:pt x="231" y="2728"/>
                    <a:pt x="232" y="2727"/>
                    <a:pt x="233" y="2722"/>
                  </a:cubicBezTo>
                  <a:cubicBezTo>
                    <a:pt x="233" y="2722"/>
                    <a:pt x="241" y="2723"/>
                    <a:pt x="255" y="2740"/>
                  </a:cubicBezTo>
                  <a:cubicBezTo>
                    <a:pt x="259" y="2744"/>
                    <a:pt x="263" y="2745"/>
                    <a:pt x="267" y="2745"/>
                  </a:cubicBezTo>
                  <a:cubicBezTo>
                    <a:pt x="281" y="2745"/>
                    <a:pt x="295" y="2727"/>
                    <a:pt x="280" y="2704"/>
                  </a:cubicBezTo>
                  <a:lnTo>
                    <a:pt x="280" y="2704"/>
                  </a:lnTo>
                  <a:lnTo>
                    <a:pt x="288" y="2705"/>
                  </a:lnTo>
                  <a:cubicBezTo>
                    <a:pt x="288" y="2705"/>
                    <a:pt x="289" y="2705"/>
                    <a:pt x="289" y="2705"/>
                  </a:cubicBezTo>
                  <a:cubicBezTo>
                    <a:pt x="297" y="2705"/>
                    <a:pt x="299" y="2694"/>
                    <a:pt x="299" y="2694"/>
                  </a:cubicBezTo>
                  <a:cubicBezTo>
                    <a:pt x="301" y="2685"/>
                    <a:pt x="305" y="2683"/>
                    <a:pt x="310" y="2683"/>
                  </a:cubicBezTo>
                  <a:cubicBezTo>
                    <a:pt x="312" y="2683"/>
                    <a:pt x="315" y="2683"/>
                    <a:pt x="318" y="2684"/>
                  </a:cubicBezTo>
                  <a:lnTo>
                    <a:pt x="314" y="2710"/>
                  </a:lnTo>
                  <a:cubicBezTo>
                    <a:pt x="304" y="2732"/>
                    <a:pt x="306" y="2747"/>
                    <a:pt x="312" y="2747"/>
                  </a:cubicBezTo>
                  <a:cubicBezTo>
                    <a:pt x="316" y="2747"/>
                    <a:pt x="322" y="2741"/>
                    <a:pt x="328" y="2727"/>
                  </a:cubicBezTo>
                  <a:lnTo>
                    <a:pt x="328" y="2727"/>
                  </a:lnTo>
                  <a:cubicBezTo>
                    <a:pt x="327" y="2730"/>
                    <a:pt x="326" y="2734"/>
                    <a:pt x="325" y="2739"/>
                  </a:cubicBezTo>
                  <a:cubicBezTo>
                    <a:pt x="324" y="2746"/>
                    <a:pt x="326" y="2750"/>
                    <a:pt x="331" y="2750"/>
                  </a:cubicBezTo>
                  <a:cubicBezTo>
                    <a:pt x="336" y="2750"/>
                    <a:pt x="342" y="2748"/>
                    <a:pt x="351" y="2743"/>
                  </a:cubicBezTo>
                  <a:cubicBezTo>
                    <a:pt x="351" y="2743"/>
                    <a:pt x="351" y="2743"/>
                    <a:pt x="351" y="2743"/>
                  </a:cubicBezTo>
                  <a:cubicBezTo>
                    <a:pt x="360" y="2743"/>
                    <a:pt x="372" y="2720"/>
                    <a:pt x="374" y="2708"/>
                  </a:cubicBezTo>
                  <a:cubicBezTo>
                    <a:pt x="376" y="2697"/>
                    <a:pt x="381" y="2696"/>
                    <a:pt x="383" y="2696"/>
                  </a:cubicBezTo>
                  <a:cubicBezTo>
                    <a:pt x="384" y="2696"/>
                    <a:pt x="384" y="2696"/>
                    <a:pt x="384" y="2696"/>
                  </a:cubicBezTo>
                  <a:cubicBezTo>
                    <a:pt x="393" y="2697"/>
                    <a:pt x="393" y="2697"/>
                    <a:pt x="391" y="2711"/>
                  </a:cubicBezTo>
                  <a:cubicBezTo>
                    <a:pt x="389" y="2725"/>
                    <a:pt x="392" y="2732"/>
                    <a:pt x="398" y="2732"/>
                  </a:cubicBezTo>
                  <a:cubicBezTo>
                    <a:pt x="403" y="2732"/>
                    <a:pt x="410" y="2727"/>
                    <a:pt x="416" y="2715"/>
                  </a:cubicBezTo>
                  <a:lnTo>
                    <a:pt x="416" y="2715"/>
                  </a:lnTo>
                  <a:lnTo>
                    <a:pt x="415" y="2728"/>
                  </a:lnTo>
                  <a:cubicBezTo>
                    <a:pt x="413" y="2739"/>
                    <a:pt x="416" y="2751"/>
                    <a:pt x="442" y="2751"/>
                  </a:cubicBezTo>
                  <a:cubicBezTo>
                    <a:pt x="448" y="2751"/>
                    <a:pt x="454" y="2750"/>
                    <a:pt x="463" y="2749"/>
                  </a:cubicBezTo>
                  <a:cubicBezTo>
                    <a:pt x="496" y="2755"/>
                    <a:pt x="522" y="2758"/>
                    <a:pt x="520" y="2771"/>
                  </a:cubicBezTo>
                  <a:cubicBezTo>
                    <a:pt x="520" y="2774"/>
                    <a:pt x="521" y="2775"/>
                    <a:pt x="523" y="2775"/>
                  </a:cubicBezTo>
                  <a:cubicBezTo>
                    <a:pt x="532" y="2775"/>
                    <a:pt x="560" y="2758"/>
                    <a:pt x="576" y="2739"/>
                  </a:cubicBezTo>
                  <a:lnTo>
                    <a:pt x="576" y="2739"/>
                  </a:lnTo>
                  <a:cubicBezTo>
                    <a:pt x="575" y="2752"/>
                    <a:pt x="583" y="2754"/>
                    <a:pt x="600" y="2756"/>
                  </a:cubicBezTo>
                  <a:cubicBezTo>
                    <a:pt x="625" y="2759"/>
                    <a:pt x="625" y="2759"/>
                    <a:pt x="624" y="2773"/>
                  </a:cubicBezTo>
                  <a:cubicBezTo>
                    <a:pt x="618" y="2785"/>
                    <a:pt x="615" y="2791"/>
                    <a:pt x="616" y="2791"/>
                  </a:cubicBezTo>
                  <a:cubicBezTo>
                    <a:pt x="617" y="2791"/>
                    <a:pt x="622" y="2785"/>
                    <a:pt x="632" y="2774"/>
                  </a:cubicBezTo>
                  <a:cubicBezTo>
                    <a:pt x="636" y="2765"/>
                    <a:pt x="642" y="2761"/>
                    <a:pt x="647" y="2761"/>
                  </a:cubicBezTo>
                  <a:cubicBezTo>
                    <a:pt x="657" y="2761"/>
                    <a:pt x="667" y="2774"/>
                    <a:pt x="665" y="2792"/>
                  </a:cubicBezTo>
                  <a:cubicBezTo>
                    <a:pt x="664" y="2805"/>
                    <a:pt x="671" y="2805"/>
                    <a:pt x="688" y="2807"/>
                  </a:cubicBezTo>
                  <a:cubicBezTo>
                    <a:pt x="695" y="2799"/>
                    <a:pt x="705" y="2797"/>
                    <a:pt x="716" y="2797"/>
                  </a:cubicBezTo>
                  <a:cubicBezTo>
                    <a:pt x="721" y="2797"/>
                    <a:pt x="727" y="2798"/>
                    <a:pt x="733" y="2798"/>
                  </a:cubicBezTo>
                  <a:cubicBezTo>
                    <a:pt x="739" y="2799"/>
                    <a:pt x="744" y="2799"/>
                    <a:pt x="747" y="2799"/>
                  </a:cubicBezTo>
                  <a:cubicBezTo>
                    <a:pt x="759" y="2799"/>
                    <a:pt x="759" y="2795"/>
                    <a:pt x="761" y="2775"/>
                  </a:cubicBezTo>
                  <a:cubicBezTo>
                    <a:pt x="763" y="2755"/>
                    <a:pt x="768" y="2750"/>
                    <a:pt x="778" y="2750"/>
                  </a:cubicBezTo>
                  <a:cubicBezTo>
                    <a:pt x="781" y="2750"/>
                    <a:pt x="785" y="2751"/>
                    <a:pt x="789" y="2751"/>
                  </a:cubicBezTo>
                  <a:cubicBezTo>
                    <a:pt x="798" y="2751"/>
                    <a:pt x="806" y="2752"/>
                    <a:pt x="805" y="2766"/>
                  </a:cubicBezTo>
                  <a:cubicBezTo>
                    <a:pt x="805" y="2766"/>
                    <a:pt x="813" y="2779"/>
                    <a:pt x="821" y="2780"/>
                  </a:cubicBezTo>
                  <a:cubicBezTo>
                    <a:pt x="830" y="2782"/>
                    <a:pt x="837" y="2783"/>
                    <a:pt x="836" y="2796"/>
                  </a:cubicBezTo>
                  <a:cubicBezTo>
                    <a:pt x="842" y="2804"/>
                    <a:pt x="851" y="2811"/>
                    <a:pt x="861" y="2812"/>
                  </a:cubicBezTo>
                  <a:cubicBezTo>
                    <a:pt x="878" y="2813"/>
                    <a:pt x="896" y="2815"/>
                    <a:pt x="895" y="2828"/>
                  </a:cubicBezTo>
                  <a:cubicBezTo>
                    <a:pt x="896" y="2828"/>
                    <a:pt x="898" y="2828"/>
                    <a:pt x="899" y="2828"/>
                  </a:cubicBezTo>
                  <a:cubicBezTo>
                    <a:pt x="903" y="2828"/>
                    <a:pt x="903" y="2826"/>
                    <a:pt x="904" y="2815"/>
                  </a:cubicBezTo>
                  <a:cubicBezTo>
                    <a:pt x="904" y="2806"/>
                    <a:pt x="909" y="2798"/>
                    <a:pt x="922" y="2798"/>
                  </a:cubicBezTo>
                  <a:cubicBezTo>
                    <a:pt x="928" y="2798"/>
                    <a:pt x="937" y="2800"/>
                    <a:pt x="947" y="2805"/>
                  </a:cubicBezTo>
                  <a:cubicBezTo>
                    <a:pt x="952" y="2805"/>
                    <a:pt x="958" y="2806"/>
                    <a:pt x="963" y="2806"/>
                  </a:cubicBezTo>
                  <a:cubicBezTo>
                    <a:pt x="977" y="2806"/>
                    <a:pt x="990" y="2804"/>
                    <a:pt x="991" y="2794"/>
                  </a:cubicBezTo>
                  <a:cubicBezTo>
                    <a:pt x="1000" y="2795"/>
                    <a:pt x="1000" y="2795"/>
                    <a:pt x="999" y="2808"/>
                  </a:cubicBezTo>
                  <a:cubicBezTo>
                    <a:pt x="998" y="2822"/>
                    <a:pt x="1003" y="2829"/>
                    <a:pt x="1009" y="2829"/>
                  </a:cubicBezTo>
                  <a:cubicBezTo>
                    <a:pt x="1016" y="2829"/>
                    <a:pt x="1025" y="2823"/>
                    <a:pt x="1034" y="2811"/>
                  </a:cubicBezTo>
                  <a:cubicBezTo>
                    <a:pt x="1034" y="2804"/>
                    <a:pt x="1036" y="2801"/>
                    <a:pt x="1039" y="2801"/>
                  </a:cubicBezTo>
                  <a:cubicBezTo>
                    <a:pt x="1042" y="2801"/>
                    <a:pt x="1047" y="2804"/>
                    <a:pt x="1051" y="2812"/>
                  </a:cubicBezTo>
                  <a:cubicBezTo>
                    <a:pt x="1051" y="2812"/>
                    <a:pt x="1058" y="2812"/>
                    <a:pt x="1069" y="2800"/>
                  </a:cubicBezTo>
                  <a:cubicBezTo>
                    <a:pt x="1073" y="2793"/>
                    <a:pt x="1075" y="2790"/>
                    <a:pt x="1078" y="2790"/>
                  </a:cubicBezTo>
                  <a:cubicBezTo>
                    <a:pt x="1081" y="2790"/>
                    <a:pt x="1085" y="2794"/>
                    <a:pt x="1093" y="2801"/>
                  </a:cubicBezTo>
                  <a:cubicBezTo>
                    <a:pt x="1093" y="2814"/>
                    <a:pt x="1102" y="2814"/>
                    <a:pt x="1110" y="2815"/>
                  </a:cubicBezTo>
                  <a:cubicBezTo>
                    <a:pt x="1118" y="2810"/>
                    <a:pt x="1141" y="2807"/>
                    <a:pt x="1165" y="2807"/>
                  </a:cubicBezTo>
                  <a:cubicBezTo>
                    <a:pt x="1195" y="2807"/>
                    <a:pt x="1226" y="2811"/>
                    <a:pt x="1230" y="2819"/>
                  </a:cubicBezTo>
                  <a:cubicBezTo>
                    <a:pt x="1237" y="2808"/>
                    <a:pt x="1239" y="2806"/>
                    <a:pt x="1243" y="2806"/>
                  </a:cubicBezTo>
                  <a:cubicBezTo>
                    <a:pt x="1244" y="2806"/>
                    <a:pt x="1246" y="2806"/>
                    <a:pt x="1248" y="2806"/>
                  </a:cubicBezTo>
                  <a:cubicBezTo>
                    <a:pt x="1251" y="2816"/>
                    <a:pt x="1254" y="2820"/>
                    <a:pt x="1257" y="2820"/>
                  </a:cubicBezTo>
                  <a:cubicBezTo>
                    <a:pt x="1261" y="2820"/>
                    <a:pt x="1265" y="2809"/>
                    <a:pt x="1265" y="2793"/>
                  </a:cubicBezTo>
                  <a:lnTo>
                    <a:pt x="1248" y="2793"/>
                  </a:lnTo>
                  <a:cubicBezTo>
                    <a:pt x="1248" y="2781"/>
                    <a:pt x="1253" y="2774"/>
                    <a:pt x="1259" y="2774"/>
                  </a:cubicBezTo>
                  <a:cubicBezTo>
                    <a:pt x="1266" y="2774"/>
                    <a:pt x="1274" y="2784"/>
                    <a:pt x="1274" y="2806"/>
                  </a:cubicBezTo>
                  <a:cubicBezTo>
                    <a:pt x="1278" y="2820"/>
                    <a:pt x="1280" y="2827"/>
                    <a:pt x="1282" y="2827"/>
                  </a:cubicBezTo>
                  <a:cubicBezTo>
                    <a:pt x="1284" y="2827"/>
                    <a:pt x="1286" y="2820"/>
                    <a:pt x="1291" y="2807"/>
                  </a:cubicBezTo>
                  <a:cubicBezTo>
                    <a:pt x="1295" y="2794"/>
                    <a:pt x="1299" y="2787"/>
                    <a:pt x="1304" y="2787"/>
                  </a:cubicBezTo>
                  <a:cubicBezTo>
                    <a:pt x="1308" y="2787"/>
                    <a:pt x="1312" y="2794"/>
                    <a:pt x="1316" y="2807"/>
                  </a:cubicBezTo>
                  <a:cubicBezTo>
                    <a:pt x="1316" y="2821"/>
                    <a:pt x="1316" y="2828"/>
                    <a:pt x="1317" y="2828"/>
                  </a:cubicBezTo>
                  <a:cubicBezTo>
                    <a:pt x="1318" y="2828"/>
                    <a:pt x="1320" y="2821"/>
                    <a:pt x="1324" y="2807"/>
                  </a:cubicBezTo>
                  <a:cubicBezTo>
                    <a:pt x="1334" y="2778"/>
                    <a:pt x="1347" y="2761"/>
                    <a:pt x="1355" y="2761"/>
                  </a:cubicBezTo>
                  <a:cubicBezTo>
                    <a:pt x="1362" y="2761"/>
                    <a:pt x="1367" y="2772"/>
                    <a:pt x="1367" y="2795"/>
                  </a:cubicBezTo>
                  <a:cubicBezTo>
                    <a:pt x="1368" y="2821"/>
                    <a:pt x="1376" y="2834"/>
                    <a:pt x="1385" y="2834"/>
                  </a:cubicBezTo>
                  <a:cubicBezTo>
                    <a:pt x="1394" y="2834"/>
                    <a:pt x="1394" y="2821"/>
                    <a:pt x="1393" y="2807"/>
                  </a:cubicBezTo>
                  <a:cubicBezTo>
                    <a:pt x="1389" y="2794"/>
                    <a:pt x="1389" y="2788"/>
                    <a:pt x="1392" y="2788"/>
                  </a:cubicBezTo>
                  <a:cubicBezTo>
                    <a:pt x="1395" y="2788"/>
                    <a:pt x="1402" y="2794"/>
                    <a:pt x="1411" y="2807"/>
                  </a:cubicBezTo>
                  <a:cubicBezTo>
                    <a:pt x="1425" y="2829"/>
                    <a:pt x="1437" y="2839"/>
                    <a:pt x="1448" y="2839"/>
                  </a:cubicBezTo>
                  <a:cubicBezTo>
                    <a:pt x="1458" y="2839"/>
                    <a:pt x="1468" y="2832"/>
                    <a:pt x="1479" y="2820"/>
                  </a:cubicBezTo>
                  <a:cubicBezTo>
                    <a:pt x="1496" y="2806"/>
                    <a:pt x="1511" y="2800"/>
                    <a:pt x="1518" y="2800"/>
                  </a:cubicBezTo>
                  <a:cubicBezTo>
                    <a:pt x="1526" y="2800"/>
                    <a:pt x="1526" y="2806"/>
                    <a:pt x="1514" y="2820"/>
                  </a:cubicBezTo>
                  <a:cubicBezTo>
                    <a:pt x="1504" y="2835"/>
                    <a:pt x="1500" y="2841"/>
                    <a:pt x="1502" y="2841"/>
                  </a:cubicBezTo>
                  <a:cubicBezTo>
                    <a:pt x="1503" y="2841"/>
                    <a:pt x="1507" y="2838"/>
                    <a:pt x="1514" y="2832"/>
                  </a:cubicBezTo>
                  <a:lnTo>
                    <a:pt x="1557" y="2832"/>
                  </a:lnTo>
                  <a:cubicBezTo>
                    <a:pt x="1566" y="2832"/>
                    <a:pt x="1573" y="2819"/>
                    <a:pt x="1573" y="2805"/>
                  </a:cubicBezTo>
                  <a:cubicBezTo>
                    <a:pt x="1579" y="2821"/>
                    <a:pt x="1587" y="2832"/>
                    <a:pt x="1597" y="2832"/>
                  </a:cubicBezTo>
                  <a:cubicBezTo>
                    <a:pt x="1603" y="2832"/>
                    <a:pt x="1610" y="2827"/>
                    <a:pt x="1616" y="2816"/>
                  </a:cubicBezTo>
                  <a:lnTo>
                    <a:pt x="1634" y="2815"/>
                  </a:lnTo>
                  <a:cubicBezTo>
                    <a:pt x="1642" y="2815"/>
                    <a:pt x="1642" y="2815"/>
                    <a:pt x="1650" y="2802"/>
                  </a:cubicBezTo>
                  <a:cubicBezTo>
                    <a:pt x="1652" y="2797"/>
                    <a:pt x="1655" y="2795"/>
                    <a:pt x="1658" y="2795"/>
                  </a:cubicBezTo>
                  <a:cubicBezTo>
                    <a:pt x="1664" y="2795"/>
                    <a:pt x="1670" y="2804"/>
                    <a:pt x="1677" y="2813"/>
                  </a:cubicBezTo>
                  <a:cubicBezTo>
                    <a:pt x="1683" y="2822"/>
                    <a:pt x="1690" y="2831"/>
                    <a:pt x="1693" y="2831"/>
                  </a:cubicBezTo>
                  <a:cubicBezTo>
                    <a:pt x="1694" y="2831"/>
                    <a:pt x="1695" y="2829"/>
                    <a:pt x="1695" y="2825"/>
                  </a:cubicBezTo>
                  <a:cubicBezTo>
                    <a:pt x="1693" y="2812"/>
                    <a:pt x="1710" y="2798"/>
                    <a:pt x="1718" y="2785"/>
                  </a:cubicBezTo>
                  <a:cubicBezTo>
                    <a:pt x="1720" y="2781"/>
                    <a:pt x="1723" y="2779"/>
                    <a:pt x="1725" y="2779"/>
                  </a:cubicBezTo>
                  <a:cubicBezTo>
                    <a:pt x="1730" y="2779"/>
                    <a:pt x="1733" y="2788"/>
                    <a:pt x="1727" y="2797"/>
                  </a:cubicBezTo>
                  <a:cubicBezTo>
                    <a:pt x="1728" y="2811"/>
                    <a:pt x="1728" y="2811"/>
                    <a:pt x="1746" y="2823"/>
                  </a:cubicBezTo>
                  <a:cubicBezTo>
                    <a:pt x="1755" y="2823"/>
                    <a:pt x="1772" y="2822"/>
                    <a:pt x="1771" y="2808"/>
                  </a:cubicBezTo>
                  <a:cubicBezTo>
                    <a:pt x="1770" y="2801"/>
                    <a:pt x="1787" y="2797"/>
                    <a:pt x="1802" y="2797"/>
                  </a:cubicBezTo>
                  <a:cubicBezTo>
                    <a:pt x="1815" y="2797"/>
                    <a:pt x="1826" y="2799"/>
                    <a:pt x="1830" y="2804"/>
                  </a:cubicBezTo>
                  <a:lnTo>
                    <a:pt x="1848" y="2803"/>
                  </a:lnTo>
                  <a:cubicBezTo>
                    <a:pt x="1856" y="2802"/>
                    <a:pt x="1864" y="2788"/>
                    <a:pt x="1873" y="2787"/>
                  </a:cubicBezTo>
                  <a:cubicBezTo>
                    <a:pt x="1873" y="2787"/>
                    <a:pt x="1881" y="2786"/>
                    <a:pt x="1889" y="2773"/>
                  </a:cubicBezTo>
                  <a:cubicBezTo>
                    <a:pt x="1890" y="2772"/>
                    <a:pt x="1892" y="2772"/>
                    <a:pt x="1894" y="2772"/>
                  </a:cubicBezTo>
                  <a:cubicBezTo>
                    <a:pt x="1900" y="2772"/>
                    <a:pt x="1906" y="2774"/>
                    <a:pt x="1907" y="2784"/>
                  </a:cubicBezTo>
                  <a:cubicBezTo>
                    <a:pt x="1909" y="2770"/>
                    <a:pt x="1911" y="2763"/>
                    <a:pt x="1913" y="2763"/>
                  </a:cubicBezTo>
                  <a:cubicBezTo>
                    <a:pt x="1915" y="2763"/>
                    <a:pt x="1918" y="2770"/>
                    <a:pt x="1923" y="2783"/>
                  </a:cubicBezTo>
                  <a:cubicBezTo>
                    <a:pt x="1924" y="2796"/>
                    <a:pt x="1925" y="2803"/>
                    <a:pt x="1926" y="2803"/>
                  </a:cubicBezTo>
                  <a:cubicBezTo>
                    <a:pt x="1927" y="2803"/>
                    <a:pt x="1929" y="2796"/>
                    <a:pt x="1932" y="2782"/>
                  </a:cubicBezTo>
                  <a:cubicBezTo>
                    <a:pt x="1936" y="2775"/>
                    <a:pt x="1937" y="2771"/>
                    <a:pt x="1940" y="2771"/>
                  </a:cubicBezTo>
                  <a:cubicBezTo>
                    <a:pt x="1942" y="2771"/>
                    <a:pt x="1944" y="2774"/>
                    <a:pt x="1949" y="2780"/>
                  </a:cubicBezTo>
                  <a:cubicBezTo>
                    <a:pt x="1950" y="2787"/>
                    <a:pt x="1952" y="2790"/>
                    <a:pt x="1954" y="2790"/>
                  </a:cubicBezTo>
                  <a:cubicBezTo>
                    <a:pt x="1957" y="2790"/>
                    <a:pt x="1959" y="2786"/>
                    <a:pt x="1958" y="2779"/>
                  </a:cubicBezTo>
                  <a:cubicBezTo>
                    <a:pt x="1962" y="2762"/>
                    <a:pt x="1973" y="2750"/>
                    <a:pt x="1981" y="2750"/>
                  </a:cubicBezTo>
                  <a:cubicBezTo>
                    <a:pt x="1986" y="2750"/>
                    <a:pt x="1989" y="2754"/>
                    <a:pt x="1991" y="2764"/>
                  </a:cubicBezTo>
                  <a:cubicBezTo>
                    <a:pt x="1991" y="2764"/>
                    <a:pt x="1999" y="2762"/>
                    <a:pt x="2006" y="2749"/>
                  </a:cubicBezTo>
                  <a:cubicBezTo>
                    <a:pt x="2009" y="2735"/>
                    <a:pt x="2011" y="2729"/>
                    <a:pt x="2012" y="2729"/>
                  </a:cubicBezTo>
                  <a:cubicBezTo>
                    <a:pt x="2013" y="2729"/>
                    <a:pt x="2013" y="2735"/>
                    <a:pt x="2014" y="2748"/>
                  </a:cubicBezTo>
                  <a:cubicBezTo>
                    <a:pt x="2020" y="2760"/>
                    <a:pt x="2025" y="2767"/>
                    <a:pt x="2029" y="2767"/>
                  </a:cubicBezTo>
                  <a:cubicBezTo>
                    <a:pt x="2033" y="2767"/>
                    <a:pt x="2037" y="2760"/>
                    <a:pt x="2040" y="2746"/>
                  </a:cubicBezTo>
                  <a:cubicBezTo>
                    <a:pt x="2040" y="2746"/>
                    <a:pt x="2043" y="2738"/>
                    <a:pt x="2049" y="2738"/>
                  </a:cubicBezTo>
                  <a:cubicBezTo>
                    <a:pt x="2051" y="2738"/>
                    <a:pt x="2054" y="2740"/>
                    <a:pt x="2057" y="2743"/>
                  </a:cubicBezTo>
                  <a:cubicBezTo>
                    <a:pt x="2066" y="2748"/>
                    <a:pt x="2083" y="2753"/>
                    <a:pt x="2097" y="2753"/>
                  </a:cubicBezTo>
                  <a:cubicBezTo>
                    <a:pt x="2111" y="2753"/>
                    <a:pt x="2122" y="2748"/>
                    <a:pt x="2116" y="2736"/>
                  </a:cubicBezTo>
                  <a:lnTo>
                    <a:pt x="2133" y="2733"/>
                  </a:lnTo>
                  <a:cubicBezTo>
                    <a:pt x="2142" y="2738"/>
                    <a:pt x="2148" y="2741"/>
                    <a:pt x="2153" y="2741"/>
                  </a:cubicBezTo>
                  <a:cubicBezTo>
                    <a:pt x="2159" y="2741"/>
                    <a:pt x="2163" y="2737"/>
                    <a:pt x="2167" y="2729"/>
                  </a:cubicBezTo>
                  <a:lnTo>
                    <a:pt x="2174" y="2714"/>
                  </a:lnTo>
                  <a:cubicBezTo>
                    <a:pt x="2176" y="2727"/>
                    <a:pt x="2185" y="2739"/>
                    <a:pt x="2193" y="2739"/>
                  </a:cubicBezTo>
                  <a:cubicBezTo>
                    <a:pt x="2193" y="2739"/>
                    <a:pt x="2193" y="2739"/>
                    <a:pt x="2194" y="2739"/>
                  </a:cubicBezTo>
                  <a:cubicBezTo>
                    <a:pt x="2203" y="2738"/>
                    <a:pt x="2203" y="2738"/>
                    <a:pt x="2200" y="2724"/>
                  </a:cubicBezTo>
                  <a:cubicBezTo>
                    <a:pt x="2190" y="2712"/>
                    <a:pt x="2199" y="2711"/>
                    <a:pt x="2207" y="2711"/>
                  </a:cubicBezTo>
                  <a:cubicBezTo>
                    <a:pt x="2208" y="2711"/>
                    <a:pt x="2208" y="2711"/>
                    <a:pt x="2208" y="2711"/>
                  </a:cubicBezTo>
                  <a:cubicBezTo>
                    <a:pt x="2217" y="2711"/>
                    <a:pt x="2226" y="2722"/>
                    <a:pt x="2228" y="2734"/>
                  </a:cubicBezTo>
                  <a:lnTo>
                    <a:pt x="2236" y="2733"/>
                  </a:lnTo>
                  <a:cubicBezTo>
                    <a:pt x="2234" y="2718"/>
                    <a:pt x="2236" y="2711"/>
                    <a:pt x="2239" y="2711"/>
                  </a:cubicBezTo>
                  <a:cubicBezTo>
                    <a:pt x="2240" y="2711"/>
                    <a:pt x="2242" y="2714"/>
                    <a:pt x="2243" y="2719"/>
                  </a:cubicBezTo>
                  <a:cubicBezTo>
                    <a:pt x="2248" y="2726"/>
                    <a:pt x="2256" y="2730"/>
                    <a:pt x="2264" y="2730"/>
                  </a:cubicBezTo>
                  <a:cubicBezTo>
                    <a:pt x="2266" y="2730"/>
                    <a:pt x="2268" y="2729"/>
                    <a:pt x="2270" y="2729"/>
                  </a:cubicBezTo>
                  <a:cubicBezTo>
                    <a:pt x="2270" y="2724"/>
                    <a:pt x="2271" y="2722"/>
                    <a:pt x="2272" y="2722"/>
                  </a:cubicBezTo>
                  <a:cubicBezTo>
                    <a:pt x="2274" y="2722"/>
                    <a:pt x="2276" y="2727"/>
                    <a:pt x="2270" y="2729"/>
                  </a:cubicBezTo>
                  <a:lnTo>
                    <a:pt x="2272" y="2741"/>
                  </a:lnTo>
                  <a:cubicBezTo>
                    <a:pt x="2275" y="2745"/>
                    <a:pt x="2277" y="2746"/>
                    <a:pt x="2279" y="2746"/>
                  </a:cubicBezTo>
                  <a:cubicBezTo>
                    <a:pt x="2282" y="2746"/>
                    <a:pt x="2281" y="2736"/>
                    <a:pt x="2279" y="2727"/>
                  </a:cubicBezTo>
                  <a:lnTo>
                    <a:pt x="2296" y="2724"/>
                  </a:lnTo>
                  <a:cubicBezTo>
                    <a:pt x="2304" y="2723"/>
                    <a:pt x="2313" y="2721"/>
                    <a:pt x="2303" y="2710"/>
                  </a:cubicBezTo>
                  <a:cubicBezTo>
                    <a:pt x="2300" y="2696"/>
                    <a:pt x="2298" y="2684"/>
                    <a:pt x="2306" y="2682"/>
                  </a:cubicBezTo>
                  <a:cubicBezTo>
                    <a:pt x="2305" y="2677"/>
                    <a:pt x="2306" y="2676"/>
                    <a:pt x="2307" y="2676"/>
                  </a:cubicBezTo>
                  <a:cubicBezTo>
                    <a:pt x="2309" y="2676"/>
                    <a:pt x="2312" y="2681"/>
                    <a:pt x="2306" y="2682"/>
                  </a:cubicBezTo>
                  <a:cubicBezTo>
                    <a:pt x="2308" y="2694"/>
                    <a:pt x="2310" y="2707"/>
                    <a:pt x="2317" y="2707"/>
                  </a:cubicBezTo>
                  <a:cubicBezTo>
                    <a:pt x="2318" y="2707"/>
                    <a:pt x="2319" y="2707"/>
                    <a:pt x="2319" y="2706"/>
                  </a:cubicBezTo>
                  <a:cubicBezTo>
                    <a:pt x="2320" y="2706"/>
                    <a:pt x="2320" y="2706"/>
                    <a:pt x="2320" y="2706"/>
                  </a:cubicBezTo>
                  <a:cubicBezTo>
                    <a:pt x="2327" y="2706"/>
                    <a:pt x="2329" y="2719"/>
                    <a:pt x="2329" y="2719"/>
                  </a:cubicBezTo>
                  <a:cubicBezTo>
                    <a:pt x="2328" y="2729"/>
                    <a:pt x="2331" y="2733"/>
                    <a:pt x="2337" y="2733"/>
                  </a:cubicBezTo>
                  <a:cubicBezTo>
                    <a:pt x="2346" y="2733"/>
                    <a:pt x="2360" y="2722"/>
                    <a:pt x="2363" y="2713"/>
                  </a:cubicBezTo>
                  <a:cubicBezTo>
                    <a:pt x="2370" y="2698"/>
                    <a:pt x="2375" y="2690"/>
                    <a:pt x="2380" y="2690"/>
                  </a:cubicBezTo>
                  <a:cubicBezTo>
                    <a:pt x="2384" y="2690"/>
                    <a:pt x="2387" y="2696"/>
                    <a:pt x="2389" y="2709"/>
                  </a:cubicBezTo>
                  <a:cubicBezTo>
                    <a:pt x="2390" y="2715"/>
                    <a:pt x="2392" y="2718"/>
                    <a:pt x="2394" y="2718"/>
                  </a:cubicBezTo>
                  <a:cubicBezTo>
                    <a:pt x="2399" y="2718"/>
                    <a:pt x="2406" y="2695"/>
                    <a:pt x="2407" y="2665"/>
                  </a:cubicBezTo>
                  <a:lnTo>
                    <a:pt x="2408" y="2625"/>
                  </a:lnTo>
                  <a:lnTo>
                    <a:pt x="2415" y="2664"/>
                  </a:lnTo>
                  <a:cubicBezTo>
                    <a:pt x="2425" y="2692"/>
                    <a:pt x="2430" y="2705"/>
                    <a:pt x="2436" y="2705"/>
                  </a:cubicBezTo>
                  <a:cubicBezTo>
                    <a:pt x="2440" y="2705"/>
                    <a:pt x="2445" y="2697"/>
                    <a:pt x="2454" y="2684"/>
                  </a:cubicBezTo>
                  <a:cubicBezTo>
                    <a:pt x="2462" y="2676"/>
                    <a:pt x="2465" y="2672"/>
                    <a:pt x="2467" y="2672"/>
                  </a:cubicBezTo>
                  <a:cubicBezTo>
                    <a:pt x="2469" y="2672"/>
                    <a:pt x="2470" y="2675"/>
                    <a:pt x="2471" y="2682"/>
                  </a:cubicBezTo>
                  <a:cubicBezTo>
                    <a:pt x="2472" y="2689"/>
                    <a:pt x="2475" y="2691"/>
                    <a:pt x="2483" y="2691"/>
                  </a:cubicBezTo>
                  <a:cubicBezTo>
                    <a:pt x="2488" y="2691"/>
                    <a:pt x="2496" y="2690"/>
                    <a:pt x="2507" y="2687"/>
                  </a:cubicBezTo>
                  <a:cubicBezTo>
                    <a:pt x="2531" y="2683"/>
                    <a:pt x="2540" y="2681"/>
                    <a:pt x="2537" y="2668"/>
                  </a:cubicBezTo>
                  <a:lnTo>
                    <a:pt x="2554" y="2665"/>
                  </a:lnTo>
                  <a:cubicBezTo>
                    <a:pt x="2559" y="2673"/>
                    <a:pt x="2564" y="2676"/>
                    <a:pt x="2567" y="2676"/>
                  </a:cubicBezTo>
                  <a:cubicBezTo>
                    <a:pt x="2574" y="2676"/>
                    <a:pt x="2577" y="2664"/>
                    <a:pt x="2568" y="2648"/>
                  </a:cubicBezTo>
                  <a:lnTo>
                    <a:pt x="2585" y="2645"/>
                  </a:lnTo>
                  <a:lnTo>
                    <a:pt x="2587" y="2657"/>
                  </a:lnTo>
                  <a:cubicBezTo>
                    <a:pt x="2589" y="2663"/>
                    <a:pt x="2593" y="2666"/>
                    <a:pt x="2602" y="2666"/>
                  </a:cubicBezTo>
                  <a:cubicBezTo>
                    <a:pt x="2615" y="2666"/>
                    <a:pt x="2637" y="2661"/>
                    <a:pt x="2675" y="2653"/>
                  </a:cubicBezTo>
                  <a:cubicBezTo>
                    <a:pt x="2750" y="2637"/>
                    <a:pt x="2758" y="2633"/>
                    <a:pt x="2751" y="2608"/>
                  </a:cubicBezTo>
                  <a:cubicBezTo>
                    <a:pt x="2752" y="2593"/>
                    <a:pt x="2755" y="2585"/>
                    <a:pt x="2759" y="2585"/>
                  </a:cubicBezTo>
                  <a:cubicBezTo>
                    <a:pt x="2762" y="2585"/>
                    <a:pt x="2765" y="2591"/>
                    <a:pt x="2768" y="2603"/>
                  </a:cubicBezTo>
                  <a:cubicBezTo>
                    <a:pt x="2770" y="2612"/>
                    <a:pt x="2776" y="2620"/>
                    <a:pt x="2779" y="2620"/>
                  </a:cubicBezTo>
                  <a:cubicBezTo>
                    <a:pt x="2780" y="2620"/>
                    <a:pt x="2780" y="2618"/>
                    <a:pt x="2779" y="2614"/>
                  </a:cubicBezTo>
                  <a:cubicBezTo>
                    <a:pt x="2782" y="2614"/>
                    <a:pt x="2784" y="2614"/>
                    <a:pt x="2787" y="2614"/>
                  </a:cubicBezTo>
                  <a:cubicBezTo>
                    <a:pt x="2794" y="2614"/>
                    <a:pt x="2801" y="2616"/>
                    <a:pt x="2807" y="2621"/>
                  </a:cubicBezTo>
                  <a:cubicBezTo>
                    <a:pt x="2818" y="2628"/>
                    <a:pt x="2826" y="2630"/>
                    <a:pt x="2831" y="2630"/>
                  </a:cubicBezTo>
                  <a:cubicBezTo>
                    <a:pt x="2842" y="2630"/>
                    <a:pt x="2843" y="2621"/>
                    <a:pt x="2841" y="2613"/>
                  </a:cubicBezTo>
                  <a:cubicBezTo>
                    <a:pt x="2834" y="2603"/>
                    <a:pt x="2833" y="2599"/>
                    <a:pt x="2835" y="2599"/>
                  </a:cubicBezTo>
                  <a:cubicBezTo>
                    <a:pt x="2836" y="2599"/>
                    <a:pt x="2843" y="2605"/>
                    <a:pt x="2849" y="2611"/>
                  </a:cubicBezTo>
                  <a:cubicBezTo>
                    <a:pt x="2857" y="2618"/>
                    <a:pt x="2865" y="2625"/>
                    <a:pt x="2868" y="2625"/>
                  </a:cubicBezTo>
                  <a:cubicBezTo>
                    <a:pt x="2870" y="2625"/>
                    <a:pt x="2870" y="2624"/>
                    <a:pt x="2869" y="2620"/>
                  </a:cubicBezTo>
                  <a:cubicBezTo>
                    <a:pt x="2873" y="2609"/>
                    <a:pt x="2896" y="2594"/>
                    <a:pt x="2912" y="2594"/>
                  </a:cubicBezTo>
                  <a:cubicBezTo>
                    <a:pt x="2919" y="2594"/>
                    <a:pt x="2925" y="2597"/>
                    <a:pt x="2927" y="2605"/>
                  </a:cubicBezTo>
                  <a:lnTo>
                    <a:pt x="2944" y="2600"/>
                  </a:lnTo>
                  <a:cubicBezTo>
                    <a:pt x="2941" y="2587"/>
                    <a:pt x="2957" y="2583"/>
                    <a:pt x="2973" y="2577"/>
                  </a:cubicBezTo>
                  <a:cubicBezTo>
                    <a:pt x="2981" y="2575"/>
                    <a:pt x="2987" y="2574"/>
                    <a:pt x="2991" y="2574"/>
                  </a:cubicBezTo>
                  <a:cubicBezTo>
                    <a:pt x="2996" y="2574"/>
                    <a:pt x="3000" y="2576"/>
                    <a:pt x="3001" y="2583"/>
                  </a:cubicBezTo>
                  <a:cubicBezTo>
                    <a:pt x="2999" y="2590"/>
                    <a:pt x="3000" y="2593"/>
                    <a:pt x="3003" y="2593"/>
                  </a:cubicBezTo>
                  <a:cubicBezTo>
                    <a:pt x="3006" y="2593"/>
                    <a:pt x="3011" y="2588"/>
                    <a:pt x="3018" y="2579"/>
                  </a:cubicBezTo>
                  <a:cubicBezTo>
                    <a:pt x="3027" y="2576"/>
                    <a:pt x="3027" y="2548"/>
                    <a:pt x="3035" y="2546"/>
                  </a:cubicBezTo>
                  <a:cubicBezTo>
                    <a:pt x="3032" y="2534"/>
                    <a:pt x="3036" y="2518"/>
                    <a:pt x="3044" y="2516"/>
                  </a:cubicBezTo>
                  <a:lnTo>
                    <a:pt x="3049" y="2529"/>
                  </a:lnTo>
                  <a:lnTo>
                    <a:pt x="3056" y="2554"/>
                  </a:lnTo>
                  <a:cubicBezTo>
                    <a:pt x="3064" y="2552"/>
                    <a:pt x="3072" y="2549"/>
                    <a:pt x="3069" y="2537"/>
                  </a:cubicBezTo>
                  <a:lnTo>
                    <a:pt x="3069" y="2537"/>
                  </a:lnTo>
                  <a:cubicBezTo>
                    <a:pt x="3075" y="2542"/>
                    <a:pt x="3080" y="2544"/>
                    <a:pt x="3086" y="2544"/>
                  </a:cubicBezTo>
                  <a:cubicBezTo>
                    <a:pt x="3091" y="2544"/>
                    <a:pt x="3097" y="2542"/>
                    <a:pt x="3106" y="2539"/>
                  </a:cubicBezTo>
                  <a:cubicBezTo>
                    <a:pt x="3121" y="2535"/>
                    <a:pt x="3138" y="2530"/>
                    <a:pt x="3143" y="2515"/>
                  </a:cubicBezTo>
                  <a:cubicBezTo>
                    <a:pt x="3148" y="2522"/>
                    <a:pt x="3157" y="2525"/>
                    <a:pt x="3166" y="2525"/>
                  </a:cubicBezTo>
                  <a:cubicBezTo>
                    <a:pt x="3186" y="2525"/>
                    <a:pt x="3208" y="2512"/>
                    <a:pt x="3208" y="2493"/>
                  </a:cubicBezTo>
                  <a:cubicBezTo>
                    <a:pt x="3205" y="2486"/>
                    <a:pt x="3207" y="2482"/>
                    <a:pt x="3211" y="2482"/>
                  </a:cubicBezTo>
                  <a:cubicBezTo>
                    <a:pt x="3214" y="2482"/>
                    <a:pt x="3218" y="2484"/>
                    <a:pt x="3224" y="2488"/>
                  </a:cubicBezTo>
                  <a:cubicBezTo>
                    <a:pt x="3229" y="2492"/>
                    <a:pt x="3232" y="2495"/>
                    <a:pt x="3234" y="2495"/>
                  </a:cubicBezTo>
                  <a:cubicBezTo>
                    <a:pt x="3237" y="2495"/>
                    <a:pt x="3237" y="2491"/>
                    <a:pt x="3239" y="2483"/>
                  </a:cubicBezTo>
                  <a:cubicBezTo>
                    <a:pt x="3241" y="2477"/>
                    <a:pt x="3244" y="2475"/>
                    <a:pt x="3247" y="2475"/>
                  </a:cubicBezTo>
                  <a:cubicBezTo>
                    <a:pt x="3253" y="2475"/>
                    <a:pt x="3261" y="2481"/>
                    <a:pt x="3268" y="2487"/>
                  </a:cubicBezTo>
                  <a:cubicBezTo>
                    <a:pt x="3277" y="2498"/>
                    <a:pt x="3283" y="2503"/>
                    <a:pt x="3288" y="2503"/>
                  </a:cubicBezTo>
                  <a:cubicBezTo>
                    <a:pt x="3292" y="2503"/>
                    <a:pt x="3295" y="2499"/>
                    <a:pt x="3298" y="2491"/>
                  </a:cubicBezTo>
                  <a:cubicBezTo>
                    <a:pt x="3305" y="2479"/>
                    <a:pt x="3319" y="2470"/>
                    <a:pt x="3333" y="2465"/>
                  </a:cubicBezTo>
                  <a:cubicBezTo>
                    <a:pt x="3346" y="2447"/>
                    <a:pt x="3354" y="2445"/>
                    <a:pt x="3341" y="2435"/>
                  </a:cubicBezTo>
                  <a:cubicBezTo>
                    <a:pt x="3338" y="2426"/>
                    <a:pt x="3338" y="2417"/>
                    <a:pt x="3340" y="2408"/>
                  </a:cubicBezTo>
                  <a:cubicBezTo>
                    <a:pt x="3345" y="2400"/>
                    <a:pt x="3348" y="2398"/>
                    <a:pt x="3350" y="2398"/>
                  </a:cubicBezTo>
                  <a:cubicBezTo>
                    <a:pt x="3353" y="2398"/>
                    <a:pt x="3353" y="2403"/>
                    <a:pt x="3348" y="2405"/>
                  </a:cubicBezTo>
                  <a:cubicBezTo>
                    <a:pt x="3337" y="2423"/>
                    <a:pt x="3345" y="2420"/>
                    <a:pt x="3357" y="2429"/>
                  </a:cubicBezTo>
                  <a:cubicBezTo>
                    <a:pt x="3363" y="2433"/>
                    <a:pt x="3369" y="2434"/>
                    <a:pt x="3375" y="2434"/>
                  </a:cubicBezTo>
                  <a:cubicBezTo>
                    <a:pt x="3381" y="2434"/>
                    <a:pt x="3387" y="2433"/>
                    <a:pt x="3393" y="2429"/>
                  </a:cubicBezTo>
                  <a:lnTo>
                    <a:pt x="3425" y="2418"/>
                  </a:lnTo>
                  <a:cubicBezTo>
                    <a:pt x="3432" y="2419"/>
                    <a:pt x="3438" y="2419"/>
                    <a:pt x="3443" y="2419"/>
                  </a:cubicBezTo>
                  <a:cubicBezTo>
                    <a:pt x="3458" y="2419"/>
                    <a:pt x="3461" y="2415"/>
                    <a:pt x="3458" y="2406"/>
                  </a:cubicBezTo>
                  <a:cubicBezTo>
                    <a:pt x="3456" y="2401"/>
                    <a:pt x="3455" y="2397"/>
                    <a:pt x="3453" y="2394"/>
                  </a:cubicBezTo>
                  <a:lnTo>
                    <a:pt x="3453" y="2394"/>
                  </a:lnTo>
                  <a:cubicBezTo>
                    <a:pt x="3458" y="2399"/>
                    <a:pt x="3465" y="2400"/>
                    <a:pt x="3473" y="2400"/>
                  </a:cubicBezTo>
                  <a:cubicBezTo>
                    <a:pt x="3506" y="2400"/>
                    <a:pt x="3558" y="2376"/>
                    <a:pt x="3557" y="2354"/>
                  </a:cubicBezTo>
                  <a:lnTo>
                    <a:pt x="3557" y="2354"/>
                  </a:lnTo>
                  <a:cubicBezTo>
                    <a:pt x="3558" y="2357"/>
                    <a:pt x="3560" y="2362"/>
                    <a:pt x="3561" y="2366"/>
                  </a:cubicBezTo>
                  <a:cubicBezTo>
                    <a:pt x="3564" y="2372"/>
                    <a:pt x="3567" y="2375"/>
                    <a:pt x="3572" y="2375"/>
                  </a:cubicBezTo>
                  <a:cubicBezTo>
                    <a:pt x="3576" y="2375"/>
                    <a:pt x="3582" y="2372"/>
                    <a:pt x="3590" y="2369"/>
                  </a:cubicBezTo>
                  <a:cubicBezTo>
                    <a:pt x="3598" y="2365"/>
                    <a:pt x="3625" y="2340"/>
                    <a:pt x="3649" y="2329"/>
                  </a:cubicBezTo>
                  <a:cubicBezTo>
                    <a:pt x="3680" y="2316"/>
                    <a:pt x="3704" y="2307"/>
                    <a:pt x="3698" y="2295"/>
                  </a:cubicBezTo>
                  <a:cubicBezTo>
                    <a:pt x="3701" y="2294"/>
                    <a:pt x="3702" y="2293"/>
                    <a:pt x="3704" y="2293"/>
                  </a:cubicBezTo>
                  <a:cubicBezTo>
                    <a:pt x="3707" y="2293"/>
                    <a:pt x="3708" y="2296"/>
                    <a:pt x="3711" y="2304"/>
                  </a:cubicBezTo>
                  <a:cubicBezTo>
                    <a:pt x="3710" y="2312"/>
                    <a:pt x="3712" y="2314"/>
                    <a:pt x="3716" y="2314"/>
                  </a:cubicBezTo>
                  <a:cubicBezTo>
                    <a:pt x="3718" y="2314"/>
                    <a:pt x="3722" y="2313"/>
                    <a:pt x="3725" y="2312"/>
                  </a:cubicBezTo>
                  <a:cubicBezTo>
                    <a:pt x="3733" y="2308"/>
                    <a:pt x="3727" y="2297"/>
                    <a:pt x="3722" y="2285"/>
                  </a:cubicBezTo>
                  <a:cubicBezTo>
                    <a:pt x="3718" y="2276"/>
                    <a:pt x="3721" y="2272"/>
                    <a:pt x="3730" y="2272"/>
                  </a:cubicBezTo>
                  <a:cubicBezTo>
                    <a:pt x="3734" y="2272"/>
                    <a:pt x="3739" y="2273"/>
                    <a:pt x="3745" y="2275"/>
                  </a:cubicBezTo>
                  <a:cubicBezTo>
                    <a:pt x="3749" y="2275"/>
                    <a:pt x="3752" y="2275"/>
                    <a:pt x="3756" y="2275"/>
                  </a:cubicBezTo>
                  <a:cubicBezTo>
                    <a:pt x="3777" y="2275"/>
                    <a:pt x="3796" y="2265"/>
                    <a:pt x="3808" y="2246"/>
                  </a:cubicBezTo>
                  <a:cubicBezTo>
                    <a:pt x="3812" y="2245"/>
                    <a:pt x="3816" y="2243"/>
                    <a:pt x="3819" y="2243"/>
                  </a:cubicBezTo>
                  <a:cubicBezTo>
                    <a:pt x="3823" y="2243"/>
                    <a:pt x="3826" y="2245"/>
                    <a:pt x="3829" y="2251"/>
                  </a:cubicBezTo>
                  <a:cubicBezTo>
                    <a:pt x="3835" y="2255"/>
                    <a:pt x="3842" y="2258"/>
                    <a:pt x="3848" y="2258"/>
                  </a:cubicBezTo>
                  <a:cubicBezTo>
                    <a:pt x="3857" y="2258"/>
                    <a:pt x="3865" y="2252"/>
                    <a:pt x="3867" y="2233"/>
                  </a:cubicBezTo>
                  <a:cubicBezTo>
                    <a:pt x="3870" y="2232"/>
                    <a:pt x="3872" y="2231"/>
                    <a:pt x="3873" y="2231"/>
                  </a:cubicBezTo>
                  <a:cubicBezTo>
                    <a:pt x="3876" y="2231"/>
                    <a:pt x="3877" y="2234"/>
                    <a:pt x="3881" y="2241"/>
                  </a:cubicBezTo>
                  <a:cubicBezTo>
                    <a:pt x="3888" y="2246"/>
                    <a:pt x="3893" y="2251"/>
                    <a:pt x="3895" y="2251"/>
                  </a:cubicBezTo>
                  <a:cubicBezTo>
                    <a:pt x="3898" y="2251"/>
                    <a:pt x="3898" y="2247"/>
                    <a:pt x="3897" y="2234"/>
                  </a:cubicBezTo>
                  <a:cubicBezTo>
                    <a:pt x="3905" y="2217"/>
                    <a:pt x="3922" y="2207"/>
                    <a:pt x="3941" y="2207"/>
                  </a:cubicBezTo>
                  <a:cubicBezTo>
                    <a:pt x="3944" y="2207"/>
                    <a:pt x="3948" y="2208"/>
                    <a:pt x="3952" y="2208"/>
                  </a:cubicBezTo>
                  <a:cubicBezTo>
                    <a:pt x="3959" y="2205"/>
                    <a:pt x="3966" y="2200"/>
                    <a:pt x="3961" y="2189"/>
                  </a:cubicBezTo>
                  <a:cubicBezTo>
                    <a:pt x="3957" y="2180"/>
                    <a:pt x="3953" y="2172"/>
                    <a:pt x="3953" y="2172"/>
                  </a:cubicBezTo>
                  <a:lnTo>
                    <a:pt x="3953" y="2172"/>
                  </a:lnTo>
                  <a:cubicBezTo>
                    <a:pt x="3953" y="2172"/>
                    <a:pt x="3953" y="2174"/>
                    <a:pt x="3955" y="2177"/>
                  </a:cubicBezTo>
                  <a:cubicBezTo>
                    <a:pt x="3964" y="2186"/>
                    <a:pt x="3969" y="2191"/>
                    <a:pt x="3971" y="2191"/>
                  </a:cubicBezTo>
                  <a:cubicBezTo>
                    <a:pt x="3973" y="2191"/>
                    <a:pt x="3972" y="2185"/>
                    <a:pt x="3971" y="2170"/>
                  </a:cubicBezTo>
                  <a:cubicBezTo>
                    <a:pt x="3967" y="2163"/>
                    <a:pt x="3968" y="2159"/>
                    <a:pt x="3970" y="2159"/>
                  </a:cubicBezTo>
                  <a:cubicBezTo>
                    <a:pt x="3972" y="2159"/>
                    <a:pt x="3975" y="2161"/>
                    <a:pt x="3977" y="2166"/>
                  </a:cubicBezTo>
                  <a:cubicBezTo>
                    <a:pt x="3985" y="2170"/>
                    <a:pt x="3991" y="2171"/>
                    <a:pt x="3994" y="2171"/>
                  </a:cubicBezTo>
                  <a:cubicBezTo>
                    <a:pt x="3997" y="2171"/>
                    <a:pt x="3999" y="2170"/>
                    <a:pt x="3999" y="2170"/>
                  </a:cubicBezTo>
                  <a:cubicBezTo>
                    <a:pt x="4023" y="2150"/>
                    <a:pt x="4049" y="2131"/>
                    <a:pt x="4076" y="2115"/>
                  </a:cubicBezTo>
                  <a:cubicBezTo>
                    <a:pt x="4138" y="2084"/>
                    <a:pt x="4160" y="2071"/>
                    <a:pt x="4153" y="2060"/>
                  </a:cubicBezTo>
                  <a:cubicBezTo>
                    <a:pt x="4154" y="2051"/>
                    <a:pt x="4154" y="2047"/>
                    <a:pt x="4157" y="2047"/>
                  </a:cubicBezTo>
                  <a:cubicBezTo>
                    <a:pt x="4160" y="2047"/>
                    <a:pt x="4163" y="2049"/>
                    <a:pt x="4169" y="2052"/>
                  </a:cubicBezTo>
                  <a:cubicBezTo>
                    <a:pt x="4173" y="2055"/>
                    <a:pt x="4178" y="2056"/>
                    <a:pt x="4183" y="2056"/>
                  </a:cubicBezTo>
                  <a:cubicBezTo>
                    <a:pt x="4188" y="2056"/>
                    <a:pt x="4193" y="2055"/>
                    <a:pt x="4197" y="2051"/>
                  </a:cubicBezTo>
                  <a:cubicBezTo>
                    <a:pt x="4201" y="2049"/>
                    <a:pt x="4205" y="2047"/>
                    <a:pt x="4209" y="2047"/>
                  </a:cubicBezTo>
                  <a:cubicBezTo>
                    <a:pt x="4213" y="2047"/>
                    <a:pt x="4216" y="2049"/>
                    <a:pt x="4219" y="2055"/>
                  </a:cubicBezTo>
                  <a:cubicBezTo>
                    <a:pt x="4220" y="2039"/>
                    <a:pt x="4220" y="2039"/>
                    <a:pt x="4228" y="2034"/>
                  </a:cubicBezTo>
                  <a:cubicBezTo>
                    <a:pt x="4230" y="2039"/>
                    <a:pt x="4233" y="2041"/>
                    <a:pt x="4235" y="2041"/>
                  </a:cubicBezTo>
                  <a:cubicBezTo>
                    <a:pt x="4239" y="2041"/>
                    <a:pt x="4241" y="2035"/>
                    <a:pt x="4242" y="2025"/>
                  </a:cubicBezTo>
                  <a:cubicBezTo>
                    <a:pt x="4239" y="2012"/>
                    <a:pt x="4238" y="2005"/>
                    <a:pt x="4239" y="2005"/>
                  </a:cubicBezTo>
                  <a:cubicBezTo>
                    <a:pt x="4240" y="2005"/>
                    <a:pt x="4243" y="2011"/>
                    <a:pt x="4250" y="2022"/>
                  </a:cubicBezTo>
                  <a:cubicBezTo>
                    <a:pt x="4253" y="2028"/>
                    <a:pt x="4263" y="2030"/>
                    <a:pt x="4269" y="2030"/>
                  </a:cubicBezTo>
                  <a:cubicBezTo>
                    <a:pt x="4275" y="2030"/>
                    <a:pt x="4278" y="2028"/>
                    <a:pt x="4271" y="2024"/>
                  </a:cubicBezTo>
                  <a:cubicBezTo>
                    <a:pt x="4265" y="2013"/>
                    <a:pt x="4279" y="2005"/>
                    <a:pt x="4280" y="1990"/>
                  </a:cubicBezTo>
                  <a:cubicBezTo>
                    <a:pt x="4284" y="1987"/>
                    <a:pt x="4288" y="1985"/>
                    <a:pt x="4292" y="1985"/>
                  </a:cubicBezTo>
                  <a:cubicBezTo>
                    <a:pt x="4295" y="1985"/>
                    <a:pt x="4298" y="1987"/>
                    <a:pt x="4302" y="1992"/>
                  </a:cubicBezTo>
                  <a:cubicBezTo>
                    <a:pt x="4303" y="1993"/>
                    <a:pt x="4305" y="1993"/>
                    <a:pt x="4307" y="1993"/>
                  </a:cubicBezTo>
                  <a:cubicBezTo>
                    <a:pt x="4322" y="1993"/>
                    <a:pt x="4346" y="1965"/>
                    <a:pt x="4346" y="1951"/>
                  </a:cubicBezTo>
                  <a:cubicBezTo>
                    <a:pt x="4342" y="1945"/>
                    <a:pt x="4344" y="1940"/>
                    <a:pt x="4347" y="1940"/>
                  </a:cubicBezTo>
                  <a:cubicBezTo>
                    <a:pt x="4349" y="1940"/>
                    <a:pt x="4352" y="1942"/>
                    <a:pt x="4354" y="1947"/>
                  </a:cubicBezTo>
                  <a:cubicBezTo>
                    <a:pt x="4357" y="1952"/>
                    <a:pt x="4361" y="1954"/>
                    <a:pt x="4364" y="1954"/>
                  </a:cubicBezTo>
                  <a:cubicBezTo>
                    <a:pt x="4368" y="1954"/>
                    <a:pt x="4372" y="1952"/>
                    <a:pt x="4376" y="1949"/>
                  </a:cubicBezTo>
                  <a:cubicBezTo>
                    <a:pt x="4376" y="1944"/>
                    <a:pt x="4377" y="1941"/>
                    <a:pt x="4379" y="1941"/>
                  </a:cubicBezTo>
                  <a:cubicBezTo>
                    <a:pt x="4381" y="1941"/>
                    <a:pt x="4386" y="1949"/>
                    <a:pt x="4390" y="1956"/>
                  </a:cubicBezTo>
                  <a:cubicBezTo>
                    <a:pt x="4390" y="1964"/>
                    <a:pt x="4392" y="1967"/>
                    <a:pt x="4395" y="1967"/>
                  </a:cubicBezTo>
                  <a:cubicBezTo>
                    <a:pt x="4398" y="1967"/>
                    <a:pt x="4404" y="1963"/>
                    <a:pt x="4411" y="1958"/>
                  </a:cubicBezTo>
                  <a:cubicBezTo>
                    <a:pt x="4411" y="1942"/>
                    <a:pt x="4441" y="1925"/>
                    <a:pt x="4463" y="1911"/>
                  </a:cubicBezTo>
                  <a:cubicBezTo>
                    <a:pt x="4499" y="1889"/>
                    <a:pt x="4500" y="1873"/>
                    <a:pt x="4500" y="1841"/>
                  </a:cubicBezTo>
                  <a:lnTo>
                    <a:pt x="4492" y="1815"/>
                  </a:lnTo>
                  <a:lnTo>
                    <a:pt x="4507" y="1837"/>
                  </a:lnTo>
                  <a:cubicBezTo>
                    <a:pt x="4516" y="1848"/>
                    <a:pt x="4525" y="1857"/>
                    <a:pt x="4536" y="1866"/>
                  </a:cubicBezTo>
                  <a:cubicBezTo>
                    <a:pt x="4543" y="1862"/>
                    <a:pt x="4536" y="1850"/>
                    <a:pt x="4529" y="1839"/>
                  </a:cubicBezTo>
                  <a:cubicBezTo>
                    <a:pt x="4523" y="1830"/>
                    <a:pt x="4527" y="1825"/>
                    <a:pt x="4541" y="1825"/>
                  </a:cubicBezTo>
                  <a:cubicBezTo>
                    <a:pt x="4544" y="1825"/>
                    <a:pt x="4547" y="1825"/>
                    <a:pt x="4551" y="1826"/>
                  </a:cubicBezTo>
                  <a:cubicBezTo>
                    <a:pt x="4554" y="1826"/>
                    <a:pt x="4556" y="1826"/>
                    <a:pt x="4559" y="1826"/>
                  </a:cubicBezTo>
                  <a:cubicBezTo>
                    <a:pt x="4574" y="1826"/>
                    <a:pt x="4580" y="1820"/>
                    <a:pt x="4579" y="1807"/>
                  </a:cubicBezTo>
                  <a:cubicBezTo>
                    <a:pt x="4583" y="1803"/>
                    <a:pt x="4590" y="1801"/>
                    <a:pt x="4596" y="1801"/>
                  </a:cubicBezTo>
                  <a:cubicBezTo>
                    <a:pt x="4600" y="1801"/>
                    <a:pt x="4604" y="1802"/>
                    <a:pt x="4608" y="1803"/>
                  </a:cubicBezTo>
                  <a:cubicBezTo>
                    <a:pt x="4615" y="1799"/>
                    <a:pt x="4615" y="1799"/>
                    <a:pt x="4608" y="1788"/>
                  </a:cubicBezTo>
                  <a:cubicBezTo>
                    <a:pt x="4602" y="1780"/>
                    <a:pt x="4604" y="1776"/>
                    <a:pt x="4610" y="1776"/>
                  </a:cubicBezTo>
                  <a:cubicBezTo>
                    <a:pt x="4613" y="1776"/>
                    <a:pt x="4617" y="1777"/>
                    <a:pt x="4621" y="1779"/>
                  </a:cubicBezTo>
                  <a:cubicBezTo>
                    <a:pt x="4629" y="1784"/>
                    <a:pt x="4636" y="1786"/>
                    <a:pt x="4642" y="1786"/>
                  </a:cubicBezTo>
                  <a:cubicBezTo>
                    <a:pt x="4655" y="1786"/>
                    <a:pt x="4662" y="1777"/>
                    <a:pt x="4657" y="1770"/>
                  </a:cubicBezTo>
                  <a:cubicBezTo>
                    <a:pt x="4649" y="1760"/>
                    <a:pt x="4657" y="1754"/>
                    <a:pt x="4664" y="1750"/>
                  </a:cubicBezTo>
                  <a:cubicBezTo>
                    <a:pt x="4674" y="1745"/>
                    <a:pt x="4678" y="1735"/>
                    <a:pt x="4677" y="1724"/>
                  </a:cubicBezTo>
                  <a:lnTo>
                    <a:pt x="4692" y="1715"/>
                  </a:lnTo>
                  <a:cubicBezTo>
                    <a:pt x="4693" y="1714"/>
                    <a:pt x="4693" y="1714"/>
                    <a:pt x="4694" y="1714"/>
                  </a:cubicBezTo>
                  <a:cubicBezTo>
                    <a:pt x="4699" y="1714"/>
                    <a:pt x="4699" y="1727"/>
                    <a:pt x="4692" y="1730"/>
                  </a:cubicBezTo>
                  <a:lnTo>
                    <a:pt x="4707" y="1736"/>
                  </a:lnTo>
                  <a:cubicBezTo>
                    <a:pt x="4721" y="1727"/>
                    <a:pt x="4728" y="1723"/>
                    <a:pt x="4728" y="1707"/>
                  </a:cubicBezTo>
                  <a:cubicBezTo>
                    <a:pt x="4724" y="1693"/>
                    <a:pt x="4722" y="1686"/>
                    <a:pt x="4723" y="1686"/>
                  </a:cubicBezTo>
                  <a:cubicBezTo>
                    <a:pt x="4724" y="1686"/>
                    <a:pt x="4728" y="1691"/>
                    <a:pt x="4735" y="1701"/>
                  </a:cubicBezTo>
                  <a:cubicBezTo>
                    <a:pt x="4739" y="1708"/>
                    <a:pt x="4745" y="1712"/>
                    <a:pt x="4750" y="1712"/>
                  </a:cubicBezTo>
                  <a:cubicBezTo>
                    <a:pt x="4754" y="1712"/>
                    <a:pt x="4757" y="1709"/>
                    <a:pt x="4757" y="1702"/>
                  </a:cubicBezTo>
                  <a:cubicBezTo>
                    <a:pt x="4752" y="1689"/>
                    <a:pt x="4754" y="1684"/>
                    <a:pt x="4758" y="1684"/>
                  </a:cubicBezTo>
                  <a:cubicBezTo>
                    <a:pt x="4762" y="1684"/>
                    <a:pt x="4767" y="1688"/>
                    <a:pt x="4770" y="1692"/>
                  </a:cubicBezTo>
                  <a:cubicBezTo>
                    <a:pt x="4774" y="1704"/>
                    <a:pt x="4777" y="1711"/>
                    <a:pt x="4779" y="1711"/>
                  </a:cubicBezTo>
                  <a:cubicBezTo>
                    <a:pt x="4782" y="1711"/>
                    <a:pt x="4784" y="1701"/>
                    <a:pt x="4791" y="1678"/>
                  </a:cubicBezTo>
                  <a:cubicBezTo>
                    <a:pt x="4805" y="1668"/>
                    <a:pt x="4824" y="1636"/>
                    <a:pt x="4846" y="1622"/>
                  </a:cubicBezTo>
                  <a:cubicBezTo>
                    <a:pt x="4868" y="1605"/>
                    <a:pt x="4881" y="1595"/>
                    <a:pt x="4894" y="1595"/>
                  </a:cubicBezTo>
                  <a:cubicBezTo>
                    <a:pt x="4896" y="1595"/>
                    <a:pt x="4899" y="1596"/>
                    <a:pt x="4902" y="1597"/>
                  </a:cubicBezTo>
                  <a:cubicBezTo>
                    <a:pt x="4903" y="1599"/>
                    <a:pt x="4905" y="1601"/>
                    <a:pt x="4906" y="1603"/>
                  </a:cubicBezTo>
                  <a:lnTo>
                    <a:pt x="4906" y="1603"/>
                  </a:lnTo>
                  <a:cubicBezTo>
                    <a:pt x="4895" y="1585"/>
                    <a:pt x="4902" y="1580"/>
                    <a:pt x="4922" y="1566"/>
                  </a:cubicBezTo>
                  <a:cubicBezTo>
                    <a:pt x="4942" y="1564"/>
                    <a:pt x="4957" y="1544"/>
                    <a:pt x="4953" y="1524"/>
                  </a:cubicBezTo>
                  <a:lnTo>
                    <a:pt x="4953" y="1524"/>
                  </a:lnTo>
                  <a:cubicBezTo>
                    <a:pt x="4947" y="1530"/>
                    <a:pt x="4940" y="1534"/>
                    <a:pt x="4940" y="1534"/>
                  </a:cubicBezTo>
                  <a:cubicBezTo>
                    <a:pt x="4924" y="1514"/>
                    <a:pt x="4931" y="1508"/>
                    <a:pt x="4952" y="1508"/>
                  </a:cubicBezTo>
                  <a:cubicBezTo>
                    <a:pt x="4953" y="1507"/>
                    <a:pt x="4955" y="1507"/>
                    <a:pt x="4956" y="1507"/>
                  </a:cubicBezTo>
                  <a:cubicBezTo>
                    <a:pt x="4962" y="1507"/>
                    <a:pt x="4968" y="1515"/>
                    <a:pt x="4975" y="1524"/>
                  </a:cubicBezTo>
                  <a:cubicBezTo>
                    <a:pt x="4981" y="1531"/>
                    <a:pt x="4991" y="1536"/>
                    <a:pt x="4998" y="1536"/>
                  </a:cubicBezTo>
                  <a:cubicBezTo>
                    <a:pt x="5001" y="1536"/>
                    <a:pt x="5003" y="1535"/>
                    <a:pt x="5005" y="1534"/>
                  </a:cubicBezTo>
                  <a:cubicBezTo>
                    <a:pt x="5012" y="1529"/>
                    <a:pt x="5018" y="1523"/>
                    <a:pt x="5004" y="1518"/>
                  </a:cubicBezTo>
                  <a:cubicBezTo>
                    <a:pt x="4995" y="1507"/>
                    <a:pt x="4995" y="1507"/>
                    <a:pt x="5002" y="1503"/>
                  </a:cubicBezTo>
                  <a:cubicBezTo>
                    <a:pt x="5011" y="1497"/>
                    <a:pt x="5016" y="1487"/>
                    <a:pt x="5014" y="1476"/>
                  </a:cubicBezTo>
                  <a:cubicBezTo>
                    <a:pt x="5006" y="1466"/>
                    <a:pt x="5012" y="1460"/>
                    <a:pt x="5018" y="1456"/>
                  </a:cubicBezTo>
                  <a:cubicBezTo>
                    <a:pt x="5021" y="1456"/>
                    <a:pt x="5024" y="1456"/>
                    <a:pt x="5026" y="1456"/>
                  </a:cubicBezTo>
                  <a:cubicBezTo>
                    <a:pt x="5034" y="1456"/>
                    <a:pt x="5042" y="1454"/>
                    <a:pt x="5047" y="1450"/>
                  </a:cubicBezTo>
                  <a:lnTo>
                    <a:pt x="5047" y="1450"/>
                  </a:lnTo>
                  <a:cubicBezTo>
                    <a:pt x="5050" y="1453"/>
                    <a:pt x="5053" y="1456"/>
                    <a:pt x="5055" y="1460"/>
                  </a:cubicBezTo>
                  <a:cubicBezTo>
                    <a:pt x="5062" y="1467"/>
                    <a:pt x="5070" y="1472"/>
                    <a:pt x="5079" y="1475"/>
                  </a:cubicBezTo>
                  <a:cubicBezTo>
                    <a:pt x="5086" y="1470"/>
                    <a:pt x="5078" y="1460"/>
                    <a:pt x="5078" y="1460"/>
                  </a:cubicBezTo>
                  <a:cubicBezTo>
                    <a:pt x="5071" y="1451"/>
                    <a:pt x="5226" y="1318"/>
                    <a:pt x="5246" y="1301"/>
                  </a:cubicBezTo>
                  <a:cubicBezTo>
                    <a:pt x="5267" y="1300"/>
                    <a:pt x="5288" y="1283"/>
                    <a:pt x="5272" y="1278"/>
                  </a:cubicBezTo>
                  <a:cubicBezTo>
                    <a:pt x="5263" y="1268"/>
                    <a:pt x="5294" y="1240"/>
                    <a:pt x="5332" y="1205"/>
                  </a:cubicBezTo>
                  <a:cubicBezTo>
                    <a:pt x="5376" y="1164"/>
                    <a:pt x="5408" y="1136"/>
                    <a:pt x="5399" y="1126"/>
                  </a:cubicBezTo>
                  <a:lnTo>
                    <a:pt x="5417" y="1109"/>
                  </a:lnTo>
                  <a:cubicBezTo>
                    <a:pt x="5430" y="1097"/>
                    <a:pt x="5432" y="1075"/>
                    <a:pt x="5438" y="1070"/>
                  </a:cubicBezTo>
                  <a:cubicBezTo>
                    <a:pt x="5436" y="1060"/>
                    <a:pt x="5437" y="1055"/>
                    <a:pt x="5440" y="1055"/>
                  </a:cubicBezTo>
                  <a:cubicBezTo>
                    <a:pt x="5441" y="1055"/>
                    <a:pt x="5443" y="1057"/>
                    <a:pt x="5445" y="1063"/>
                  </a:cubicBezTo>
                  <a:cubicBezTo>
                    <a:pt x="5452" y="1071"/>
                    <a:pt x="5459" y="1078"/>
                    <a:pt x="5465" y="1078"/>
                  </a:cubicBezTo>
                  <a:cubicBezTo>
                    <a:pt x="5466" y="1078"/>
                    <a:pt x="5468" y="1078"/>
                    <a:pt x="5469" y="1076"/>
                  </a:cubicBezTo>
                  <a:cubicBezTo>
                    <a:pt x="5481" y="1064"/>
                    <a:pt x="5472" y="1055"/>
                    <a:pt x="5463" y="1045"/>
                  </a:cubicBezTo>
                  <a:cubicBezTo>
                    <a:pt x="5452" y="1036"/>
                    <a:pt x="5459" y="1030"/>
                    <a:pt x="5459" y="1030"/>
                  </a:cubicBezTo>
                  <a:cubicBezTo>
                    <a:pt x="5462" y="1027"/>
                    <a:pt x="5463" y="1026"/>
                    <a:pt x="5465" y="1026"/>
                  </a:cubicBezTo>
                  <a:cubicBezTo>
                    <a:pt x="5467" y="1026"/>
                    <a:pt x="5469" y="1028"/>
                    <a:pt x="5475" y="1034"/>
                  </a:cubicBezTo>
                  <a:lnTo>
                    <a:pt x="5493" y="1052"/>
                  </a:lnTo>
                  <a:lnTo>
                    <a:pt x="5500" y="1046"/>
                  </a:lnTo>
                  <a:cubicBezTo>
                    <a:pt x="5490" y="1037"/>
                    <a:pt x="5496" y="1030"/>
                    <a:pt x="5496" y="1030"/>
                  </a:cubicBezTo>
                  <a:cubicBezTo>
                    <a:pt x="5498" y="1028"/>
                    <a:pt x="5500" y="1027"/>
                    <a:pt x="5501" y="1027"/>
                  </a:cubicBezTo>
                  <a:cubicBezTo>
                    <a:pt x="5504" y="1027"/>
                    <a:pt x="5509" y="1031"/>
                    <a:pt x="5521" y="1043"/>
                  </a:cubicBezTo>
                  <a:cubicBezTo>
                    <a:pt x="5529" y="1051"/>
                    <a:pt x="5534" y="1054"/>
                    <a:pt x="5537" y="1054"/>
                  </a:cubicBezTo>
                  <a:cubicBezTo>
                    <a:pt x="5542" y="1054"/>
                    <a:pt x="5541" y="1046"/>
                    <a:pt x="5533" y="1032"/>
                  </a:cubicBezTo>
                  <a:lnTo>
                    <a:pt x="5535" y="1010"/>
                  </a:lnTo>
                  <a:cubicBezTo>
                    <a:pt x="5539" y="1012"/>
                    <a:pt x="5543" y="1013"/>
                    <a:pt x="5545" y="1013"/>
                  </a:cubicBezTo>
                  <a:cubicBezTo>
                    <a:pt x="5558" y="1013"/>
                    <a:pt x="5553" y="989"/>
                    <a:pt x="5550" y="977"/>
                  </a:cubicBezTo>
                  <a:lnTo>
                    <a:pt x="5550" y="977"/>
                  </a:lnTo>
                  <a:cubicBezTo>
                    <a:pt x="5558" y="981"/>
                    <a:pt x="5564" y="983"/>
                    <a:pt x="5569" y="983"/>
                  </a:cubicBezTo>
                  <a:cubicBezTo>
                    <a:pt x="5577" y="983"/>
                    <a:pt x="5577" y="974"/>
                    <a:pt x="5568" y="959"/>
                  </a:cubicBezTo>
                  <a:cubicBezTo>
                    <a:pt x="5561" y="951"/>
                    <a:pt x="5563" y="945"/>
                    <a:pt x="5572" y="945"/>
                  </a:cubicBezTo>
                  <a:cubicBezTo>
                    <a:pt x="5575" y="945"/>
                    <a:pt x="5577" y="946"/>
                    <a:pt x="5580" y="946"/>
                  </a:cubicBezTo>
                  <a:cubicBezTo>
                    <a:pt x="5583" y="947"/>
                    <a:pt x="5586" y="947"/>
                    <a:pt x="5588" y="947"/>
                  </a:cubicBezTo>
                  <a:cubicBezTo>
                    <a:pt x="5598" y="947"/>
                    <a:pt x="5604" y="941"/>
                    <a:pt x="5614" y="931"/>
                  </a:cubicBezTo>
                  <a:cubicBezTo>
                    <a:pt x="5610" y="915"/>
                    <a:pt x="5650" y="871"/>
                    <a:pt x="5697" y="822"/>
                  </a:cubicBezTo>
                  <a:cubicBezTo>
                    <a:pt x="5750" y="766"/>
                    <a:pt x="5781" y="726"/>
                    <a:pt x="5772" y="717"/>
                  </a:cubicBezTo>
                  <a:cubicBezTo>
                    <a:pt x="5776" y="713"/>
                    <a:pt x="5777" y="712"/>
                    <a:pt x="5782" y="712"/>
                  </a:cubicBezTo>
                  <a:cubicBezTo>
                    <a:pt x="5784" y="712"/>
                    <a:pt x="5788" y="712"/>
                    <a:pt x="5794" y="713"/>
                  </a:cubicBezTo>
                  <a:cubicBezTo>
                    <a:pt x="5796" y="716"/>
                    <a:pt x="5799" y="717"/>
                    <a:pt x="5801" y="717"/>
                  </a:cubicBezTo>
                  <a:cubicBezTo>
                    <a:pt x="5805" y="717"/>
                    <a:pt x="5805" y="709"/>
                    <a:pt x="5795" y="692"/>
                  </a:cubicBezTo>
                  <a:cubicBezTo>
                    <a:pt x="5792" y="683"/>
                    <a:pt x="5787" y="676"/>
                    <a:pt x="5788" y="676"/>
                  </a:cubicBezTo>
                  <a:cubicBezTo>
                    <a:pt x="5789" y="676"/>
                    <a:pt x="5792" y="678"/>
                    <a:pt x="5800" y="685"/>
                  </a:cubicBezTo>
                  <a:cubicBezTo>
                    <a:pt x="5802" y="687"/>
                    <a:pt x="5804" y="688"/>
                    <a:pt x="5807" y="688"/>
                  </a:cubicBezTo>
                  <a:cubicBezTo>
                    <a:pt x="5815" y="688"/>
                    <a:pt x="5825" y="675"/>
                    <a:pt x="5843" y="655"/>
                  </a:cubicBezTo>
                  <a:cubicBezTo>
                    <a:pt x="5860" y="636"/>
                    <a:pt x="5882" y="610"/>
                    <a:pt x="5872" y="601"/>
                  </a:cubicBezTo>
                  <a:cubicBezTo>
                    <a:pt x="5873" y="590"/>
                    <a:pt x="5873" y="584"/>
                    <a:pt x="5874" y="584"/>
                  </a:cubicBezTo>
                  <a:cubicBezTo>
                    <a:pt x="5874" y="584"/>
                    <a:pt x="5876" y="588"/>
                    <a:pt x="5878" y="595"/>
                  </a:cubicBezTo>
                  <a:cubicBezTo>
                    <a:pt x="5882" y="601"/>
                    <a:pt x="5887" y="604"/>
                    <a:pt x="5893" y="604"/>
                  </a:cubicBezTo>
                  <a:cubicBezTo>
                    <a:pt x="5910" y="604"/>
                    <a:pt x="5928" y="583"/>
                    <a:pt x="5925" y="557"/>
                  </a:cubicBezTo>
                  <a:cubicBezTo>
                    <a:pt x="5929" y="552"/>
                    <a:pt x="5932" y="548"/>
                    <a:pt x="5938" y="548"/>
                  </a:cubicBezTo>
                  <a:cubicBezTo>
                    <a:pt x="5940" y="548"/>
                    <a:pt x="5943" y="549"/>
                    <a:pt x="5946" y="551"/>
                  </a:cubicBezTo>
                  <a:cubicBezTo>
                    <a:pt x="5955" y="539"/>
                    <a:pt x="5961" y="525"/>
                    <a:pt x="5962" y="510"/>
                  </a:cubicBezTo>
                  <a:lnTo>
                    <a:pt x="6000" y="463"/>
                  </a:lnTo>
                  <a:cubicBezTo>
                    <a:pt x="6007" y="453"/>
                    <a:pt x="6010" y="440"/>
                    <a:pt x="6010" y="428"/>
                  </a:cubicBezTo>
                  <a:cubicBezTo>
                    <a:pt x="6014" y="423"/>
                    <a:pt x="6017" y="419"/>
                    <a:pt x="6017" y="419"/>
                  </a:cubicBezTo>
                  <a:lnTo>
                    <a:pt x="6017" y="419"/>
                  </a:lnTo>
                  <a:cubicBezTo>
                    <a:pt x="6017" y="419"/>
                    <a:pt x="6017" y="419"/>
                    <a:pt x="6016" y="421"/>
                  </a:cubicBezTo>
                  <a:cubicBezTo>
                    <a:pt x="6017" y="422"/>
                    <a:pt x="6018" y="423"/>
                    <a:pt x="6020" y="423"/>
                  </a:cubicBezTo>
                  <a:cubicBezTo>
                    <a:pt x="6032" y="423"/>
                    <a:pt x="6055" y="390"/>
                    <a:pt x="6086" y="347"/>
                  </a:cubicBezTo>
                  <a:cubicBezTo>
                    <a:pt x="6122" y="300"/>
                    <a:pt x="6152" y="259"/>
                    <a:pt x="6168" y="259"/>
                  </a:cubicBezTo>
                  <a:cubicBezTo>
                    <a:pt x="6168" y="259"/>
                    <a:pt x="6168" y="259"/>
                    <a:pt x="6168" y="259"/>
                  </a:cubicBezTo>
                  <a:cubicBezTo>
                    <a:pt x="6168" y="259"/>
                    <a:pt x="6174" y="251"/>
                    <a:pt x="6167" y="236"/>
                  </a:cubicBezTo>
                  <a:cubicBezTo>
                    <a:pt x="6151" y="216"/>
                    <a:pt x="6154" y="208"/>
                    <a:pt x="6168" y="208"/>
                  </a:cubicBezTo>
                  <a:cubicBezTo>
                    <a:pt x="6169" y="208"/>
                    <a:pt x="6169" y="208"/>
                    <a:pt x="6170" y="208"/>
                  </a:cubicBezTo>
                  <a:cubicBezTo>
                    <a:pt x="6174" y="209"/>
                    <a:pt x="6177" y="210"/>
                    <a:pt x="6179" y="210"/>
                  </a:cubicBezTo>
                  <a:cubicBezTo>
                    <a:pt x="6201" y="210"/>
                    <a:pt x="6215" y="183"/>
                    <a:pt x="6200" y="166"/>
                  </a:cubicBezTo>
                  <a:lnTo>
                    <a:pt x="6200" y="166"/>
                  </a:lnTo>
                  <a:lnTo>
                    <a:pt x="6210" y="173"/>
                  </a:lnTo>
                  <a:cubicBezTo>
                    <a:pt x="6212" y="174"/>
                    <a:pt x="6215" y="174"/>
                    <a:pt x="6217" y="174"/>
                  </a:cubicBezTo>
                  <a:cubicBezTo>
                    <a:pt x="6237" y="174"/>
                    <a:pt x="6238" y="150"/>
                    <a:pt x="6223" y="130"/>
                  </a:cubicBezTo>
                  <a:lnTo>
                    <a:pt x="6223" y="130"/>
                  </a:lnTo>
                  <a:cubicBezTo>
                    <a:pt x="6227" y="130"/>
                    <a:pt x="6230" y="130"/>
                    <a:pt x="6233" y="130"/>
                  </a:cubicBezTo>
                  <a:cubicBezTo>
                    <a:pt x="6245" y="130"/>
                    <a:pt x="6253" y="128"/>
                    <a:pt x="6248" y="116"/>
                  </a:cubicBezTo>
                  <a:cubicBezTo>
                    <a:pt x="6250" y="113"/>
                    <a:pt x="6251" y="112"/>
                    <a:pt x="6254" y="112"/>
                  </a:cubicBezTo>
                  <a:cubicBezTo>
                    <a:pt x="6257" y="112"/>
                    <a:pt x="6262" y="115"/>
                    <a:pt x="6275" y="124"/>
                  </a:cubicBezTo>
                  <a:cubicBezTo>
                    <a:pt x="6283" y="129"/>
                    <a:pt x="6291" y="134"/>
                    <a:pt x="6296" y="134"/>
                  </a:cubicBezTo>
                  <a:cubicBezTo>
                    <a:pt x="6299" y="134"/>
                    <a:pt x="6301" y="133"/>
                    <a:pt x="6303" y="131"/>
                  </a:cubicBezTo>
                  <a:cubicBezTo>
                    <a:pt x="6307" y="124"/>
                    <a:pt x="6296" y="116"/>
                    <a:pt x="6285" y="109"/>
                  </a:cubicBezTo>
                  <a:lnTo>
                    <a:pt x="6295" y="95"/>
                  </a:lnTo>
                  <a:cubicBezTo>
                    <a:pt x="6295" y="95"/>
                    <a:pt x="6299" y="88"/>
                    <a:pt x="6288" y="81"/>
                  </a:cubicBezTo>
                  <a:cubicBezTo>
                    <a:pt x="6277" y="74"/>
                    <a:pt x="6281" y="67"/>
                    <a:pt x="6286" y="60"/>
                  </a:cubicBezTo>
                  <a:lnTo>
                    <a:pt x="6286" y="60"/>
                  </a:lnTo>
                  <a:cubicBezTo>
                    <a:pt x="6288" y="61"/>
                    <a:pt x="6290" y="62"/>
                    <a:pt x="6291" y="62"/>
                  </a:cubicBezTo>
                  <a:cubicBezTo>
                    <a:pt x="6295" y="62"/>
                    <a:pt x="6288" y="52"/>
                    <a:pt x="6275" y="52"/>
                  </a:cubicBezTo>
                  <a:cubicBezTo>
                    <a:pt x="6264" y="46"/>
                    <a:pt x="6253" y="38"/>
                    <a:pt x="6258" y="31"/>
                  </a:cubicBezTo>
                  <a:lnTo>
                    <a:pt x="6235" y="17"/>
                  </a:lnTo>
                  <a:cubicBezTo>
                    <a:pt x="6219" y="7"/>
                    <a:pt x="6209" y="0"/>
                    <a:pt x="6196" y="0"/>
                  </a:cubicBezTo>
                  <a:close/>
                  <a:moveTo>
                    <a:pt x="2046" y="2984"/>
                  </a:moveTo>
                  <a:cubicBezTo>
                    <a:pt x="2045" y="2984"/>
                    <a:pt x="2043" y="2984"/>
                    <a:pt x="2041" y="2985"/>
                  </a:cubicBezTo>
                  <a:cubicBezTo>
                    <a:pt x="2037" y="2994"/>
                    <a:pt x="2036" y="3003"/>
                    <a:pt x="2036" y="3012"/>
                  </a:cubicBezTo>
                  <a:cubicBezTo>
                    <a:pt x="2036" y="3017"/>
                    <a:pt x="2038" y="3020"/>
                    <a:pt x="2040" y="3020"/>
                  </a:cubicBezTo>
                  <a:cubicBezTo>
                    <a:pt x="2043" y="3020"/>
                    <a:pt x="2048" y="3013"/>
                    <a:pt x="2051" y="2997"/>
                  </a:cubicBezTo>
                  <a:cubicBezTo>
                    <a:pt x="2050" y="2986"/>
                    <a:pt x="2050" y="2984"/>
                    <a:pt x="2046" y="2984"/>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49"/>
            <p:cNvSpPr/>
            <p:nvPr/>
          </p:nvSpPr>
          <p:spPr>
            <a:xfrm>
              <a:off x="2685995" y="3248224"/>
              <a:ext cx="182283" cy="148991"/>
            </a:xfrm>
            <a:custGeom>
              <a:avLst/>
              <a:gdLst/>
              <a:ahLst/>
              <a:cxnLst/>
              <a:rect l="l" t="t" r="r" b="b"/>
              <a:pathLst>
                <a:path w="1774" h="1450" extrusionOk="0">
                  <a:moveTo>
                    <a:pt x="734" y="0"/>
                  </a:moveTo>
                  <a:cubicBezTo>
                    <a:pt x="732" y="0"/>
                    <a:pt x="732" y="3"/>
                    <a:pt x="735" y="13"/>
                  </a:cubicBezTo>
                  <a:lnTo>
                    <a:pt x="741" y="13"/>
                  </a:lnTo>
                  <a:cubicBezTo>
                    <a:pt x="741" y="1"/>
                    <a:pt x="741" y="1"/>
                    <a:pt x="737" y="1"/>
                  </a:cubicBezTo>
                  <a:cubicBezTo>
                    <a:pt x="736" y="0"/>
                    <a:pt x="735" y="0"/>
                    <a:pt x="734" y="0"/>
                  </a:cubicBezTo>
                  <a:close/>
                  <a:moveTo>
                    <a:pt x="102" y="74"/>
                  </a:moveTo>
                  <a:lnTo>
                    <a:pt x="106" y="87"/>
                  </a:lnTo>
                  <a:lnTo>
                    <a:pt x="109" y="87"/>
                  </a:lnTo>
                  <a:cubicBezTo>
                    <a:pt x="109" y="74"/>
                    <a:pt x="109" y="74"/>
                    <a:pt x="106" y="74"/>
                  </a:cubicBezTo>
                  <a:close/>
                  <a:moveTo>
                    <a:pt x="1167" y="79"/>
                  </a:moveTo>
                  <a:cubicBezTo>
                    <a:pt x="1167" y="93"/>
                    <a:pt x="1167" y="106"/>
                    <a:pt x="1164" y="106"/>
                  </a:cubicBezTo>
                  <a:lnTo>
                    <a:pt x="1160" y="106"/>
                  </a:lnTo>
                  <a:cubicBezTo>
                    <a:pt x="1161" y="97"/>
                    <a:pt x="1161" y="88"/>
                    <a:pt x="1164" y="79"/>
                  </a:cubicBezTo>
                  <a:close/>
                  <a:moveTo>
                    <a:pt x="741" y="106"/>
                  </a:moveTo>
                  <a:cubicBezTo>
                    <a:pt x="741" y="111"/>
                    <a:pt x="740" y="112"/>
                    <a:pt x="740" y="112"/>
                  </a:cubicBezTo>
                  <a:cubicBezTo>
                    <a:pt x="740" y="112"/>
                    <a:pt x="739" y="106"/>
                    <a:pt x="741" y="106"/>
                  </a:cubicBezTo>
                  <a:close/>
                  <a:moveTo>
                    <a:pt x="679" y="90"/>
                  </a:moveTo>
                  <a:cubicBezTo>
                    <a:pt x="679" y="99"/>
                    <a:pt x="680" y="108"/>
                    <a:pt x="681" y="117"/>
                  </a:cubicBezTo>
                  <a:cubicBezTo>
                    <a:pt x="685" y="117"/>
                    <a:pt x="685" y="105"/>
                    <a:pt x="685" y="105"/>
                  </a:cubicBezTo>
                  <a:cubicBezTo>
                    <a:pt x="685" y="105"/>
                    <a:pt x="685" y="91"/>
                    <a:pt x="681" y="91"/>
                  </a:cubicBezTo>
                  <a:lnTo>
                    <a:pt x="679" y="90"/>
                  </a:lnTo>
                  <a:close/>
                  <a:moveTo>
                    <a:pt x="648" y="130"/>
                  </a:moveTo>
                  <a:cubicBezTo>
                    <a:pt x="650" y="130"/>
                    <a:pt x="650" y="130"/>
                    <a:pt x="650" y="143"/>
                  </a:cubicBezTo>
                  <a:lnTo>
                    <a:pt x="648" y="143"/>
                  </a:lnTo>
                  <a:lnTo>
                    <a:pt x="644" y="130"/>
                  </a:lnTo>
                  <a:close/>
                  <a:moveTo>
                    <a:pt x="427" y="123"/>
                  </a:moveTo>
                  <a:lnTo>
                    <a:pt x="427" y="136"/>
                  </a:lnTo>
                  <a:lnTo>
                    <a:pt x="423" y="150"/>
                  </a:lnTo>
                  <a:lnTo>
                    <a:pt x="420" y="136"/>
                  </a:lnTo>
                  <a:cubicBezTo>
                    <a:pt x="420" y="123"/>
                    <a:pt x="423" y="123"/>
                    <a:pt x="427" y="123"/>
                  </a:cubicBezTo>
                  <a:close/>
                  <a:moveTo>
                    <a:pt x="512" y="104"/>
                  </a:moveTo>
                  <a:cubicBezTo>
                    <a:pt x="513" y="104"/>
                    <a:pt x="512" y="110"/>
                    <a:pt x="511" y="125"/>
                  </a:cubicBezTo>
                  <a:cubicBezTo>
                    <a:pt x="507" y="139"/>
                    <a:pt x="504" y="152"/>
                    <a:pt x="504" y="152"/>
                  </a:cubicBezTo>
                  <a:cubicBezTo>
                    <a:pt x="501" y="152"/>
                    <a:pt x="504" y="139"/>
                    <a:pt x="507" y="112"/>
                  </a:cubicBezTo>
                  <a:cubicBezTo>
                    <a:pt x="510" y="107"/>
                    <a:pt x="511" y="104"/>
                    <a:pt x="512" y="104"/>
                  </a:cubicBezTo>
                  <a:close/>
                  <a:moveTo>
                    <a:pt x="622" y="124"/>
                  </a:moveTo>
                  <a:cubicBezTo>
                    <a:pt x="624" y="124"/>
                    <a:pt x="624" y="136"/>
                    <a:pt x="622" y="155"/>
                  </a:cubicBezTo>
                  <a:lnTo>
                    <a:pt x="616" y="155"/>
                  </a:lnTo>
                  <a:cubicBezTo>
                    <a:pt x="616" y="142"/>
                    <a:pt x="616" y="129"/>
                    <a:pt x="620" y="129"/>
                  </a:cubicBezTo>
                  <a:cubicBezTo>
                    <a:pt x="620" y="125"/>
                    <a:pt x="621" y="124"/>
                    <a:pt x="622" y="124"/>
                  </a:cubicBezTo>
                  <a:close/>
                  <a:moveTo>
                    <a:pt x="60" y="138"/>
                  </a:moveTo>
                  <a:cubicBezTo>
                    <a:pt x="61" y="138"/>
                    <a:pt x="61" y="138"/>
                    <a:pt x="62" y="139"/>
                  </a:cubicBezTo>
                  <a:cubicBezTo>
                    <a:pt x="65" y="139"/>
                    <a:pt x="65" y="139"/>
                    <a:pt x="65" y="151"/>
                  </a:cubicBezTo>
                  <a:cubicBezTo>
                    <a:pt x="65" y="151"/>
                    <a:pt x="62" y="164"/>
                    <a:pt x="59" y="164"/>
                  </a:cubicBezTo>
                  <a:lnTo>
                    <a:pt x="56" y="151"/>
                  </a:lnTo>
                  <a:cubicBezTo>
                    <a:pt x="56" y="140"/>
                    <a:pt x="58" y="138"/>
                    <a:pt x="60" y="138"/>
                  </a:cubicBezTo>
                  <a:close/>
                  <a:moveTo>
                    <a:pt x="810" y="140"/>
                  </a:moveTo>
                  <a:cubicBezTo>
                    <a:pt x="812" y="140"/>
                    <a:pt x="813" y="146"/>
                    <a:pt x="815" y="161"/>
                  </a:cubicBezTo>
                  <a:cubicBezTo>
                    <a:pt x="815" y="175"/>
                    <a:pt x="815" y="175"/>
                    <a:pt x="812" y="175"/>
                  </a:cubicBezTo>
                  <a:cubicBezTo>
                    <a:pt x="810" y="166"/>
                    <a:pt x="809" y="157"/>
                    <a:pt x="809" y="148"/>
                  </a:cubicBezTo>
                  <a:cubicBezTo>
                    <a:pt x="809" y="143"/>
                    <a:pt x="810" y="140"/>
                    <a:pt x="810" y="140"/>
                  </a:cubicBezTo>
                  <a:close/>
                  <a:moveTo>
                    <a:pt x="837" y="149"/>
                  </a:moveTo>
                  <a:cubicBezTo>
                    <a:pt x="837" y="162"/>
                    <a:pt x="837" y="176"/>
                    <a:pt x="834" y="176"/>
                  </a:cubicBezTo>
                  <a:lnTo>
                    <a:pt x="830" y="162"/>
                  </a:lnTo>
                  <a:lnTo>
                    <a:pt x="834" y="149"/>
                  </a:lnTo>
                  <a:close/>
                  <a:moveTo>
                    <a:pt x="1207" y="160"/>
                  </a:moveTo>
                  <a:cubicBezTo>
                    <a:pt x="1207" y="173"/>
                    <a:pt x="1207" y="187"/>
                    <a:pt x="1204" y="187"/>
                  </a:cubicBezTo>
                  <a:lnTo>
                    <a:pt x="1201" y="173"/>
                  </a:lnTo>
                  <a:lnTo>
                    <a:pt x="1204" y="160"/>
                  </a:lnTo>
                  <a:close/>
                  <a:moveTo>
                    <a:pt x="756" y="173"/>
                  </a:moveTo>
                  <a:cubicBezTo>
                    <a:pt x="757" y="173"/>
                    <a:pt x="758" y="173"/>
                    <a:pt x="760" y="173"/>
                  </a:cubicBezTo>
                  <a:cubicBezTo>
                    <a:pt x="762" y="173"/>
                    <a:pt x="762" y="187"/>
                    <a:pt x="762" y="187"/>
                  </a:cubicBezTo>
                  <a:cubicBezTo>
                    <a:pt x="762" y="191"/>
                    <a:pt x="762" y="192"/>
                    <a:pt x="761" y="192"/>
                  </a:cubicBezTo>
                  <a:cubicBezTo>
                    <a:pt x="760" y="192"/>
                    <a:pt x="759" y="186"/>
                    <a:pt x="756" y="186"/>
                  </a:cubicBezTo>
                  <a:cubicBezTo>
                    <a:pt x="754" y="175"/>
                    <a:pt x="753" y="173"/>
                    <a:pt x="756" y="173"/>
                  </a:cubicBezTo>
                  <a:close/>
                  <a:moveTo>
                    <a:pt x="94" y="139"/>
                  </a:moveTo>
                  <a:cubicBezTo>
                    <a:pt x="95" y="139"/>
                    <a:pt x="96" y="140"/>
                    <a:pt x="97" y="140"/>
                  </a:cubicBezTo>
                  <a:cubicBezTo>
                    <a:pt x="99" y="140"/>
                    <a:pt x="102" y="140"/>
                    <a:pt x="102" y="152"/>
                  </a:cubicBezTo>
                  <a:lnTo>
                    <a:pt x="99" y="152"/>
                  </a:lnTo>
                  <a:cubicBezTo>
                    <a:pt x="99" y="148"/>
                    <a:pt x="99" y="147"/>
                    <a:pt x="99" y="147"/>
                  </a:cubicBezTo>
                  <a:lnTo>
                    <a:pt x="99" y="147"/>
                  </a:lnTo>
                  <a:cubicBezTo>
                    <a:pt x="98" y="147"/>
                    <a:pt x="97" y="156"/>
                    <a:pt x="99" y="166"/>
                  </a:cubicBezTo>
                  <a:lnTo>
                    <a:pt x="99" y="192"/>
                  </a:lnTo>
                  <a:cubicBezTo>
                    <a:pt x="97" y="192"/>
                    <a:pt x="93" y="179"/>
                    <a:pt x="93" y="166"/>
                  </a:cubicBezTo>
                  <a:cubicBezTo>
                    <a:pt x="91" y="143"/>
                    <a:pt x="90" y="139"/>
                    <a:pt x="94" y="139"/>
                  </a:cubicBezTo>
                  <a:close/>
                  <a:moveTo>
                    <a:pt x="535" y="166"/>
                  </a:moveTo>
                  <a:cubicBezTo>
                    <a:pt x="535" y="179"/>
                    <a:pt x="535" y="192"/>
                    <a:pt x="532" y="192"/>
                  </a:cubicBezTo>
                  <a:lnTo>
                    <a:pt x="529" y="192"/>
                  </a:lnTo>
                  <a:cubicBezTo>
                    <a:pt x="529" y="183"/>
                    <a:pt x="530" y="175"/>
                    <a:pt x="532" y="166"/>
                  </a:cubicBezTo>
                  <a:close/>
                  <a:moveTo>
                    <a:pt x="700" y="171"/>
                  </a:moveTo>
                  <a:cubicBezTo>
                    <a:pt x="704" y="171"/>
                    <a:pt x="706" y="171"/>
                    <a:pt x="706" y="185"/>
                  </a:cubicBezTo>
                  <a:cubicBezTo>
                    <a:pt x="706" y="185"/>
                    <a:pt x="706" y="198"/>
                    <a:pt x="704" y="198"/>
                  </a:cubicBezTo>
                  <a:cubicBezTo>
                    <a:pt x="700" y="198"/>
                    <a:pt x="697" y="185"/>
                    <a:pt x="697" y="185"/>
                  </a:cubicBezTo>
                  <a:cubicBezTo>
                    <a:pt x="697" y="171"/>
                    <a:pt x="700" y="171"/>
                    <a:pt x="700" y="171"/>
                  </a:cubicBezTo>
                  <a:close/>
                  <a:moveTo>
                    <a:pt x="442" y="144"/>
                  </a:moveTo>
                  <a:cubicBezTo>
                    <a:pt x="442" y="144"/>
                    <a:pt x="442" y="151"/>
                    <a:pt x="442" y="163"/>
                  </a:cubicBezTo>
                  <a:cubicBezTo>
                    <a:pt x="442" y="177"/>
                    <a:pt x="441" y="190"/>
                    <a:pt x="436" y="203"/>
                  </a:cubicBezTo>
                  <a:lnTo>
                    <a:pt x="429" y="203"/>
                  </a:lnTo>
                  <a:lnTo>
                    <a:pt x="436" y="176"/>
                  </a:lnTo>
                  <a:cubicBezTo>
                    <a:pt x="439" y="154"/>
                    <a:pt x="441" y="144"/>
                    <a:pt x="442" y="144"/>
                  </a:cubicBezTo>
                  <a:close/>
                  <a:moveTo>
                    <a:pt x="1039" y="181"/>
                  </a:moveTo>
                  <a:cubicBezTo>
                    <a:pt x="1039" y="195"/>
                    <a:pt x="1039" y="208"/>
                    <a:pt x="1036" y="208"/>
                  </a:cubicBezTo>
                  <a:lnTo>
                    <a:pt x="1033" y="195"/>
                  </a:lnTo>
                  <a:lnTo>
                    <a:pt x="1036" y="181"/>
                  </a:lnTo>
                  <a:close/>
                  <a:moveTo>
                    <a:pt x="1471" y="180"/>
                  </a:moveTo>
                  <a:cubicBezTo>
                    <a:pt x="1471" y="180"/>
                    <a:pt x="1472" y="180"/>
                    <a:pt x="1472" y="181"/>
                  </a:cubicBezTo>
                  <a:cubicBezTo>
                    <a:pt x="1473" y="189"/>
                    <a:pt x="1473" y="189"/>
                    <a:pt x="1461" y="201"/>
                  </a:cubicBezTo>
                  <a:cubicBezTo>
                    <a:pt x="1456" y="207"/>
                    <a:pt x="1453" y="208"/>
                    <a:pt x="1451" y="208"/>
                  </a:cubicBezTo>
                  <a:cubicBezTo>
                    <a:pt x="1449" y="208"/>
                    <a:pt x="1449" y="205"/>
                    <a:pt x="1449" y="203"/>
                  </a:cubicBezTo>
                  <a:cubicBezTo>
                    <a:pt x="1458" y="189"/>
                    <a:pt x="1467" y="180"/>
                    <a:pt x="1471" y="180"/>
                  </a:cubicBezTo>
                  <a:close/>
                  <a:moveTo>
                    <a:pt x="277" y="185"/>
                  </a:moveTo>
                  <a:cubicBezTo>
                    <a:pt x="280" y="185"/>
                    <a:pt x="280" y="198"/>
                    <a:pt x="274" y="210"/>
                  </a:cubicBezTo>
                  <a:lnTo>
                    <a:pt x="267" y="210"/>
                  </a:lnTo>
                  <a:cubicBezTo>
                    <a:pt x="267" y="197"/>
                    <a:pt x="274" y="185"/>
                    <a:pt x="277" y="185"/>
                  </a:cubicBezTo>
                  <a:close/>
                  <a:moveTo>
                    <a:pt x="1111" y="171"/>
                  </a:moveTo>
                  <a:cubicBezTo>
                    <a:pt x="1114" y="171"/>
                    <a:pt x="1114" y="171"/>
                    <a:pt x="1114" y="183"/>
                  </a:cubicBezTo>
                  <a:cubicBezTo>
                    <a:pt x="1114" y="192"/>
                    <a:pt x="1113" y="201"/>
                    <a:pt x="1111" y="210"/>
                  </a:cubicBezTo>
                  <a:cubicBezTo>
                    <a:pt x="1108" y="210"/>
                    <a:pt x="1111" y="183"/>
                    <a:pt x="1111" y="171"/>
                  </a:cubicBezTo>
                  <a:close/>
                  <a:moveTo>
                    <a:pt x="597" y="208"/>
                  </a:moveTo>
                  <a:cubicBezTo>
                    <a:pt x="597" y="208"/>
                    <a:pt x="597" y="208"/>
                    <a:pt x="597" y="208"/>
                  </a:cubicBezTo>
                  <a:lnTo>
                    <a:pt x="597" y="220"/>
                  </a:lnTo>
                  <a:cubicBezTo>
                    <a:pt x="596" y="220"/>
                    <a:pt x="594" y="226"/>
                    <a:pt x="592" y="226"/>
                  </a:cubicBezTo>
                  <a:cubicBezTo>
                    <a:pt x="592" y="226"/>
                    <a:pt x="591" y="225"/>
                    <a:pt x="591" y="220"/>
                  </a:cubicBezTo>
                  <a:cubicBezTo>
                    <a:pt x="588" y="220"/>
                    <a:pt x="593" y="208"/>
                    <a:pt x="597" y="208"/>
                  </a:cubicBezTo>
                  <a:close/>
                  <a:moveTo>
                    <a:pt x="291" y="206"/>
                  </a:moveTo>
                  <a:cubicBezTo>
                    <a:pt x="288" y="206"/>
                    <a:pt x="286" y="215"/>
                    <a:pt x="286" y="225"/>
                  </a:cubicBezTo>
                  <a:cubicBezTo>
                    <a:pt x="286" y="237"/>
                    <a:pt x="290" y="237"/>
                    <a:pt x="295" y="238"/>
                  </a:cubicBezTo>
                  <a:cubicBezTo>
                    <a:pt x="299" y="238"/>
                    <a:pt x="302" y="225"/>
                    <a:pt x="302" y="225"/>
                  </a:cubicBezTo>
                  <a:cubicBezTo>
                    <a:pt x="302" y="212"/>
                    <a:pt x="299" y="212"/>
                    <a:pt x="295" y="212"/>
                  </a:cubicBezTo>
                  <a:cubicBezTo>
                    <a:pt x="294" y="208"/>
                    <a:pt x="292" y="206"/>
                    <a:pt x="291" y="206"/>
                  </a:cubicBezTo>
                  <a:close/>
                  <a:moveTo>
                    <a:pt x="1506" y="341"/>
                  </a:moveTo>
                  <a:lnTo>
                    <a:pt x="1506" y="345"/>
                  </a:lnTo>
                  <a:cubicBezTo>
                    <a:pt x="1496" y="349"/>
                    <a:pt x="1486" y="353"/>
                    <a:pt x="1483" y="353"/>
                  </a:cubicBezTo>
                  <a:cubicBezTo>
                    <a:pt x="1482" y="353"/>
                    <a:pt x="1481" y="352"/>
                    <a:pt x="1481" y="352"/>
                  </a:cubicBezTo>
                  <a:lnTo>
                    <a:pt x="1480" y="347"/>
                  </a:lnTo>
                  <a:cubicBezTo>
                    <a:pt x="1488" y="344"/>
                    <a:pt x="1497" y="342"/>
                    <a:pt x="1506" y="341"/>
                  </a:cubicBezTo>
                  <a:close/>
                  <a:moveTo>
                    <a:pt x="53" y="336"/>
                  </a:moveTo>
                  <a:cubicBezTo>
                    <a:pt x="51" y="345"/>
                    <a:pt x="50" y="354"/>
                    <a:pt x="50" y="363"/>
                  </a:cubicBezTo>
                  <a:lnTo>
                    <a:pt x="53" y="363"/>
                  </a:lnTo>
                  <a:cubicBezTo>
                    <a:pt x="56" y="363"/>
                    <a:pt x="56" y="349"/>
                    <a:pt x="56" y="336"/>
                  </a:cubicBezTo>
                  <a:close/>
                  <a:moveTo>
                    <a:pt x="741" y="437"/>
                  </a:moveTo>
                  <a:cubicBezTo>
                    <a:pt x="738" y="446"/>
                    <a:pt x="737" y="455"/>
                    <a:pt x="737" y="464"/>
                  </a:cubicBezTo>
                  <a:cubicBezTo>
                    <a:pt x="737" y="469"/>
                    <a:pt x="738" y="472"/>
                    <a:pt x="739" y="472"/>
                  </a:cubicBezTo>
                  <a:cubicBezTo>
                    <a:pt x="740" y="472"/>
                    <a:pt x="742" y="466"/>
                    <a:pt x="743" y="450"/>
                  </a:cubicBezTo>
                  <a:cubicBezTo>
                    <a:pt x="743" y="437"/>
                    <a:pt x="743" y="437"/>
                    <a:pt x="741" y="437"/>
                  </a:cubicBezTo>
                  <a:close/>
                  <a:moveTo>
                    <a:pt x="1613" y="607"/>
                  </a:moveTo>
                  <a:cubicBezTo>
                    <a:pt x="1619" y="607"/>
                    <a:pt x="1619" y="609"/>
                    <a:pt x="1619" y="609"/>
                  </a:cubicBezTo>
                  <a:cubicBezTo>
                    <a:pt x="1620" y="612"/>
                    <a:pt x="1620" y="612"/>
                    <a:pt x="1607" y="613"/>
                  </a:cubicBezTo>
                  <a:cubicBezTo>
                    <a:pt x="1607" y="613"/>
                    <a:pt x="1601" y="614"/>
                    <a:pt x="1597" y="614"/>
                  </a:cubicBezTo>
                  <a:cubicBezTo>
                    <a:pt x="1595" y="614"/>
                    <a:pt x="1593" y="614"/>
                    <a:pt x="1593" y="613"/>
                  </a:cubicBezTo>
                  <a:lnTo>
                    <a:pt x="1606" y="608"/>
                  </a:lnTo>
                  <a:cubicBezTo>
                    <a:pt x="1609" y="607"/>
                    <a:pt x="1611" y="607"/>
                    <a:pt x="1613" y="607"/>
                  </a:cubicBezTo>
                  <a:close/>
                  <a:moveTo>
                    <a:pt x="1624" y="642"/>
                  </a:moveTo>
                  <a:lnTo>
                    <a:pt x="1637" y="643"/>
                  </a:lnTo>
                  <a:lnTo>
                    <a:pt x="1637" y="647"/>
                  </a:lnTo>
                  <a:cubicBezTo>
                    <a:pt x="1629" y="648"/>
                    <a:pt x="1621" y="650"/>
                    <a:pt x="1616" y="650"/>
                  </a:cubicBezTo>
                  <a:cubicBezTo>
                    <a:pt x="1613" y="650"/>
                    <a:pt x="1611" y="649"/>
                    <a:pt x="1611" y="648"/>
                  </a:cubicBezTo>
                  <a:lnTo>
                    <a:pt x="1624" y="642"/>
                  </a:lnTo>
                  <a:close/>
                  <a:moveTo>
                    <a:pt x="1540" y="679"/>
                  </a:moveTo>
                  <a:cubicBezTo>
                    <a:pt x="1542" y="679"/>
                    <a:pt x="1544" y="679"/>
                    <a:pt x="1548" y="679"/>
                  </a:cubicBezTo>
                  <a:cubicBezTo>
                    <a:pt x="1562" y="680"/>
                    <a:pt x="1562" y="684"/>
                    <a:pt x="1548" y="686"/>
                  </a:cubicBezTo>
                  <a:cubicBezTo>
                    <a:pt x="1543" y="686"/>
                    <a:pt x="1540" y="687"/>
                    <a:pt x="1538" y="687"/>
                  </a:cubicBezTo>
                  <a:cubicBezTo>
                    <a:pt x="1536" y="687"/>
                    <a:pt x="1536" y="686"/>
                    <a:pt x="1535" y="685"/>
                  </a:cubicBezTo>
                  <a:cubicBezTo>
                    <a:pt x="1535" y="680"/>
                    <a:pt x="1535" y="679"/>
                    <a:pt x="1540" y="679"/>
                  </a:cubicBezTo>
                  <a:close/>
                  <a:moveTo>
                    <a:pt x="1492" y="704"/>
                  </a:moveTo>
                  <a:cubicBezTo>
                    <a:pt x="1489" y="704"/>
                    <a:pt x="1487" y="705"/>
                    <a:pt x="1484" y="705"/>
                  </a:cubicBezTo>
                  <a:cubicBezTo>
                    <a:pt x="1483" y="705"/>
                    <a:pt x="1482" y="706"/>
                    <a:pt x="1482" y="706"/>
                  </a:cubicBezTo>
                  <a:lnTo>
                    <a:pt x="1482" y="706"/>
                  </a:lnTo>
                  <a:cubicBezTo>
                    <a:pt x="1484" y="706"/>
                    <a:pt x="1487" y="705"/>
                    <a:pt x="1492" y="704"/>
                  </a:cubicBezTo>
                  <a:close/>
                  <a:moveTo>
                    <a:pt x="1482" y="706"/>
                  </a:moveTo>
                  <a:cubicBezTo>
                    <a:pt x="1478" y="707"/>
                    <a:pt x="1476" y="708"/>
                    <a:pt x="1476" y="708"/>
                  </a:cubicBezTo>
                  <a:cubicBezTo>
                    <a:pt x="1477" y="708"/>
                    <a:pt x="1479" y="707"/>
                    <a:pt x="1482" y="706"/>
                  </a:cubicBezTo>
                  <a:close/>
                  <a:moveTo>
                    <a:pt x="1551" y="701"/>
                  </a:moveTo>
                  <a:lnTo>
                    <a:pt x="1551" y="704"/>
                  </a:lnTo>
                  <a:cubicBezTo>
                    <a:pt x="1552" y="707"/>
                    <a:pt x="1552" y="707"/>
                    <a:pt x="1538" y="710"/>
                  </a:cubicBezTo>
                  <a:lnTo>
                    <a:pt x="1538" y="706"/>
                  </a:lnTo>
                  <a:lnTo>
                    <a:pt x="1551" y="701"/>
                  </a:lnTo>
                  <a:close/>
                  <a:moveTo>
                    <a:pt x="1528" y="730"/>
                  </a:moveTo>
                  <a:cubicBezTo>
                    <a:pt x="1528" y="731"/>
                    <a:pt x="1530" y="732"/>
                    <a:pt x="1532" y="732"/>
                  </a:cubicBezTo>
                  <a:cubicBezTo>
                    <a:pt x="1535" y="732"/>
                    <a:pt x="1536" y="730"/>
                    <a:pt x="1528" y="730"/>
                  </a:cubicBezTo>
                  <a:close/>
                  <a:moveTo>
                    <a:pt x="1554" y="732"/>
                  </a:moveTo>
                  <a:lnTo>
                    <a:pt x="1555" y="735"/>
                  </a:lnTo>
                  <a:cubicBezTo>
                    <a:pt x="1555" y="738"/>
                    <a:pt x="1555" y="738"/>
                    <a:pt x="1542" y="740"/>
                  </a:cubicBezTo>
                  <a:lnTo>
                    <a:pt x="1542" y="737"/>
                  </a:lnTo>
                  <a:lnTo>
                    <a:pt x="1554" y="732"/>
                  </a:lnTo>
                  <a:close/>
                  <a:moveTo>
                    <a:pt x="1584" y="759"/>
                  </a:moveTo>
                  <a:lnTo>
                    <a:pt x="1584" y="762"/>
                  </a:lnTo>
                  <a:cubicBezTo>
                    <a:pt x="1585" y="765"/>
                    <a:pt x="1572" y="767"/>
                    <a:pt x="1572" y="767"/>
                  </a:cubicBezTo>
                  <a:cubicBezTo>
                    <a:pt x="1572" y="767"/>
                    <a:pt x="1568" y="768"/>
                    <a:pt x="1564" y="768"/>
                  </a:cubicBezTo>
                  <a:cubicBezTo>
                    <a:pt x="1561" y="768"/>
                    <a:pt x="1558" y="767"/>
                    <a:pt x="1558" y="766"/>
                  </a:cubicBezTo>
                  <a:cubicBezTo>
                    <a:pt x="1567" y="762"/>
                    <a:pt x="1575" y="760"/>
                    <a:pt x="1584" y="759"/>
                  </a:cubicBezTo>
                  <a:close/>
                  <a:moveTo>
                    <a:pt x="1587" y="885"/>
                  </a:moveTo>
                  <a:cubicBezTo>
                    <a:pt x="1600" y="886"/>
                    <a:pt x="1613" y="887"/>
                    <a:pt x="1600" y="888"/>
                  </a:cubicBezTo>
                  <a:cubicBezTo>
                    <a:pt x="1595" y="889"/>
                    <a:pt x="1590" y="890"/>
                    <a:pt x="1585" y="890"/>
                  </a:cubicBezTo>
                  <a:cubicBezTo>
                    <a:pt x="1581" y="890"/>
                    <a:pt x="1578" y="890"/>
                    <a:pt x="1574" y="889"/>
                  </a:cubicBezTo>
                  <a:cubicBezTo>
                    <a:pt x="1574" y="889"/>
                    <a:pt x="1561" y="888"/>
                    <a:pt x="1573" y="886"/>
                  </a:cubicBezTo>
                  <a:lnTo>
                    <a:pt x="1573" y="886"/>
                  </a:lnTo>
                  <a:lnTo>
                    <a:pt x="1573" y="887"/>
                  </a:lnTo>
                  <a:lnTo>
                    <a:pt x="1587" y="885"/>
                  </a:lnTo>
                  <a:close/>
                  <a:moveTo>
                    <a:pt x="1651" y="981"/>
                  </a:moveTo>
                  <a:cubicBezTo>
                    <a:pt x="1656" y="981"/>
                    <a:pt x="1661" y="981"/>
                    <a:pt x="1665" y="982"/>
                  </a:cubicBezTo>
                  <a:cubicBezTo>
                    <a:pt x="1665" y="986"/>
                    <a:pt x="1665" y="986"/>
                    <a:pt x="1653" y="988"/>
                  </a:cubicBezTo>
                  <a:cubicBezTo>
                    <a:pt x="1648" y="989"/>
                    <a:pt x="1643" y="989"/>
                    <a:pt x="1639" y="989"/>
                  </a:cubicBezTo>
                  <a:cubicBezTo>
                    <a:pt x="1631" y="989"/>
                    <a:pt x="1626" y="988"/>
                    <a:pt x="1626" y="986"/>
                  </a:cubicBezTo>
                  <a:cubicBezTo>
                    <a:pt x="1625" y="983"/>
                    <a:pt x="1638" y="981"/>
                    <a:pt x="1651" y="981"/>
                  </a:cubicBezTo>
                  <a:close/>
                  <a:moveTo>
                    <a:pt x="1726" y="1411"/>
                  </a:moveTo>
                  <a:cubicBezTo>
                    <a:pt x="1729" y="1411"/>
                    <a:pt x="1731" y="1412"/>
                    <a:pt x="1731" y="1413"/>
                  </a:cubicBezTo>
                  <a:cubicBezTo>
                    <a:pt x="1753" y="1415"/>
                    <a:pt x="1740" y="1418"/>
                    <a:pt x="1720" y="1418"/>
                  </a:cubicBezTo>
                  <a:cubicBezTo>
                    <a:pt x="1716" y="1418"/>
                    <a:pt x="1711" y="1418"/>
                    <a:pt x="1705" y="1417"/>
                  </a:cubicBezTo>
                  <a:cubicBezTo>
                    <a:pt x="1678" y="1417"/>
                    <a:pt x="1678" y="1417"/>
                    <a:pt x="1704" y="1414"/>
                  </a:cubicBezTo>
                  <a:cubicBezTo>
                    <a:pt x="1713" y="1413"/>
                    <a:pt x="1721" y="1411"/>
                    <a:pt x="1726" y="1411"/>
                  </a:cubicBezTo>
                  <a:close/>
                  <a:moveTo>
                    <a:pt x="791" y="33"/>
                  </a:moveTo>
                  <a:cubicBezTo>
                    <a:pt x="790" y="33"/>
                    <a:pt x="789" y="40"/>
                    <a:pt x="791" y="56"/>
                  </a:cubicBezTo>
                  <a:cubicBezTo>
                    <a:pt x="791" y="81"/>
                    <a:pt x="791" y="81"/>
                    <a:pt x="784" y="81"/>
                  </a:cubicBezTo>
                  <a:cubicBezTo>
                    <a:pt x="781" y="81"/>
                    <a:pt x="779" y="81"/>
                    <a:pt x="779" y="68"/>
                  </a:cubicBezTo>
                  <a:cubicBezTo>
                    <a:pt x="779" y="54"/>
                    <a:pt x="779" y="54"/>
                    <a:pt x="772" y="54"/>
                  </a:cubicBezTo>
                  <a:cubicBezTo>
                    <a:pt x="763" y="54"/>
                    <a:pt x="753" y="94"/>
                    <a:pt x="751" y="120"/>
                  </a:cubicBezTo>
                  <a:cubicBezTo>
                    <a:pt x="751" y="133"/>
                    <a:pt x="751" y="140"/>
                    <a:pt x="750" y="140"/>
                  </a:cubicBezTo>
                  <a:cubicBezTo>
                    <a:pt x="750" y="140"/>
                    <a:pt x="749" y="133"/>
                    <a:pt x="747" y="120"/>
                  </a:cubicBezTo>
                  <a:cubicBezTo>
                    <a:pt x="747" y="107"/>
                    <a:pt x="744" y="106"/>
                    <a:pt x="741" y="106"/>
                  </a:cubicBezTo>
                  <a:cubicBezTo>
                    <a:pt x="741" y="94"/>
                    <a:pt x="744" y="94"/>
                    <a:pt x="747" y="94"/>
                  </a:cubicBezTo>
                  <a:lnTo>
                    <a:pt x="747" y="80"/>
                  </a:lnTo>
                  <a:cubicBezTo>
                    <a:pt x="746" y="67"/>
                    <a:pt x="744" y="60"/>
                    <a:pt x="743" y="60"/>
                  </a:cubicBezTo>
                  <a:cubicBezTo>
                    <a:pt x="741" y="60"/>
                    <a:pt x="740" y="67"/>
                    <a:pt x="738" y="80"/>
                  </a:cubicBezTo>
                  <a:cubicBezTo>
                    <a:pt x="737" y="86"/>
                    <a:pt x="736" y="89"/>
                    <a:pt x="735" y="89"/>
                  </a:cubicBezTo>
                  <a:cubicBezTo>
                    <a:pt x="734" y="89"/>
                    <a:pt x="733" y="86"/>
                    <a:pt x="732" y="79"/>
                  </a:cubicBezTo>
                  <a:cubicBezTo>
                    <a:pt x="729" y="70"/>
                    <a:pt x="727" y="61"/>
                    <a:pt x="726" y="61"/>
                  </a:cubicBezTo>
                  <a:cubicBezTo>
                    <a:pt x="725" y="61"/>
                    <a:pt x="725" y="63"/>
                    <a:pt x="725" y="67"/>
                  </a:cubicBezTo>
                  <a:cubicBezTo>
                    <a:pt x="725" y="67"/>
                    <a:pt x="719" y="66"/>
                    <a:pt x="716" y="52"/>
                  </a:cubicBezTo>
                  <a:cubicBezTo>
                    <a:pt x="710" y="52"/>
                    <a:pt x="707" y="52"/>
                    <a:pt x="707" y="66"/>
                  </a:cubicBezTo>
                  <a:cubicBezTo>
                    <a:pt x="707" y="79"/>
                    <a:pt x="704" y="79"/>
                    <a:pt x="700" y="79"/>
                  </a:cubicBezTo>
                  <a:cubicBezTo>
                    <a:pt x="700" y="79"/>
                    <a:pt x="699" y="79"/>
                    <a:pt x="699" y="79"/>
                  </a:cubicBezTo>
                  <a:cubicBezTo>
                    <a:pt x="696" y="79"/>
                    <a:pt x="695" y="80"/>
                    <a:pt x="695" y="91"/>
                  </a:cubicBezTo>
                  <a:cubicBezTo>
                    <a:pt x="695" y="105"/>
                    <a:pt x="691" y="118"/>
                    <a:pt x="685" y="118"/>
                  </a:cubicBezTo>
                  <a:cubicBezTo>
                    <a:pt x="682" y="123"/>
                    <a:pt x="681" y="126"/>
                    <a:pt x="680" y="126"/>
                  </a:cubicBezTo>
                  <a:cubicBezTo>
                    <a:pt x="678" y="126"/>
                    <a:pt x="678" y="120"/>
                    <a:pt x="676" y="105"/>
                  </a:cubicBezTo>
                  <a:cubicBezTo>
                    <a:pt x="676" y="91"/>
                    <a:pt x="672" y="91"/>
                    <a:pt x="669" y="91"/>
                  </a:cubicBezTo>
                  <a:cubicBezTo>
                    <a:pt x="669" y="91"/>
                    <a:pt x="667" y="90"/>
                    <a:pt x="663" y="78"/>
                  </a:cubicBezTo>
                  <a:cubicBezTo>
                    <a:pt x="662" y="74"/>
                    <a:pt x="662" y="72"/>
                    <a:pt x="661" y="72"/>
                  </a:cubicBezTo>
                  <a:cubicBezTo>
                    <a:pt x="660" y="72"/>
                    <a:pt x="660" y="82"/>
                    <a:pt x="660" y="90"/>
                  </a:cubicBezTo>
                  <a:lnTo>
                    <a:pt x="660" y="117"/>
                  </a:lnTo>
                  <a:cubicBezTo>
                    <a:pt x="657" y="117"/>
                    <a:pt x="654" y="90"/>
                    <a:pt x="654" y="77"/>
                  </a:cubicBezTo>
                  <a:cubicBezTo>
                    <a:pt x="653" y="64"/>
                    <a:pt x="652" y="58"/>
                    <a:pt x="651" y="58"/>
                  </a:cubicBezTo>
                  <a:cubicBezTo>
                    <a:pt x="651" y="58"/>
                    <a:pt x="651" y="64"/>
                    <a:pt x="651" y="77"/>
                  </a:cubicBezTo>
                  <a:cubicBezTo>
                    <a:pt x="651" y="86"/>
                    <a:pt x="649" y="96"/>
                    <a:pt x="646" y="96"/>
                  </a:cubicBezTo>
                  <a:cubicBezTo>
                    <a:pt x="645" y="96"/>
                    <a:pt x="644" y="94"/>
                    <a:pt x="642" y="90"/>
                  </a:cubicBezTo>
                  <a:cubicBezTo>
                    <a:pt x="635" y="90"/>
                    <a:pt x="629" y="89"/>
                    <a:pt x="629" y="77"/>
                  </a:cubicBezTo>
                  <a:cubicBezTo>
                    <a:pt x="628" y="72"/>
                    <a:pt x="627" y="71"/>
                    <a:pt x="626" y="71"/>
                  </a:cubicBezTo>
                  <a:cubicBezTo>
                    <a:pt x="624" y="71"/>
                    <a:pt x="623" y="76"/>
                    <a:pt x="623" y="76"/>
                  </a:cubicBezTo>
                  <a:cubicBezTo>
                    <a:pt x="621" y="83"/>
                    <a:pt x="620" y="86"/>
                    <a:pt x="617" y="86"/>
                  </a:cubicBezTo>
                  <a:cubicBezTo>
                    <a:pt x="615" y="86"/>
                    <a:pt x="612" y="83"/>
                    <a:pt x="607" y="76"/>
                  </a:cubicBezTo>
                  <a:cubicBezTo>
                    <a:pt x="599" y="62"/>
                    <a:pt x="595" y="56"/>
                    <a:pt x="593" y="56"/>
                  </a:cubicBezTo>
                  <a:cubicBezTo>
                    <a:pt x="591" y="56"/>
                    <a:pt x="591" y="62"/>
                    <a:pt x="591" y="76"/>
                  </a:cubicBezTo>
                  <a:cubicBezTo>
                    <a:pt x="591" y="83"/>
                    <a:pt x="591" y="91"/>
                    <a:pt x="591" y="91"/>
                  </a:cubicBezTo>
                  <a:cubicBezTo>
                    <a:pt x="590" y="91"/>
                    <a:pt x="590" y="87"/>
                    <a:pt x="588" y="76"/>
                  </a:cubicBezTo>
                  <a:cubicBezTo>
                    <a:pt x="587" y="72"/>
                    <a:pt x="587" y="70"/>
                    <a:pt x="586" y="70"/>
                  </a:cubicBezTo>
                  <a:cubicBezTo>
                    <a:pt x="584" y="70"/>
                    <a:pt x="580" y="79"/>
                    <a:pt x="576" y="88"/>
                  </a:cubicBezTo>
                  <a:cubicBezTo>
                    <a:pt x="574" y="106"/>
                    <a:pt x="572" y="123"/>
                    <a:pt x="572" y="141"/>
                  </a:cubicBezTo>
                  <a:cubicBezTo>
                    <a:pt x="572" y="157"/>
                    <a:pt x="572" y="163"/>
                    <a:pt x="571" y="163"/>
                  </a:cubicBezTo>
                  <a:cubicBezTo>
                    <a:pt x="570" y="163"/>
                    <a:pt x="569" y="160"/>
                    <a:pt x="567" y="154"/>
                  </a:cubicBezTo>
                  <a:cubicBezTo>
                    <a:pt x="563" y="154"/>
                    <a:pt x="560" y="141"/>
                    <a:pt x="560" y="127"/>
                  </a:cubicBezTo>
                  <a:cubicBezTo>
                    <a:pt x="560" y="114"/>
                    <a:pt x="563" y="114"/>
                    <a:pt x="563" y="114"/>
                  </a:cubicBezTo>
                  <a:lnTo>
                    <a:pt x="567" y="114"/>
                  </a:lnTo>
                  <a:cubicBezTo>
                    <a:pt x="567" y="102"/>
                    <a:pt x="567" y="88"/>
                    <a:pt x="560" y="88"/>
                  </a:cubicBezTo>
                  <a:cubicBezTo>
                    <a:pt x="559" y="81"/>
                    <a:pt x="557" y="78"/>
                    <a:pt x="556" y="78"/>
                  </a:cubicBezTo>
                  <a:cubicBezTo>
                    <a:pt x="555" y="78"/>
                    <a:pt x="554" y="81"/>
                    <a:pt x="554" y="87"/>
                  </a:cubicBezTo>
                  <a:cubicBezTo>
                    <a:pt x="551" y="75"/>
                    <a:pt x="545" y="74"/>
                    <a:pt x="539" y="74"/>
                  </a:cubicBezTo>
                  <a:cubicBezTo>
                    <a:pt x="538" y="74"/>
                    <a:pt x="537" y="74"/>
                    <a:pt x="537" y="74"/>
                  </a:cubicBezTo>
                  <a:cubicBezTo>
                    <a:pt x="528" y="74"/>
                    <a:pt x="522" y="68"/>
                    <a:pt x="520" y="60"/>
                  </a:cubicBezTo>
                  <a:cubicBezTo>
                    <a:pt x="514" y="60"/>
                    <a:pt x="511" y="60"/>
                    <a:pt x="511" y="72"/>
                  </a:cubicBezTo>
                  <a:cubicBezTo>
                    <a:pt x="511" y="88"/>
                    <a:pt x="510" y="95"/>
                    <a:pt x="509" y="95"/>
                  </a:cubicBezTo>
                  <a:cubicBezTo>
                    <a:pt x="508" y="95"/>
                    <a:pt x="507" y="91"/>
                    <a:pt x="507" y="86"/>
                  </a:cubicBezTo>
                  <a:cubicBezTo>
                    <a:pt x="506" y="69"/>
                    <a:pt x="490" y="57"/>
                    <a:pt x="477" y="57"/>
                  </a:cubicBezTo>
                  <a:cubicBezTo>
                    <a:pt x="469" y="57"/>
                    <a:pt x="463" y="62"/>
                    <a:pt x="461" y="71"/>
                  </a:cubicBezTo>
                  <a:lnTo>
                    <a:pt x="455" y="71"/>
                  </a:lnTo>
                  <a:cubicBezTo>
                    <a:pt x="452" y="64"/>
                    <a:pt x="445" y="61"/>
                    <a:pt x="439" y="61"/>
                  </a:cubicBezTo>
                  <a:cubicBezTo>
                    <a:pt x="433" y="61"/>
                    <a:pt x="428" y="64"/>
                    <a:pt x="427" y="70"/>
                  </a:cubicBezTo>
                  <a:lnTo>
                    <a:pt x="418" y="70"/>
                  </a:lnTo>
                  <a:cubicBezTo>
                    <a:pt x="414" y="63"/>
                    <a:pt x="412" y="60"/>
                    <a:pt x="410" y="60"/>
                  </a:cubicBezTo>
                  <a:cubicBezTo>
                    <a:pt x="408" y="60"/>
                    <a:pt x="406" y="63"/>
                    <a:pt x="405" y="70"/>
                  </a:cubicBezTo>
                  <a:cubicBezTo>
                    <a:pt x="403" y="79"/>
                    <a:pt x="402" y="88"/>
                    <a:pt x="402" y="88"/>
                  </a:cubicBezTo>
                  <a:cubicBezTo>
                    <a:pt x="402" y="88"/>
                    <a:pt x="402" y="86"/>
                    <a:pt x="402" y="83"/>
                  </a:cubicBezTo>
                  <a:cubicBezTo>
                    <a:pt x="402" y="69"/>
                    <a:pt x="395" y="69"/>
                    <a:pt x="383" y="69"/>
                  </a:cubicBezTo>
                  <a:cubicBezTo>
                    <a:pt x="371" y="69"/>
                    <a:pt x="371" y="69"/>
                    <a:pt x="374" y="81"/>
                  </a:cubicBezTo>
                  <a:cubicBezTo>
                    <a:pt x="370" y="85"/>
                    <a:pt x="368" y="87"/>
                    <a:pt x="366" y="87"/>
                  </a:cubicBezTo>
                  <a:cubicBezTo>
                    <a:pt x="362" y="87"/>
                    <a:pt x="362" y="77"/>
                    <a:pt x="362" y="68"/>
                  </a:cubicBezTo>
                  <a:cubicBezTo>
                    <a:pt x="363" y="56"/>
                    <a:pt x="363" y="50"/>
                    <a:pt x="361" y="50"/>
                  </a:cubicBezTo>
                  <a:cubicBezTo>
                    <a:pt x="360" y="50"/>
                    <a:pt x="357" y="60"/>
                    <a:pt x="355" y="81"/>
                  </a:cubicBezTo>
                  <a:cubicBezTo>
                    <a:pt x="353" y="96"/>
                    <a:pt x="351" y="103"/>
                    <a:pt x="349" y="103"/>
                  </a:cubicBezTo>
                  <a:cubicBezTo>
                    <a:pt x="347" y="103"/>
                    <a:pt x="346" y="99"/>
                    <a:pt x="346" y="94"/>
                  </a:cubicBezTo>
                  <a:cubicBezTo>
                    <a:pt x="346" y="81"/>
                    <a:pt x="349" y="81"/>
                    <a:pt x="353" y="81"/>
                  </a:cubicBezTo>
                  <a:lnTo>
                    <a:pt x="353" y="54"/>
                  </a:lnTo>
                  <a:cubicBezTo>
                    <a:pt x="349" y="54"/>
                    <a:pt x="349" y="54"/>
                    <a:pt x="346" y="68"/>
                  </a:cubicBezTo>
                  <a:cubicBezTo>
                    <a:pt x="346" y="68"/>
                    <a:pt x="342" y="68"/>
                    <a:pt x="339" y="81"/>
                  </a:cubicBezTo>
                  <a:cubicBezTo>
                    <a:pt x="337" y="94"/>
                    <a:pt x="337" y="107"/>
                    <a:pt x="339" y="121"/>
                  </a:cubicBezTo>
                  <a:cubicBezTo>
                    <a:pt x="342" y="134"/>
                    <a:pt x="339" y="134"/>
                    <a:pt x="337" y="134"/>
                  </a:cubicBezTo>
                  <a:cubicBezTo>
                    <a:pt x="331" y="121"/>
                    <a:pt x="330" y="107"/>
                    <a:pt x="333" y="94"/>
                  </a:cubicBezTo>
                  <a:cubicBezTo>
                    <a:pt x="337" y="94"/>
                    <a:pt x="337" y="80"/>
                    <a:pt x="337" y="68"/>
                  </a:cubicBezTo>
                  <a:cubicBezTo>
                    <a:pt x="337" y="65"/>
                    <a:pt x="336" y="64"/>
                    <a:pt x="335" y="64"/>
                  </a:cubicBezTo>
                  <a:cubicBezTo>
                    <a:pt x="331" y="64"/>
                    <a:pt x="321" y="85"/>
                    <a:pt x="318" y="107"/>
                  </a:cubicBezTo>
                  <a:lnTo>
                    <a:pt x="318" y="94"/>
                  </a:lnTo>
                  <a:cubicBezTo>
                    <a:pt x="318" y="80"/>
                    <a:pt x="311" y="80"/>
                    <a:pt x="305" y="80"/>
                  </a:cubicBezTo>
                  <a:cubicBezTo>
                    <a:pt x="304" y="80"/>
                    <a:pt x="303" y="80"/>
                    <a:pt x="302" y="80"/>
                  </a:cubicBezTo>
                  <a:cubicBezTo>
                    <a:pt x="298" y="80"/>
                    <a:pt x="296" y="82"/>
                    <a:pt x="296" y="93"/>
                  </a:cubicBezTo>
                  <a:cubicBezTo>
                    <a:pt x="296" y="106"/>
                    <a:pt x="296" y="120"/>
                    <a:pt x="293" y="120"/>
                  </a:cubicBezTo>
                  <a:cubicBezTo>
                    <a:pt x="296" y="120"/>
                    <a:pt x="296" y="133"/>
                    <a:pt x="296" y="145"/>
                  </a:cubicBezTo>
                  <a:cubicBezTo>
                    <a:pt x="292" y="137"/>
                    <a:pt x="289" y="129"/>
                    <a:pt x="286" y="120"/>
                  </a:cubicBezTo>
                  <a:cubicBezTo>
                    <a:pt x="281" y="93"/>
                    <a:pt x="274" y="79"/>
                    <a:pt x="262" y="78"/>
                  </a:cubicBezTo>
                  <a:cubicBezTo>
                    <a:pt x="261" y="78"/>
                    <a:pt x="259" y="78"/>
                    <a:pt x="258" y="78"/>
                  </a:cubicBezTo>
                  <a:cubicBezTo>
                    <a:pt x="251" y="78"/>
                    <a:pt x="245" y="72"/>
                    <a:pt x="243" y="65"/>
                  </a:cubicBezTo>
                  <a:cubicBezTo>
                    <a:pt x="237" y="65"/>
                    <a:pt x="234" y="65"/>
                    <a:pt x="234" y="78"/>
                  </a:cubicBezTo>
                  <a:lnTo>
                    <a:pt x="228" y="77"/>
                  </a:lnTo>
                  <a:cubicBezTo>
                    <a:pt x="226" y="71"/>
                    <a:pt x="224" y="67"/>
                    <a:pt x="222" y="67"/>
                  </a:cubicBezTo>
                  <a:cubicBezTo>
                    <a:pt x="220" y="67"/>
                    <a:pt x="218" y="70"/>
                    <a:pt x="218" y="77"/>
                  </a:cubicBezTo>
                  <a:cubicBezTo>
                    <a:pt x="217" y="81"/>
                    <a:pt x="216" y="83"/>
                    <a:pt x="215" y="83"/>
                  </a:cubicBezTo>
                  <a:cubicBezTo>
                    <a:pt x="213" y="83"/>
                    <a:pt x="211" y="77"/>
                    <a:pt x="209" y="77"/>
                  </a:cubicBezTo>
                  <a:cubicBezTo>
                    <a:pt x="206" y="65"/>
                    <a:pt x="204" y="58"/>
                    <a:pt x="204" y="58"/>
                  </a:cubicBezTo>
                  <a:lnTo>
                    <a:pt x="204" y="58"/>
                  </a:lnTo>
                  <a:cubicBezTo>
                    <a:pt x="203" y="58"/>
                    <a:pt x="204" y="68"/>
                    <a:pt x="206" y="90"/>
                  </a:cubicBezTo>
                  <a:cubicBezTo>
                    <a:pt x="206" y="103"/>
                    <a:pt x="212" y="116"/>
                    <a:pt x="215" y="117"/>
                  </a:cubicBezTo>
                  <a:lnTo>
                    <a:pt x="225" y="117"/>
                  </a:lnTo>
                  <a:lnTo>
                    <a:pt x="215" y="130"/>
                  </a:lnTo>
                  <a:cubicBezTo>
                    <a:pt x="212" y="130"/>
                    <a:pt x="206" y="143"/>
                    <a:pt x="206" y="157"/>
                  </a:cubicBezTo>
                  <a:cubicBezTo>
                    <a:pt x="206" y="157"/>
                    <a:pt x="206" y="169"/>
                    <a:pt x="202" y="169"/>
                  </a:cubicBezTo>
                  <a:lnTo>
                    <a:pt x="202" y="143"/>
                  </a:lnTo>
                  <a:cubicBezTo>
                    <a:pt x="206" y="130"/>
                    <a:pt x="207" y="116"/>
                    <a:pt x="206" y="103"/>
                  </a:cubicBezTo>
                  <a:cubicBezTo>
                    <a:pt x="204" y="87"/>
                    <a:pt x="199" y="75"/>
                    <a:pt x="196" y="75"/>
                  </a:cubicBezTo>
                  <a:cubicBezTo>
                    <a:pt x="195" y="75"/>
                    <a:pt x="193" y="80"/>
                    <a:pt x="193" y="89"/>
                  </a:cubicBezTo>
                  <a:cubicBezTo>
                    <a:pt x="190" y="89"/>
                    <a:pt x="190" y="89"/>
                    <a:pt x="188" y="76"/>
                  </a:cubicBezTo>
                  <a:cubicBezTo>
                    <a:pt x="188" y="71"/>
                    <a:pt x="187" y="67"/>
                    <a:pt x="186" y="67"/>
                  </a:cubicBezTo>
                  <a:cubicBezTo>
                    <a:pt x="185" y="67"/>
                    <a:pt x="183" y="74"/>
                    <a:pt x="181" y="89"/>
                  </a:cubicBezTo>
                  <a:cubicBezTo>
                    <a:pt x="179" y="103"/>
                    <a:pt x="178" y="109"/>
                    <a:pt x="176" y="109"/>
                  </a:cubicBezTo>
                  <a:cubicBezTo>
                    <a:pt x="175" y="109"/>
                    <a:pt x="173" y="102"/>
                    <a:pt x="172" y="89"/>
                  </a:cubicBezTo>
                  <a:cubicBezTo>
                    <a:pt x="168" y="73"/>
                    <a:pt x="162" y="67"/>
                    <a:pt x="158" y="67"/>
                  </a:cubicBezTo>
                  <a:cubicBezTo>
                    <a:pt x="155" y="67"/>
                    <a:pt x="153" y="70"/>
                    <a:pt x="153" y="75"/>
                  </a:cubicBezTo>
                  <a:cubicBezTo>
                    <a:pt x="153" y="90"/>
                    <a:pt x="150" y="97"/>
                    <a:pt x="147" y="97"/>
                  </a:cubicBezTo>
                  <a:cubicBezTo>
                    <a:pt x="144" y="97"/>
                    <a:pt x="142" y="94"/>
                    <a:pt x="141" y="88"/>
                  </a:cubicBezTo>
                  <a:cubicBezTo>
                    <a:pt x="139" y="81"/>
                    <a:pt x="137" y="78"/>
                    <a:pt x="136" y="78"/>
                  </a:cubicBezTo>
                  <a:cubicBezTo>
                    <a:pt x="134" y="78"/>
                    <a:pt x="133" y="81"/>
                    <a:pt x="132" y="88"/>
                  </a:cubicBezTo>
                  <a:cubicBezTo>
                    <a:pt x="132" y="79"/>
                    <a:pt x="130" y="69"/>
                    <a:pt x="128" y="69"/>
                  </a:cubicBezTo>
                  <a:cubicBezTo>
                    <a:pt x="127" y="69"/>
                    <a:pt x="126" y="71"/>
                    <a:pt x="125" y="75"/>
                  </a:cubicBezTo>
                  <a:cubicBezTo>
                    <a:pt x="125" y="75"/>
                    <a:pt x="121" y="75"/>
                    <a:pt x="125" y="87"/>
                  </a:cubicBezTo>
                  <a:cubicBezTo>
                    <a:pt x="125" y="87"/>
                    <a:pt x="121" y="100"/>
                    <a:pt x="118" y="114"/>
                  </a:cubicBezTo>
                  <a:cubicBezTo>
                    <a:pt x="121" y="114"/>
                    <a:pt x="121" y="127"/>
                    <a:pt x="121" y="141"/>
                  </a:cubicBezTo>
                  <a:cubicBezTo>
                    <a:pt x="121" y="144"/>
                    <a:pt x="121" y="145"/>
                    <a:pt x="120" y="145"/>
                  </a:cubicBezTo>
                  <a:cubicBezTo>
                    <a:pt x="116" y="145"/>
                    <a:pt x="108" y="130"/>
                    <a:pt x="104" y="100"/>
                  </a:cubicBezTo>
                  <a:lnTo>
                    <a:pt x="97" y="74"/>
                  </a:lnTo>
                  <a:lnTo>
                    <a:pt x="97" y="100"/>
                  </a:lnTo>
                  <a:cubicBezTo>
                    <a:pt x="93" y="99"/>
                    <a:pt x="91" y="99"/>
                    <a:pt x="91" y="87"/>
                  </a:cubicBezTo>
                  <a:cubicBezTo>
                    <a:pt x="91" y="74"/>
                    <a:pt x="91" y="74"/>
                    <a:pt x="88" y="74"/>
                  </a:cubicBezTo>
                  <a:cubicBezTo>
                    <a:pt x="88" y="74"/>
                    <a:pt x="84" y="74"/>
                    <a:pt x="84" y="86"/>
                  </a:cubicBezTo>
                  <a:cubicBezTo>
                    <a:pt x="84" y="102"/>
                    <a:pt x="84" y="108"/>
                    <a:pt x="84" y="108"/>
                  </a:cubicBezTo>
                  <a:cubicBezTo>
                    <a:pt x="83" y="108"/>
                    <a:pt x="82" y="105"/>
                    <a:pt x="81" y="99"/>
                  </a:cubicBezTo>
                  <a:cubicBezTo>
                    <a:pt x="79" y="86"/>
                    <a:pt x="78" y="79"/>
                    <a:pt x="77" y="79"/>
                  </a:cubicBezTo>
                  <a:cubicBezTo>
                    <a:pt x="75" y="79"/>
                    <a:pt x="74" y="86"/>
                    <a:pt x="72" y="99"/>
                  </a:cubicBezTo>
                  <a:cubicBezTo>
                    <a:pt x="72" y="112"/>
                    <a:pt x="72" y="119"/>
                    <a:pt x="72" y="119"/>
                  </a:cubicBezTo>
                  <a:cubicBezTo>
                    <a:pt x="71" y="119"/>
                    <a:pt x="70" y="112"/>
                    <a:pt x="69" y="99"/>
                  </a:cubicBezTo>
                  <a:cubicBezTo>
                    <a:pt x="69" y="86"/>
                    <a:pt x="65" y="72"/>
                    <a:pt x="63" y="72"/>
                  </a:cubicBezTo>
                  <a:lnTo>
                    <a:pt x="63" y="86"/>
                  </a:lnTo>
                  <a:cubicBezTo>
                    <a:pt x="63" y="101"/>
                    <a:pt x="62" y="107"/>
                    <a:pt x="60" y="107"/>
                  </a:cubicBezTo>
                  <a:cubicBezTo>
                    <a:pt x="59" y="107"/>
                    <a:pt x="58" y="104"/>
                    <a:pt x="56" y="98"/>
                  </a:cubicBezTo>
                  <a:cubicBezTo>
                    <a:pt x="56" y="92"/>
                    <a:pt x="56" y="89"/>
                    <a:pt x="54" y="89"/>
                  </a:cubicBezTo>
                  <a:cubicBezTo>
                    <a:pt x="52" y="89"/>
                    <a:pt x="50" y="92"/>
                    <a:pt x="47" y="98"/>
                  </a:cubicBezTo>
                  <a:cubicBezTo>
                    <a:pt x="41" y="98"/>
                    <a:pt x="37" y="98"/>
                    <a:pt x="37" y="85"/>
                  </a:cubicBezTo>
                  <a:cubicBezTo>
                    <a:pt x="37" y="72"/>
                    <a:pt x="37" y="65"/>
                    <a:pt x="37" y="65"/>
                  </a:cubicBezTo>
                  <a:cubicBezTo>
                    <a:pt x="37" y="65"/>
                    <a:pt x="36" y="72"/>
                    <a:pt x="35" y="85"/>
                  </a:cubicBezTo>
                  <a:cubicBezTo>
                    <a:pt x="33" y="91"/>
                    <a:pt x="33" y="95"/>
                    <a:pt x="31" y="95"/>
                  </a:cubicBezTo>
                  <a:cubicBezTo>
                    <a:pt x="30" y="95"/>
                    <a:pt x="28" y="91"/>
                    <a:pt x="25" y="85"/>
                  </a:cubicBezTo>
                  <a:cubicBezTo>
                    <a:pt x="24" y="78"/>
                    <a:pt x="23" y="75"/>
                    <a:pt x="23" y="75"/>
                  </a:cubicBezTo>
                  <a:cubicBezTo>
                    <a:pt x="22" y="75"/>
                    <a:pt x="21" y="78"/>
                    <a:pt x="19" y="85"/>
                  </a:cubicBezTo>
                  <a:cubicBezTo>
                    <a:pt x="19" y="111"/>
                    <a:pt x="19" y="124"/>
                    <a:pt x="22" y="124"/>
                  </a:cubicBezTo>
                  <a:cubicBezTo>
                    <a:pt x="25" y="124"/>
                    <a:pt x="25" y="124"/>
                    <a:pt x="25" y="137"/>
                  </a:cubicBezTo>
                  <a:lnTo>
                    <a:pt x="19" y="137"/>
                  </a:lnTo>
                  <a:cubicBezTo>
                    <a:pt x="16" y="137"/>
                    <a:pt x="13" y="137"/>
                    <a:pt x="7" y="150"/>
                  </a:cubicBezTo>
                  <a:cubicBezTo>
                    <a:pt x="2" y="161"/>
                    <a:pt x="1" y="179"/>
                    <a:pt x="3" y="179"/>
                  </a:cubicBezTo>
                  <a:cubicBezTo>
                    <a:pt x="4" y="179"/>
                    <a:pt x="5" y="178"/>
                    <a:pt x="6" y="176"/>
                  </a:cubicBezTo>
                  <a:lnTo>
                    <a:pt x="9" y="189"/>
                  </a:lnTo>
                  <a:cubicBezTo>
                    <a:pt x="9" y="209"/>
                    <a:pt x="11" y="219"/>
                    <a:pt x="13" y="219"/>
                  </a:cubicBezTo>
                  <a:cubicBezTo>
                    <a:pt x="14" y="219"/>
                    <a:pt x="16" y="209"/>
                    <a:pt x="16" y="189"/>
                  </a:cubicBezTo>
                  <a:cubicBezTo>
                    <a:pt x="16" y="168"/>
                    <a:pt x="16" y="158"/>
                    <a:pt x="16" y="158"/>
                  </a:cubicBezTo>
                  <a:cubicBezTo>
                    <a:pt x="17" y="158"/>
                    <a:pt x="17" y="165"/>
                    <a:pt x="18" y="177"/>
                  </a:cubicBezTo>
                  <a:cubicBezTo>
                    <a:pt x="18" y="203"/>
                    <a:pt x="22" y="204"/>
                    <a:pt x="25" y="204"/>
                  </a:cubicBezTo>
                  <a:cubicBezTo>
                    <a:pt x="28" y="204"/>
                    <a:pt x="28" y="204"/>
                    <a:pt x="28" y="216"/>
                  </a:cubicBezTo>
                  <a:cubicBezTo>
                    <a:pt x="28" y="229"/>
                    <a:pt x="31" y="243"/>
                    <a:pt x="34" y="243"/>
                  </a:cubicBezTo>
                  <a:cubicBezTo>
                    <a:pt x="37" y="243"/>
                    <a:pt x="37" y="243"/>
                    <a:pt x="37" y="229"/>
                  </a:cubicBezTo>
                  <a:cubicBezTo>
                    <a:pt x="36" y="224"/>
                    <a:pt x="36" y="221"/>
                    <a:pt x="37" y="221"/>
                  </a:cubicBezTo>
                  <a:cubicBezTo>
                    <a:pt x="39" y="221"/>
                    <a:pt x="42" y="228"/>
                    <a:pt x="43" y="243"/>
                  </a:cubicBezTo>
                  <a:cubicBezTo>
                    <a:pt x="44" y="249"/>
                    <a:pt x="45" y="252"/>
                    <a:pt x="46" y="252"/>
                  </a:cubicBezTo>
                  <a:cubicBezTo>
                    <a:pt x="46" y="252"/>
                    <a:pt x="46" y="246"/>
                    <a:pt x="46" y="231"/>
                  </a:cubicBezTo>
                  <a:cubicBezTo>
                    <a:pt x="46" y="217"/>
                    <a:pt x="48" y="210"/>
                    <a:pt x="50" y="210"/>
                  </a:cubicBezTo>
                  <a:cubicBezTo>
                    <a:pt x="52" y="210"/>
                    <a:pt x="55" y="217"/>
                    <a:pt x="56" y="231"/>
                  </a:cubicBezTo>
                  <a:lnTo>
                    <a:pt x="62" y="231"/>
                  </a:lnTo>
                  <a:cubicBezTo>
                    <a:pt x="65" y="231"/>
                    <a:pt x="65" y="217"/>
                    <a:pt x="65" y="205"/>
                  </a:cubicBezTo>
                  <a:cubicBezTo>
                    <a:pt x="65" y="189"/>
                    <a:pt x="65" y="182"/>
                    <a:pt x="66" y="182"/>
                  </a:cubicBezTo>
                  <a:cubicBezTo>
                    <a:pt x="67" y="182"/>
                    <a:pt x="67" y="186"/>
                    <a:pt x="69" y="191"/>
                  </a:cubicBezTo>
                  <a:cubicBezTo>
                    <a:pt x="70" y="200"/>
                    <a:pt x="71" y="209"/>
                    <a:pt x="71" y="218"/>
                  </a:cubicBezTo>
                  <a:cubicBezTo>
                    <a:pt x="71" y="231"/>
                    <a:pt x="74" y="232"/>
                    <a:pt x="78" y="232"/>
                  </a:cubicBezTo>
                  <a:cubicBezTo>
                    <a:pt x="81" y="232"/>
                    <a:pt x="87" y="232"/>
                    <a:pt x="87" y="218"/>
                  </a:cubicBezTo>
                  <a:lnTo>
                    <a:pt x="87" y="232"/>
                  </a:lnTo>
                  <a:cubicBezTo>
                    <a:pt x="89" y="232"/>
                    <a:pt x="90" y="238"/>
                    <a:pt x="90" y="238"/>
                  </a:cubicBezTo>
                  <a:cubicBezTo>
                    <a:pt x="90" y="238"/>
                    <a:pt x="90" y="236"/>
                    <a:pt x="90" y="232"/>
                  </a:cubicBezTo>
                  <a:cubicBezTo>
                    <a:pt x="90" y="232"/>
                    <a:pt x="93" y="232"/>
                    <a:pt x="99" y="245"/>
                  </a:cubicBezTo>
                  <a:cubicBezTo>
                    <a:pt x="100" y="248"/>
                    <a:pt x="102" y="249"/>
                    <a:pt x="103" y="249"/>
                  </a:cubicBezTo>
                  <a:cubicBezTo>
                    <a:pt x="109" y="249"/>
                    <a:pt x="113" y="228"/>
                    <a:pt x="106" y="206"/>
                  </a:cubicBezTo>
                  <a:lnTo>
                    <a:pt x="109" y="206"/>
                  </a:lnTo>
                  <a:cubicBezTo>
                    <a:pt x="112" y="206"/>
                    <a:pt x="112" y="192"/>
                    <a:pt x="112" y="192"/>
                  </a:cubicBezTo>
                  <a:cubicBezTo>
                    <a:pt x="112" y="182"/>
                    <a:pt x="114" y="180"/>
                    <a:pt x="116" y="180"/>
                  </a:cubicBezTo>
                  <a:cubicBezTo>
                    <a:pt x="117" y="180"/>
                    <a:pt x="117" y="180"/>
                    <a:pt x="118" y="180"/>
                  </a:cubicBezTo>
                  <a:lnTo>
                    <a:pt x="118" y="206"/>
                  </a:lnTo>
                  <a:cubicBezTo>
                    <a:pt x="116" y="229"/>
                    <a:pt x="118" y="243"/>
                    <a:pt x="120" y="243"/>
                  </a:cubicBezTo>
                  <a:cubicBezTo>
                    <a:pt x="121" y="243"/>
                    <a:pt x="123" y="236"/>
                    <a:pt x="125" y="219"/>
                  </a:cubicBezTo>
                  <a:lnTo>
                    <a:pt x="125" y="233"/>
                  </a:lnTo>
                  <a:cubicBezTo>
                    <a:pt x="125" y="240"/>
                    <a:pt x="125" y="243"/>
                    <a:pt x="127" y="243"/>
                  </a:cubicBezTo>
                  <a:cubicBezTo>
                    <a:pt x="128" y="243"/>
                    <a:pt x="130" y="240"/>
                    <a:pt x="134" y="233"/>
                  </a:cubicBezTo>
                  <a:cubicBezTo>
                    <a:pt x="137" y="233"/>
                    <a:pt x="141" y="207"/>
                    <a:pt x="141" y="194"/>
                  </a:cubicBezTo>
                  <a:cubicBezTo>
                    <a:pt x="141" y="180"/>
                    <a:pt x="143" y="180"/>
                    <a:pt x="143" y="180"/>
                  </a:cubicBezTo>
                  <a:cubicBezTo>
                    <a:pt x="146" y="180"/>
                    <a:pt x="146" y="180"/>
                    <a:pt x="146" y="194"/>
                  </a:cubicBezTo>
                  <a:cubicBezTo>
                    <a:pt x="146" y="207"/>
                    <a:pt x="148" y="214"/>
                    <a:pt x="150" y="214"/>
                  </a:cubicBezTo>
                  <a:cubicBezTo>
                    <a:pt x="152" y="214"/>
                    <a:pt x="154" y="207"/>
                    <a:pt x="155" y="194"/>
                  </a:cubicBezTo>
                  <a:lnTo>
                    <a:pt x="155" y="207"/>
                  </a:lnTo>
                  <a:cubicBezTo>
                    <a:pt x="155" y="217"/>
                    <a:pt x="157" y="226"/>
                    <a:pt x="163" y="226"/>
                  </a:cubicBezTo>
                  <a:cubicBezTo>
                    <a:pt x="166" y="226"/>
                    <a:pt x="170" y="224"/>
                    <a:pt x="174" y="220"/>
                  </a:cubicBezTo>
                  <a:cubicBezTo>
                    <a:pt x="187" y="222"/>
                    <a:pt x="196" y="222"/>
                    <a:pt x="196" y="235"/>
                  </a:cubicBezTo>
                  <a:cubicBezTo>
                    <a:pt x="196" y="238"/>
                    <a:pt x="196" y="239"/>
                    <a:pt x="197" y="239"/>
                  </a:cubicBezTo>
                  <a:cubicBezTo>
                    <a:pt x="200" y="239"/>
                    <a:pt x="210" y="217"/>
                    <a:pt x="215" y="196"/>
                  </a:cubicBezTo>
                  <a:cubicBezTo>
                    <a:pt x="215" y="209"/>
                    <a:pt x="218" y="209"/>
                    <a:pt x="224" y="209"/>
                  </a:cubicBezTo>
                  <a:cubicBezTo>
                    <a:pt x="234" y="209"/>
                    <a:pt x="234" y="209"/>
                    <a:pt x="234" y="223"/>
                  </a:cubicBezTo>
                  <a:cubicBezTo>
                    <a:pt x="232" y="236"/>
                    <a:pt x="231" y="243"/>
                    <a:pt x="232" y="243"/>
                  </a:cubicBezTo>
                  <a:lnTo>
                    <a:pt x="232" y="243"/>
                  </a:lnTo>
                  <a:cubicBezTo>
                    <a:pt x="232" y="243"/>
                    <a:pt x="234" y="236"/>
                    <a:pt x="237" y="223"/>
                  </a:cubicBezTo>
                  <a:cubicBezTo>
                    <a:pt x="238" y="213"/>
                    <a:pt x="240" y="209"/>
                    <a:pt x="242" y="209"/>
                  </a:cubicBezTo>
                  <a:cubicBezTo>
                    <a:pt x="245" y="209"/>
                    <a:pt x="249" y="220"/>
                    <a:pt x="249" y="236"/>
                  </a:cubicBezTo>
                  <a:cubicBezTo>
                    <a:pt x="249" y="250"/>
                    <a:pt x="252" y="250"/>
                    <a:pt x="258" y="250"/>
                  </a:cubicBezTo>
                  <a:cubicBezTo>
                    <a:pt x="262" y="237"/>
                    <a:pt x="267" y="237"/>
                    <a:pt x="274" y="237"/>
                  </a:cubicBezTo>
                  <a:cubicBezTo>
                    <a:pt x="283" y="237"/>
                    <a:pt x="283" y="237"/>
                    <a:pt x="283" y="212"/>
                  </a:cubicBezTo>
                  <a:cubicBezTo>
                    <a:pt x="283" y="185"/>
                    <a:pt x="286" y="185"/>
                    <a:pt x="292" y="185"/>
                  </a:cubicBezTo>
                  <a:cubicBezTo>
                    <a:pt x="295" y="185"/>
                    <a:pt x="299" y="186"/>
                    <a:pt x="299" y="198"/>
                  </a:cubicBezTo>
                  <a:cubicBezTo>
                    <a:pt x="299" y="198"/>
                    <a:pt x="302" y="212"/>
                    <a:pt x="305" y="212"/>
                  </a:cubicBezTo>
                  <a:cubicBezTo>
                    <a:pt x="308" y="212"/>
                    <a:pt x="311" y="212"/>
                    <a:pt x="311" y="225"/>
                  </a:cubicBezTo>
                  <a:cubicBezTo>
                    <a:pt x="311" y="225"/>
                    <a:pt x="314" y="238"/>
                    <a:pt x="320" y="238"/>
                  </a:cubicBezTo>
                  <a:cubicBezTo>
                    <a:pt x="327" y="240"/>
                    <a:pt x="333" y="240"/>
                    <a:pt x="332" y="252"/>
                  </a:cubicBezTo>
                  <a:cubicBezTo>
                    <a:pt x="333" y="252"/>
                    <a:pt x="334" y="252"/>
                    <a:pt x="334" y="252"/>
                  </a:cubicBezTo>
                  <a:cubicBezTo>
                    <a:pt x="336" y="252"/>
                    <a:pt x="336" y="250"/>
                    <a:pt x="336" y="240"/>
                  </a:cubicBezTo>
                  <a:cubicBezTo>
                    <a:pt x="336" y="230"/>
                    <a:pt x="337" y="221"/>
                    <a:pt x="343" y="221"/>
                  </a:cubicBezTo>
                  <a:cubicBezTo>
                    <a:pt x="345" y="221"/>
                    <a:pt x="348" y="222"/>
                    <a:pt x="351" y="226"/>
                  </a:cubicBezTo>
                  <a:cubicBezTo>
                    <a:pt x="353" y="226"/>
                    <a:pt x="355" y="227"/>
                    <a:pt x="356" y="227"/>
                  </a:cubicBezTo>
                  <a:cubicBezTo>
                    <a:pt x="362" y="227"/>
                    <a:pt x="367" y="224"/>
                    <a:pt x="367" y="214"/>
                  </a:cubicBezTo>
                  <a:cubicBezTo>
                    <a:pt x="371" y="214"/>
                    <a:pt x="371" y="214"/>
                    <a:pt x="371" y="227"/>
                  </a:cubicBezTo>
                  <a:cubicBezTo>
                    <a:pt x="371" y="241"/>
                    <a:pt x="372" y="247"/>
                    <a:pt x="374" y="247"/>
                  </a:cubicBezTo>
                  <a:cubicBezTo>
                    <a:pt x="376" y="247"/>
                    <a:pt x="379" y="241"/>
                    <a:pt x="383" y="227"/>
                  </a:cubicBezTo>
                  <a:cubicBezTo>
                    <a:pt x="383" y="221"/>
                    <a:pt x="384" y="218"/>
                    <a:pt x="385" y="218"/>
                  </a:cubicBezTo>
                  <a:cubicBezTo>
                    <a:pt x="386" y="218"/>
                    <a:pt x="387" y="221"/>
                    <a:pt x="388" y="227"/>
                  </a:cubicBezTo>
                  <a:cubicBezTo>
                    <a:pt x="388" y="227"/>
                    <a:pt x="389" y="227"/>
                    <a:pt x="389" y="227"/>
                  </a:cubicBezTo>
                  <a:cubicBezTo>
                    <a:pt x="389" y="227"/>
                    <a:pt x="392" y="226"/>
                    <a:pt x="395" y="215"/>
                  </a:cubicBezTo>
                  <a:cubicBezTo>
                    <a:pt x="397" y="208"/>
                    <a:pt x="398" y="205"/>
                    <a:pt x="399" y="205"/>
                  </a:cubicBezTo>
                  <a:cubicBezTo>
                    <a:pt x="400" y="205"/>
                    <a:pt x="401" y="208"/>
                    <a:pt x="404" y="215"/>
                  </a:cubicBezTo>
                  <a:cubicBezTo>
                    <a:pt x="404" y="228"/>
                    <a:pt x="408" y="228"/>
                    <a:pt x="411" y="228"/>
                  </a:cubicBezTo>
                  <a:cubicBezTo>
                    <a:pt x="414" y="222"/>
                    <a:pt x="423" y="219"/>
                    <a:pt x="432" y="219"/>
                  </a:cubicBezTo>
                  <a:cubicBezTo>
                    <a:pt x="443" y="219"/>
                    <a:pt x="453" y="222"/>
                    <a:pt x="455" y="229"/>
                  </a:cubicBezTo>
                  <a:cubicBezTo>
                    <a:pt x="457" y="217"/>
                    <a:pt x="457" y="217"/>
                    <a:pt x="460" y="217"/>
                  </a:cubicBezTo>
                  <a:cubicBezTo>
                    <a:pt x="462" y="227"/>
                    <a:pt x="463" y="231"/>
                    <a:pt x="464" y="231"/>
                  </a:cubicBezTo>
                  <a:cubicBezTo>
                    <a:pt x="466" y="231"/>
                    <a:pt x="467" y="220"/>
                    <a:pt x="467" y="204"/>
                  </a:cubicBezTo>
                  <a:lnTo>
                    <a:pt x="460" y="204"/>
                  </a:lnTo>
                  <a:cubicBezTo>
                    <a:pt x="460" y="192"/>
                    <a:pt x="462" y="185"/>
                    <a:pt x="465" y="185"/>
                  </a:cubicBezTo>
                  <a:cubicBezTo>
                    <a:pt x="467" y="185"/>
                    <a:pt x="470" y="195"/>
                    <a:pt x="470" y="217"/>
                  </a:cubicBezTo>
                  <a:cubicBezTo>
                    <a:pt x="471" y="231"/>
                    <a:pt x="472" y="237"/>
                    <a:pt x="473" y="237"/>
                  </a:cubicBezTo>
                  <a:cubicBezTo>
                    <a:pt x="473" y="237"/>
                    <a:pt x="474" y="231"/>
                    <a:pt x="476" y="217"/>
                  </a:cubicBezTo>
                  <a:cubicBezTo>
                    <a:pt x="478" y="204"/>
                    <a:pt x="479" y="197"/>
                    <a:pt x="481" y="197"/>
                  </a:cubicBezTo>
                  <a:cubicBezTo>
                    <a:pt x="482" y="197"/>
                    <a:pt x="484" y="204"/>
                    <a:pt x="485" y="217"/>
                  </a:cubicBezTo>
                  <a:cubicBezTo>
                    <a:pt x="485" y="231"/>
                    <a:pt x="485" y="237"/>
                    <a:pt x="485" y="237"/>
                  </a:cubicBezTo>
                  <a:cubicBezTo>
                    <a:pt x="486" y="237"/>
                    <a:pt x="487" y="231"/>
                    <a:pt x="488" y="217"/>
                  </a:cubicBezTo>
                  <a:cubicBezTo>
                    <a:pt x="492" y="188"/>
                    <a:pt x="496" y="171"/>
                    <a:pt x="500" y="171"/>
                  </a:cubicBezTo>
                  <a:cubicBezTo>
                    <a:pt x="502" y="171"/>
                    <a:pt x="504" y="181"/>
                    <a:pt x="504" y="205"/>
                  </a:cubicBezTo>
                  <a:cubicBezTo>
                    <a:pt x="504" y="232"/>
                    <a:pt x="507" y="245"/>
                    <a:pt x="511" y="245"/>
                  </a:cubicBezTo>
                  <a:cubicBezTo>
                    <a:pt x="513" y="245"/>
                    <a:pt x="513" y="232"/>
                    <a:pt x="513" y="218"/>
                  </a:cubicBezTo>
                  <a:cubicBezTo>
                    <a:pt x="512" y="205"/>
                    <a:pt x="512" y="198"/>
                    <a:pt x="513" y="198"/>
                  </a:cubicBezTo>
                  <a:cubicBezTo>
                    <a:pt x="514" y="198"/>
                    <a:pt x="516" y="205"/>
                    <a:pt x="520" y="218"/>
                  </a:cubicBezTo>
                  <a:cubicBezTo>
                    <a:pt x="525" y="241"/>
                    <a:pt x="529" y="251"/>
                    <a:pt x="533" y="251"/>
                  </a:cubicBezTo>
                  <a:cubicBezTo>
                    <a:pt x="537" y="251"/>
                    <a:pt x="540" y="244"/>
                    <a:pt x="544" y="233"/>
                  </a:cubicBezTo>
                  <a:cubicBezTo>
                    <a:pt x="551" y="220"/>
                    <a:pt x="556" y="213"/>
                    <a:pt x="559" y="213"/>
                  </a:cubicBezTo>
                  <a:cubicBezTo>
                    <a:pt x="562" y="213"/>
                    <a:pt x="562" y="220"/>
                    <a:pt x="557" y="233"/>
                  </a:cubicBezTo>
                  <a:cubicBezTo>
                    <a:pt x="553" y="249"/>
                    <a:pt x="552" y="255"/>
                    <a:pt x="553" y="255"/>
                  </a:cubicBezTo>
                  <a:cubicBezTo>
                    <a:pt x="553" y="255"/>
                    <a:pt x="554" y="252"/>
                    <a:pt x="557" y="246"/>
                  </a:cubicBezTo>
                  <a:lnTo>
                    <a:pt x="572" y="246"/>
                  </a:lnTo>
                  <a:cubicBezTo>
                    <a:pt x="576" y="246"/>
                    <a:pt x="579" y="234"/>
                    <a:pt x="579" y="220"/>
                  </a:cubicBezTo>
                  <a:cubicBezTo>
                    <a:pt x="581" y="237"/>
                    <a:pt x="584" y="249"/>
                    <a:pt x="587" y="249"/>
                  </a:cubicBezTo>
                  <a:cubicBezTo>
                    <a:pt x="590" y="249"/>
                    <a:pt x="592" y="244"/>
                    <a:pt x="595" y="234"/>
                  </a:cubicBezTo>
                  <a:lnTo>
                    <a:pt x="600" y="234"/>
                  </a:lnTo>
                  <a:cubicBezTo>
                    <a:pt x="604" y="234"/>
                    <a:pt x="604" y="234"/>
                    <a:pt x="607" y="222"/>
                  </a:cubicBezTo>
                  <a:cubicBezTo>
                    <a:pt x="608" y="218"/>
                    <a:pt x="609" y="216"/>
                    <a:pt x="609" y="216"/>
                  </a:cubicBezTo>
                  <a:cubicBezTo>
                    <a:pt x="611" y="216"/>
                    <a:pt x="614" y="226"/>
                    <a:pt x="616" y="235"/>
                  </a:cubicBezTo>
                  <a:cubicBezTo>
                    <a:pt x="619" y="245"/>
                    <a:pt x="620" y="254"/>
                    <a:pt x="621" y="254"/>
                  </a:cubicBezTo>
                  <a:cubicBezTo>
                    <a:pt x="622" y="254"/>
                    <a:pt x="622" y="252"/>
                    <a:pt x="622" y="249"/>
                  </a:cubicBezTo>
                  <a:cubicBezTo>
                    <a:pt x="624" y="235"/>
                    <a:pt x="627" y="222"/>
                    <a:pt x="632" y="209"/>
                  </a:cubicBezTo>
                  <a:cubicBezTo>
                    <a:pt x="633" y="205"/>
                    <a:pt x="634" y="204"/>
                    <a:pt x="634" y="204"/>
                  </a:cubicBezTo>
                  <a:cubicBezTo>
                    <a:pt x="636" y="204"/>
                    <a:pt x="637" y="213"/>
                    <a:pt x="635" y="222"/>
                  </a:cubicBezTo>
                  <a:cubicBezTo>
                    <a:pt x="634" y="232"/>
                    <a:pt x="636" y="241"/>
                    <a:pt x="641" y="249"/>
                  </a:cubicBezTo>
                  <a:cubicBezTo>
                    <a:pt x="644" y="249"/>
                    <a:pt x="650" y="249"/>
                    <a:pt x="650" y="236"/>
                  </a:cubicBezTo>
                  <a:cubicBezTo>
                    <a:pt x="650" y="229"/>
                    <a:pt x="655" y="226"/>
                    <a:pt x="660" y="226"/>
                  </a:cubicBezTo>
                  <a:cubicBezTo>
                    <a:pt x="665" y="226"/>
                    <a:pt x="671" y="229"/>
                    <a:pt x="672" y="236"/>
                  </a:cubicBezTo>
                  <a:lnTo>
                    <a:pt x="678" y="236"/>
                  </a:lnTo>
                  <a:cubicBezTo>
                    <a:pt x="678" y="236"/>
                    <a:pt x="678" y="236"/>
                    <a:pt x="678" y="236"/>
                  </a:cubicBezTo>
                  <a:cubicBezTo>
                    <a:pt x="682" y="236"/>
                    <a:pt x="685" y="224"/>
                    <a:pt x="688" y="224"/>
                  </a:cubicBezTo>
                  <a:cubicBezTo>
                    <a:pt x="688" y="224"/>
                    <a:pt x="691" y="224"/>
                    <a:pt x="694" y="210"/>
                  </a:cubicBezTo>
                  <a:cubicBezTo>
                    <a:pt x="697" y="210"/>
                    <a:pt x="700" y="210"/>
                    <a:pt x="700" y="224"/>
                  </a:cubicBezTo>
                  <a:cubicBezTo>
                    <a:pt x="702" y="211"/>
                    <a:pt x="703" y="205"/>
                    <a:pt x="704" y="205"/>
                  </a:cubicBezTo>
                  <a:cubicBezTo>
                    <a:pt x="704" y="205"/>
                    <a:pt x="705" y="211"/>
                    <a:pt x="706" y="224"/>
                  </a:cubicBezTo>
                  <a:cubicBezTo>
                    <a:pt x="706" y="237"/>
                    <a:pt x="706" y="244"/>
                    <a:pt x="706" y="244"/>
                  </a:cubicBezTo>
                  <a:cubicBezTo>
                    <a:pt x="707" y="244"/>
                    <a:pt x="708" y="237"/>
                    <a:pt x="709" y="224"/>
                  </a:cubicBezTo>
                  <a:cubicBezTo>
                    <a:pt x="711" y="218"/>
                    <a:pt x="712" y="215"/>
                    <a:pt x="713" y="215"/>
                  </a:cubicBezTo>
                  <a:cubicBezTo>
                    <a:pt x="713" y="215"/>
                    <a:pt x="714" y="218"/>
                    <a:pt x="716" y="225"/>
                  </a:cubicBezTo>
                  <a:cubicBezTo>
                    <a:pt x="716" y="231"/>
                    <a:pt x="717" y="235"/>
                    <a:pt x="717" y="235"/>
                  </a:cubicBezTo>
                  <a:cubicBezTo>
                    <a:pt x="718" y="235"/>
                    <a:pt x="718" y="232"/>
                    <a:pt x="718" y="225"/>
                  </a:cubicBezTo>
                  <a:cubicBezTo>
                    <a:pt x="720" y="208"/>
                    <a:pt x="725" y="197"/>
                    <a:pt x="728" y="197"/>
                  </a:cubicBezTo>
                  <a:cubicBezTo>
                    <a:pt x="730" y="197"/>
                    <a:pt x="732" y="202"/>
                    <a:pt x="732" y="212"/>
                  </a:cubicBezTo>
                  <a:cubicBezTo>
                    <a:pt x="732" y="212"/>
                    <a:pt x="734" y="212"/>
                    <a:pt x="737" y="199"/>
                  </a:cubicBezTo>
                  <a:cubicBezTo>
                    <a:pt x="739" y="186"/>
                    <a:pt x="740" y="179"/>
                    <a:pt x="740" y="179"/>
                  </a:cubicBezTo>
                  <a:cubicBezTo>
                    <a:pt x="741" y="179"/>
                    <a:pt x="741" y="186"/>
                    <a:pt x="741" y="199"/>
                  </a:cubicBezTo>
                  <a:cubicBezTo>
                    <a:pt x="742" y="212"/>
                    <a:pt x="744" y="219"/>
                    <a:pt x="745" y="219"/>
                  </a:cubicBezTo>
                  <a:cubicBezTo>
                    <a:pt x="747" y="219"/>
                    <a:pt x="748" y="212"/>
                    <a:pt x="750" y="199"/>
                  </a:cubicBezTo>
                  <a:cubicBezTo>
                    <a:pt x="750" y="199"/>
                    <a:pt x="751" y="193"/>
                    <a:pt x="753" y="193"/>
                  </a:cubicBezTo>
                  <a:cubicBezTo>
                    <a:pt x="754" y="193"/>
                    <a:pt x="755" y="195"/>
                    <a:pt x="756" y="199"/>
                  </a:cubicBezTo>
                  <a:cubicBezTo>
                    <a:pt x="760" y="207"/>
                    <a:pt x="768" y="215"/>
                    <a:pt x="773" y="215"/>
                  </a:cubicBezTo>
                  <a:cubicBezTo>
                    <a:pt x="777" y="215"/>
                    <a:pt x="779" y="211"/>
                    <a:pt x="778" y="200"/>
                  </a:cubicBezTo>
                  <a:lnTo>
                    <a:pt x="784" y="200"/>
                  </a:lnTo>
                  <a:cubicBezTo>
                    <a:pt x="787" y="207"/>
                    <a:pt x="789" y="210"/>
                    <a:pt x="791" y="210"/>
                  </a:cubicBezTo>
                  <a:cubicBezTo>
                    <a:pt x="793" y="210"/>
                    <a:pt x="795" y="207"/>
                    <a:pt x="797" y="200"/>
                  </a:cubicBezTo>
                  <a:lnTo>
                    <a:pt x="800" y="188"/>
                  </a:lnTo>
                  <a:cubicBezTo>
                    <a:pt x="800" y="200"/>
                    <a:pt x="802" y="214"/>
                    <a:pt x="806" y="214"/>
                  </a:cubicBezTo>
                  <a:cubicBezTo>
                    <a:pt x="809" y="214"/>
                    <a:pt x="809" y="214"/>
                    <a:pt x="809" y="201"/>
                  </a:cubicBezTo>
                  <a:cubicBezTo>
                    <a:pt x="806" y="188"/>
                    <a:pt x="809" y="188"/>
                    <a:pt x="812" y="188"/>
                  </a:cubicBezTo>
                  <a:cubicBezTo>
                    <a:pt x="816" y="188"/>
                    <a:pt x="818" y="201"/>
                    <a:pt x="818" y="215"/>
                  </a:cubicBezTo>
                  <a:lnTo>
                    <a:pt x="821" y="215"/>
                  </a:lnTo>
                  <a:cubicBezTo>
                    <a:pt x="821" y="199"/>
                    <a:pt x="823" y="193"/>
                    <a:pt x="824" y="193"/>
                  </a:cubicBezTo>
                  <a:cubicBezTo>
                    <a:pt x="824" y="193"/>
                    <a:pt x="825" y="196"/>
                    <a:pt x="825" y="201"/>
                  </a:cubicBezTo>
                  <a:cubicBezTo>
                    <a:pt x="828" y="215"/>
                    <a:pt x="830" y="215"/>
                    <a:pt x="834" y="215"/>
                  </a:cubicBezTo>
                  <a:cubicBezTo>
                    <a:pt x="834" y="210"/>
                    <a:pt x="834" y="209"/>
                    <a:pt x="835" y="209"/>
                  </a:cubicBezTo>
                  <a:lnTo>
                    <a:pt x="835" y="209"/>
                  </a:lnTo>
                  <a:cubicBezTo>
                    <a:pt x="835" y="209"/>
                    <a:pt x="836" y="215"/>
                    <a:pt x="834" y="215"/>
                  </a:cubicBezTo>
                  <a:lnTo>
                    <a:pt x="834" y="228"/>
                  </a:lnTo>
                  <a:cubicBezTo>
                    <a:pt x="835" y="232"/>
                    <a:pt x="835" y="234"/>
                    <a:pt x="836" y="234"/>
                  </a:cubicBezTo>
                  <a:cubicBezTo>
                    <a:pt x="837" y="234"/>
                    <a:pt x="837" y="224"/>
                    <a:pt x="837" y="215"/>
                  </a:cubicBezTo>
                  <a:lnTo>
                    <a:pt x="843" y="215"/>
                  </a:lnTo>
                  <a:cubicBezTo>
                    <a:pt x="843" y="215"/>
                    <a:pt x="844" y="215"/>
                    <a:pt x="844" y="215"/>
                  </a:cubicBezTo>
                  <a:cubicBezTo>
                    <a:pt x="847" y="215"/>
                    <a:pt x="849" y="214"/>
                    <a:pt x="846" y="203"/>
                  </a:cubicBezTo>
                  <a:cubicBezTo>
                    <a:pt x="846" y="189"/>
                    <a:pt x="846" y="176"/>
                    <a:pt x="850" y="176"/>
                  </a:cubicBezTo>
                  <a:cubicBezTo>
                    <a:pt x="850" y="171"/>
                    <a:pt x="850" y="170"/>
                    <a:pt x="850" y="170"/>
                  </a:cubicBezTo>
                  <a:lnTo>
                    <a:pt x="850" y="170"/>
                  </a:lnTo>
                  <a:cubicBezTo>
                    <a:pt x="851" y="170"/>
                    <a:pt x="852" y="176"/>
                    <a:pt x="850" y="176"/>
                  </a:cubicBezTo>
                  <a:cubicBezTo>
                    <a:pt x="850" y="189"/>
                    <a:pt x="850" y="203"/>
                    <a:pt x="853" y="203"/>
                  </a:cubicBezTo>
                  <a:cubicBezTo>
                    <a:pt x="856" y="203"/>
                    <a:pt x="856" y="216"/>
                    <a:pt x="856" y="216"/>
                  </a:cubicBezTo>
                  <a:cubicBezTo>
                    <a:pt x="855" y="227"/>
                    <a:pt x="856" y="231"/>
                    <a:pt x="859" y="231"/>
                  </a:cubicBezTo>
                  <a:cubicBezTo>
                    <a:pt x="862" y="231"/>
                    <a:pt x="867" y="224"/>
                    <a:pt x="869" y="216"/>
                  </a:cubicBezTo>
                  <a:cubicBezTo>
                    <a:pt x="871" y="203"/>
                    <a:pt x="874" y="197"/>
                    <a:pt x="875" y="197"/>
                  </a:cubicBezTo>
                  <a:cubicBezTo>
                    <a:pt x="877" y="197"/>
                    <a:pt x="878" y="203"/>
                    <a:pt x="878" y="216"/>
                  </a:cubicBezTo>
                  <a:cubicBezTo>
                    <a:pt x="878" y="224"/>
                    <a:pt x="878" y="227"/>
                    <a:pt x="879" y="227"/>
                  </a:cubicBezTo>
                  <a:cubicBezTo>
                    <a:pt x="881" y="227"/>
                    <a:pt x="885" y="206"/>
                    <a:pt x="887" y="177"/>
                  </a:cubicBezTo>
                  <a:lnTo>
                    <a:pt x="890" y="137"/>
                  </a:lnTo>
                  <a:lnTo>
                    <a:pt x="890" y="177"/>
                  </a:lnTo>
                  <a:cubicBezTo>
                    <a:pt x="892" y="208"/>
                    <a:pt x="893" y="221"/>
                    <a:pt x="895" y="221"/>
                  </a:cubicBezTo>
                  <a:cubicBezTo>
                    <a:pt x="896" y="221"/>
                    <a:pt x="899" y="215"/>
                    <a:pt x="902" y="204"/>
                  </a:cubicBezTo>
                  <a:cubicBezTo>
                    <a:pt x="906" y="197"/>
                    <a:pt x="907" y="194"/>
                    <a:pt x="908" y="194"/>
                  </a:cubicBezTo>
                  <a:cubicBezTo>
                    <a:pt x="909" y="194"/>
                    <a:pt x="909" y="197"/>
                    <a:pt x="909" y="204"/>
                  </a:cubicBezTo>
                  <a:cubicBezTo>
                    <a:pt x="909" y="217"/>
                    <a:pt x="912" y="217"/>
                    <a:pt x="921" y="218"/>
                  </a:cubicBezTo>
                  <a:cubicBezTo>
                    <a:pt x="930" y="218"/>
                    <a:pt x="934" y="218"/>
                    <a:pt x="934" y="205"/>
                  </a:cubicBezTo>
                  <a:lnTo>
                    <a:pt x="939" y="205"/>
                  </a:lnTo>
                  <a:cubicBezTo>
                    <a:pt x="941" y="215"/>
                    <a:pt x="942" y="220"/>
                    <a:pt x="944" y="220"/>
                  </a:cubicBezTo>
                  <a:cubicBezTo>
                    <a:pt x="946" y="220"/>
                    <a:pt x="948" y="208"/>
                    <a:pt x="946" y="192"/>
                  </a:cubicBezTo>
                  <a:lnTo>
                    <a:pt x="953" y="192"/>
                  </a:lnTo>
                  <a:lnTo>
                    <a:pt x="953" y="206"/>
                  </a:lnTo>
                  <a:cubicBezTo>
                    <a:pt x="953" y="218"/>
                    <a:pt x="958" y="219"/>
                    <a:pt x="983" y="219"/>
                  </a:cubicBezTo>
                  <a:cubicBezTo>
                    <a:pt x="988" y="220"/>
                    <a:pt x="992" y="220"/>
                    <a:pt x="995" y="220"/>
                  </a:cubicBezTo>
                  <a:cubicBezTo>
                    <a:pt x="1012" y="220"/>
                    <a:pt x="1014" y="216"/>
                    <a:pt x="1014" y="195"/>
                  </a:cubicBezTo>
                  <a:cubicBezTo>
                    <a:pt x="1016" y="181"/>
                    <a:pt x="1018" y="175"/>
                    <a:pt x="1019" y="175"/>
                  </a:cubicBezTo>
                  <a:cubicBezTo>
                    <a:pt x="1020" y="175"/>
                    <a:pt x="1021" y="181"/>
                    <a:pt x="1021" y="195"/>
                  </a:cubicBezTo>
                  <a:cubicBezTo>
                    <a:pt x="1021" y="204"/>
                    <a:pt x="1022" y="213"/>
                    <a:pt x="1023" y="213"/>
                  </a:cubicBezTo>
                  <a:cubicBezTo>
                    <a:pt x="1023" y="213"/>
                    <a:pt x="1023" y="212"/>
                    <a:pt x="1023" y="208"/>
                  </a:cubicBezTo>
                  <a:cubicBezTo>
                    <a:pt x="1023" y="208"/>
                    <a:pt x="1030" y="208"/>
                    <a:pt x="1033" y="222"/>
                  </a:cubicBezTo>
                  <a:cubicBezTo>
                    <a:pt x="1037" y="233"/>
                    <a:pt x="1040" y="237"/>
                    <a:pt x="1042" y="237"/>
                  </a:cubicBezTo>
                  <a:cubicBezTo>
                    <a:pt x="1045" y="237"/>
                    <a:pt x="1046" y="229"/>
                    <a:pt x="1046" y="222"/>
                  </a:cubicBezTo>
                  <a:cubicBezTo>
                    <a:pt x="1044" y="210"/>
                    <a:pt x="1044" y="206"/>
                    <a:pt x="1045" y="206"/>
                  </a:cubicBezTo>
                  <a:lnTo>
                    <a:pt x="1045" y="206"/>
                  </a:lnTo>
                  <a:cubicBezTo>
                    <a:pt x="1045" y="206"/>
                    <a:pt x="1047" y="214"/>
                    <a:pt x="1049" y="222"/>
                  </a:cubicBezTo>
                  <a:cubicBezTo>
                    <a:pt x="1051" y="231"/>
                    <a:pt x="1053" y="241"/>
                    <a:pt x="1054" y="241"/>
                  </a:cubicBezTo>
                  <a:cubicBezTo>
                    <a:pt x="1054" y="241"/>
                    <a:pt x="1055" y="239"/>
                    <a:pt x="1055" y="235"/>
                  </a:cubicBezTo>
                  <a:cubicBezTo>
                    <a:pt x="1057" y="227"/>
                    <a:pt x="1064" y="220"/>
                    <a:pt x="1069" y="220"/>
                  </a:cubicBezTo>
                  <a:cubicBezTo>
                    <a:pt x="1074" y="220"/>
                    <a:pt x="1077" y="224"/>
                    <a:pt x="1077" y="236"/>
                  </a:cubicBezTo>
                  <a:lnTo>
                    <a:pt x="1083" y="236"/>
                  </a:lnTo>
                  <a:cubicBezTo>
                    <a:pt x="1083" y="223"/>
                    <a:pt x="1090" y="223"/>
                    <a:pt x="1095" y="223"/>
                  </a:cubicBezTo>
                  <a:cubicBezTo>
                    <a:pt x="1102" y="224"/>
                    <a:pt x="1104" y="224"/>
                    <a:pt x="1104" y="236"/>
                  </a:cubicBezTo>
                  <a:cubicBezTo>
                    <a:pt x="1103" y="243"/>
                    <a:pt x="1103" y="246"/>
                    <a:pt x="1104" y="246"/>
                  </a:cubicBezTo>
                  <a:cubicBezTo>
                    <a:pt x="1105" y="246"/>
                    <a:pt x="1108" y="243"/>
                    <a:pt x="1111" y="237"/>
                  </a:cubicBezTo>
                  <a:cubicBezTo>
                    <a:pt x="1114" y="237"/>
                    <a:pt x="1118" y="210"/>
                    <a:pt x="1120" y="210"/>
                  </a:cubicBezTo>
                  <a:cubicBezTo>
                    <a:pt x="1120" y="197"/>
                    <a:pt x="1123" y="185"/>
                    <a:pt x="1127" y="185"/>
                  </a:cubicBezTo>
                  <a:lnTo>
                    <a:pt x="1127" y="198"/>
                  </a:lnTo>
                  <a:lnTo>
                    <a:pt x="1127" y="224"/>
                  </a:lnTo>
                  <a:cubicBezTo>
                    <a:pt x="1130" y="224"/>
                    <a:pt x="1132" y="224"/>
                    <a:pt x="1132" y="212"/>
                  </a:cubicBezTo>
                  <a:cubicBezTo>
                    <a:pt x="1136" y="224"/>
                    <a:pt x="1139" y="225"/>
                    <a:pt x="1146" y="225"/>
                  </a:cubicBezTo>
                  <a:cubicBezTo>
                    <a:pt x="1151" y="225"/>
                    <a:pt x="1158" y="225"/>
                    <a:pt x="1160" y="212"/>
                  </a:cubicBezTo>
                  <a:cubicBezTo>
                    <a:pt x="1162" y="225"/>
                    <a:pt x="1168" y="232"/>
                    <a:pt x="1173" y="232"/>
                  </a:cubicBezTo>
                  <a:cubicBezTo>
                    <a:pt x="1179" y="232"/>
                    <a:pt x="1184" y="226"/>
                    <a:pt x="1186" y="213"/>
                  </a:cubicBezTo>
                  <a:cubicBezTo>
                    <a:pt x="1186" y="206"/>
                    <a:pt x="1187" y="203"/>
                    <a:pt x="1188" y="203"/>
                  </a:cubicBezTo>
                  <a:cubicBezTo>
                    <a:pt x="1189" y="203"/>
                    <a:pt x="1190" y="206"/>
                    <a:pt x="1192" y="213"/>
                  </a:cubicBezTo>
                  <a:cubicBezTo>
                    <a:pt x="1193" y="219"/>
                    <a:pt x="1194" y="223"/>
                    <a:pt x="1195" y="223"/>
                  </a:cubicBezTo>
                  <a:cubicBezTo>
                    <a:pt x="1196" y="223"/>
                    <a:pt x="1197" y="219"/>
                    <a:pt x="1198" y="213"/>
                  </a:cubicBezTo>
                  <a:cubicBezTo>
                    <a:pt x="1199" y="209"/>
                    <a:pt x="1200" y="208"/>
                    <a:pt x="1201" y="208"/>
                  </a:cubicBezTo>
                  <a:cubicBezTo>
                    <a:pt x="1203" y="208"/>
                    <a:pt x="1205" y="217"/>
                    <a:pt x="1207" y="226"/>
                  </a:cubicBezTo>
                  <a:cubicBezTo>
                    <a:pt x="1209" y="242"/>
                    <a:pt x="1211" y="248"/>
                    <a:pt x="1213" y="248"/>
                  </a:cubicBezTo>
                  <a:cubicBezTo>
                    <a:pt x="1214" y="248"/>
                    <a:pt x="1215" y="245"/>
                    <a:pt x="1216" y="240"/>
                  </a:cubicBezTo>
                  <a:cubicBezTo>
                    <a:pt x="1223" y="227"/>
                    <a:pt x="1230" y="227"/>
                    <a:pt x="1233" y="227"/>
                  </a:cubicBezTo>
                  <a:cubicBezTo>
                    <a:pt x="1241" y="214"/>
                    <a:pt x="1244" y="215"/>
                    <a:pt x="1243" y="201"/>
                  </a:cubicBezTo>
                  <a:cubicBezTo>
                    <a:pt x="1244" y="192"/>
                    <a:pt x="1247" y="183"/>
                    <a:pt x="1250" y="175"/>
                  </a:cubicBezTo>
                  <a:cubicBezTo>
                    <a:pt x="1253" y="170"/>
                    <a:pt x="1255" y="169"/>
                    <a:pt x="1256" y="169"/>
                  </a:cubicBezTo>
                  <a:cubicBezTo>
                    <a:pt x="1258" y="169"/>
                    <a:pt x="1257" y="175"/>
                    <a:pt x="1254" y="175"/>
                  </a:cubicBezTo>
                  <a:cubicBezTo>
                    <a:pt x="1244" y="188"/>
                    <a:pt x="1249" y="188"/>
                    <a:pt x="1250" y="201"/>
                  </a:cubicBezTo>
                  <a:cubicBezTo>
                    <a:pt x="1251" y="215"/>
                    <a:pt x="1258" y="215"/>
                    <a:pt x="1261" y="215"/>
                  </a:cubicBezTo>
                  <a:lnTo>
                    <a:pt x="1275" y="215"/>
                  </a:lnTo>
                  <a:cubicBezTo>
                    <a:pt x="1278" y="222"/>
                    <a:pt x="1280" y="225"/>
                    <a:pt x="1282" y="225"/>
                  </a:cubicBezTo>
                  <a:cubicBezTo>
                    <a:pt x="1284" y="225"/>
                    <a:pt x="1286" y="222"/>
                    <a:pt x="1288" y="216"/>
                  </a:cubicBezTo>
                  <a:cubicBezTo>
                    <a:pt x="1290" y="210"/>
                    <a:pt x="1291" y="206"/>
                    <a:pt x="1293" y="203"/>
                  </a:cubicBezTo>
                  <a:lnTo>
                    <a:pt x="1293" y="203"/>
                  </a:lnTo>
                  <a:cubicBezTo>
                    <a:pt x="1290" y="216"/>
                    <a:pt x="1298" y="223"/>
                    <a:pt x="1308" y="223"/>
                  </a:cubicBezTo>
                  <a:cubicBezTo>
                    <a:pt x="1317" y="223"/>
                    <a:pt x="1329" y="217"/>
                    <a:pt x="1338" y="205"/>
                  </a:cubicBezTo>
                  <a:lnTo>
                    <a:pt x="1338" y="205"/>
                  </a:lnTo>
                  <a:cubicBezTo>
                    <a:pt x="1336" y="208"/>
                    <a:pt x="1334" y="213"/>
                    <a:pt x="1332" y="217"/>
                  </a:cubicBezTo>
                  <a:cubicBezTo>
                    <a:pt x="1325" y="231"/>
                    <a:pt x="1329" y="231"/>
                    <a:pt x="1335" y="231"/>
                  </a:cubicBezTo>
                  <a:cubicBezTo>
                    <a:pt x="1337" y="231"/>
                    <a:pt x="1356" y="218"/>
                    <a:pt x="1367" y="218"/>
                  </a:cubicBezTo>
                  <a:cubicBezTo>
                    <a:pt x="1367" y="218"/>
                    <a:pt x="1367" y="218"/>
                    <a:pt x="1368" y="218"/>
                  </a:cubicBezTo>
                  <a:cubicBezTo>
                    <a:pt x="1370" y="219"/>
                    <a:pt x="1372" y="219"/>
                    <a:pt x="1374" y="219"/>
                  </a:cubicBezTo>
                  <a:cubicBezTo>
                    <a:pt x="1384" y="219"/>
                    <a:pt x="1395" y="214"/>
                    <a:pt x="1400" y="205"/>
                  </a:cubicBezTo>
                  <a:lnTo>
                    <a:pt x="1400" y="205"/>
                  </a:lnTo>
                  <a:cubicBezTo>
                    <a:pt x="1404" y="206"/>
                    <a:pt x="1404" y="206"/>
                    <a:pt x="1395" y="218"/>
                  </a:cubicBezTo>
                  <a:cubicBezTo>
                    <a:pt x="1381" y="232"/>
                    <a:pt x="1385" y="232"/>
                    <a:pt x="1388" y="232"/>
                  </a:cubicBezTo>
                  <a:cubicBezTo>
                    <a:pt x="1390" y="232"/>
                    <a:pt x="1400" y="219"/>
                    <a:pt x="1410" y="206"/>
                  </a:cubicBezTo>
                  <a:cubicBezTo>
                    <a:pt x="1415" y="199"/>
                    <a:pt x="1419" y="196"/>
                    <a:pt x="1421" y="196"/>
                  </a:cubicBezTo>
                  <a:cubicBezTo>
                    <a:pt x="1423" y="196"/>
                    <a:pt x="1423" y="199"/>
                    <a:pt x="1422" y="206"/>
                  </a:cubicBezTo>
                  <a:cubicBezTo>
                    <a:pt x="1420" y="213"/>
                    <a:pt x="1421" y="216"/>
                    <a:pt x="1425" y="216"/>
                  </a:cubicBezTo>
                  <a:cubicBezTo>
                    <a:pt x="1426" y="216"/>
                    <a:pt x="1427" y="216"/>
                    <a:pt x="1427" y="216"/>
                  </a:cubicBezTo>
                  <a:cubicBezTo>
                    <a:pt x="1428" y="219"/>
                    <a:pt x="1430" y="220"/>
                    <a:pt x="1432" y="220"/>
                  </a:cubicBezTo>
                  <a:cubicBezTo>
                    <a:pt x="1434" y="220"/>
                    <a:pt x="1435" y="220"/>
                    <a:pt x="1437" y="219"/>
                  </a:cubicBezTo>
                  <a:lnTo>
                    <a:pt x="1437" y="219"/>
                  </a:lnTo>
                  <a:cubicBezTo>
                    <a:pt x="1438" y="223"/>
                    <a:pt x="1438" y="226"/>
                    <a:pt x="1427" y="238"/>
                  </a:cubicBezTo>
                  <a:cubicBezTo>
                    <a:pt x="1419" y="250"/>
                    <a:pt x="1411" y="262"/>
                    <a:pt x="1416" y="262"/>
                  </a:cubicBezTo>
                  <a:cubicBezTo>
                    <a:pt x="1418" y="262"/>
                    <a:pt x="1422" y="260"/>
                    <a:pt x="1429" y="255"/>
                  </a:cubicBezTo>
                  <a:lnTo>
                    <a:pt x="1429" y="255"/>
                  </a:lnTo>
                  <a:cubicBezTo>
                    <a:pt x="1429" y="259"/>
                    <a:pt x="1429" y="259"/>
                    <a:pt x="1418" y="270"/>
                  </a:cubicBezTo>
                  <a:cubicBezTo>
                    <a:pt x="1411" y="279"/>
                    <a:pt x="1404" y="286"/>
                    <a:pt x="1405" y="286"/>
                  </a:cubicBezTo>
                  <a:cubicBezTo>
                    <a:pt x="1406" y="286"/>
                    <a:pt x="1409" y="283"/>
                    <a:pt x="1418" y="277"/>
                  </a:cubicBezTo>
                  <a:cubicBezTo>
                    <a:pt x="1420" y="276"/>
                    <a:pt x="1422" y="276"/>
                    <a:pt x="1424" y="276"/>
                  </a:cubicBezTo>
                  <a:cubicBezTo>
                    <a:pt x="1432" y="276"/>
                    <a:pt x="1431" y="285"/>
                    <a:pt x="1422" y="299"/>
                  </a:cubicBezTo>
                  <a:cubicBezTo>
                    <a:pt x="1422" y="300"/>
                    <a:pt x="1422" y="302"/>
                    <a:pt x="1424" y="302"/>
                  </a:cubicBezTo>
                  <a:cubicBezTo>
                    <a:pt x="1425" y="302"/>
                    <a:pt x="1428" y="300"/>
                    <a:pt x="1434" y="296"/>
                  </a:cubicBezTo>
                  <a:lnTo>
                    <a:pt x="1446" y="287"/>
                  </a:lnTo>
                  <a:lnTo>
                    <a:pt x="1446" y="287"/>
                  </a:lnTo>
                  <a:cubicBezTo>
                    <a:pt x="1433" y="298"/>
                    <a:pt x="1428" y="304"/>
                    <a:pt x="1429" y="304"/>
                  </a:cubicBezTo>
                  <a:cubicBezTo>
                    <a:pt x="1430" y="304"/>
                    <a:pt x="1436" y="300"/>
                    <a:pt x="1447" y="293"/>
                  </a:cubicBezTo>
                  <a:cubicBezTo>
                    <a:pt x="1452" y="290"/>
                    <a:pt x="1455" y="288"/>
                    <a:pt x="1456" y="288"/>
                  </a:cubicBezTo>
                  <a:cubicBezTo>
                    <a:pt x="1457" y="288"/>
                    <a:pt x="1455" y="291"/>
                    <a:pt x="1447" y="297"/>
                  </a:cubicBezTo>
                  <a:cubicBezTo>
                    <a:pt x="1436" y="309"/>
                    <a:pt x="1436" y="312"/>
                    <a:pt x="1436" y="312"/>
                  </a:cubicBezTo>
                  <a:cubicBezTo>
                    <a:pt x="1436" y="315"/>
                    <a:pt x="1451" y="324"/>
                    <a:pt x="1453" y="342"/>
                  </a:cubicBezTo>
                  <a:cubicBezTo>
                    <a:pt x="1456" y="365"/>
                    <a:pt x="1457" y="376"/>
                    <a:pt x="1466" y="376"/>
                  </a:cubicBezTo>
                  <a:cubicBezTo>
                    <a:pt x="1467" y="376"/>
                    <a:pt x="1469" y="376"/>
                    <a:pt x="1471" y="375"/>
                  </a:cubicBezTo>
                  <a:cubicBezTo>
                    <a:pt x="1474" y="375"/>
                    <a:pt x="1477" y="375"/>
                    <a:pt x="1478" y="375"/>
                  </a:cubicBezTo>
                  <a:cubicBezTo>
                    <a:pt x="1482" y="375"/>
                    <a:pt x="1480" y="376"/>
                    <a:pt x="1472" y="382"/>
                  </a:cubicBezTo>
                  <a:cubicBezTo>
                    <a:pt x="1460" y="390"/>
                    <a:pt x="1460" y="393"/>
                    <a:pt x="1460" y="397"/>
                  </a:cubicBezTo>
                  <a:cubicBezTo>
                    <a:pt x="1461" y="400"/>
                    <a:pt x="1461" y="403"/>
                    <a:pt x="1449" y="407"/>
                  </a:cubicBezTo>
                  <a:cubicBezTo>
                    <a:pt x="1461" y="407"/>
                    <a:pt x="1461" y="407"/>
                    <a:pt x="1462" y="410"/>
                  </a:cubicBezTo>
                  <a:cubicBezTo>
                    <a:pt x="1449" y="413"/>
                    <a:pt x="1450" y="417"/>
                    <a:pt x="1463" y="417"/>
                  </a:cubicBezTo>
                  <a:cubicBezTo>
                    <a:pt x="1472" y="416"/>
                    <a:pt x="1477" y="416"/>
                    <a:pt x="1480" y="416"/>
                  </a:cubicBezTo>
                  <a:cubicBezTo>
                    <a:pt x="1486" y="416"/>
                    <a:pt x="1480" y="417"/>
                    <a:pt x="1463" y="420"/>
                  </a:cubicBezTo>
                  <a:cubicBezTo>
                    <a:pt x="1452" y="423"/>
                    <a:pt x="1443" y="431"/>
                    <a:pt x="1446" y="431"/>
                  </a:cubicBezTo>
                  <a:cubicBezTo>
                    <a:pt x="1447" y="431"/>
                    <a:pt x="1448" y="430"/>
                    <a:pt x="1451" y="429"/>
                  </a:cubicBezTo>
                  <a:cubicBezTo>
                    <a:pt x="1452" y="429"/>
                    <a:pt x="1454" y="429"/>
                    <a:pt x="1455" y="429"/>
                  </a:cubicBezTo>
                  <a:cubicBezTo>
                    <a:pt x="1465" y="429"/>
                    <a:pt x="1467" y="435"/>
                    <a:pt x="1478" y="435"/>
                  </a:cubicBezTo>
                  <a:cubicBezTo>
                    <a:pt x="1479" y="438"/>
                    <a:pt x="1479" y="441"/>
                    <a:pt x="1466" y="444"/>
                  </a:cubicBezTo>
                  <a:cubicBezTo>
                    <a:pt x="1453" y="448"/>
                    <a:pt x="1469" y="462"/>
                    <a:pt x="1482" y="463"/>
                  </a:cubicBezTo>
                  <a:cubicBezTo>
                    <a:pt x="1485" y="462"/>
                    <a:pt x="1487" y="462"/>
                    <a:pt x="1489" y="462"/>
                  </a:cubicBezTo>
                  <a:cubicBezTo>
                    <a:pt x="1494" y="462"/>
                    <a:pt x="1493" y="464"/>
                    <a:pt x="1482" y="466"/>
                  </a:cubicBezTo>
                  <a:cubicBezTo>
                    <a:pt x="1469" y="468"/>
                    <a:pt x="1470" y="471"/>
                    <a:pt x="1470" y="474"/>
                  </a:cubicBezTo>
                  <a:cubicBezTo>
                    <a:pt x="1483" y="475"/>
                    <a:pt x="1470" y="477"/>
                    <a:pt x="1458" y="480"/>
                  </a:cubicBezTo>
                  <a:cubicBezTo>
                    <a:pt x="1455" y="479"/>
                    <a:pt x="1453" y="479"/>
                    <a:pt x="1452" y="479"/>
                  </a:cubicBezTo>
                  <a:cubicBezTo>
                    <a:pt x="1444" y="479"/>
                    <a:pt x="1444" y="482"/>
                    <a:pt x="1445" y="487"/>
                  </a:cubicBezTo>
                  <a:cubicBezTo>
                    <a:pt x="1459" y="489"/>
                    <a:pt x="1460" y="501"/>
                    <a:pt x="1461" y="510"/>
                  </a:cubicBezTo>
                  <a:cubicBezTo>
                    <a:pt x="1463" y="526"/>
                    <a:pt x="1477" y="527"/>
                    <a:pt x="1503" y="529"/>
                  </a:cubicBezTo>
                  <a:lnTo>
                    <a:pt x="1529" y="528"/>
                  </a:lnTo>
                  <a:lnTo>
                    <a:pt x="1503" y="532"/>
                  </a:lnTo>
                  <a:cubicBezTo>
                    <a:pt x="1490" y="533"/>
                    <a:pt x="1464" y="541"/>
                    <a:pt x="1464" y="541"/>
                  </a:cubicBezTo>
                  <a:cubicBezTo>
                    <a:pt x="1465" y="543"/>
                    <a:pt x="1467" y="543"/>
                    <a:pt x="1470" y="543"/>
                  </a:cubicBezTo>
                  <a:cubicBezTo>
                    <a:pt x="1475" y="543"/>
                    <a:pt x="1483" y="542"/>
                    <a:pt x="1491" y="540"/>
                  </a:cubicBezTo>
                  <a:cubicBezTo>
                    <a:pt x="1494" y="540"/>
                    <a:pt x="1496" y="540"/>
                    <a:pt x="1498" y="540"/>
                  </a:cubicBezTo>
                  <a:cubicBezTo>
                    <a:pt x="1504" y="540"/>
                    <a:pt x="1502" y="543"/>
                    <a:pt x="1492" y="549"/>
                  </a:cubicBezTo>
                  <a:cubicBezTo>
                    <a:pt x="1480" y="558"/>
                    <a:pt x="1480" y="560"/>
                    <a:pt x="1493" y="562"/>
                  </a:cubicBezTo>
                  <a:cubicBezTo>
                    <a:pt x="1495" y="565"/>
                    <a:pt x="1495" y="568"/>
                    <a:pt x="1482" y="573"/>
                  </a:cubicBezTo>
                  <a:cubicBezTo>
                    <a:pt x="1482" y="575"/>
                    <a:pt x="1482" y="575"/>
                    <a:pt x="1484" y="575"/>
                  </a:cubicBezTo>
                  <a:cubicBezTo>
                    <a:pt x="1486" y="575"/>
                    <a:pt x="1490" y="575"/>
                    <a:pt x="1496" y="574"/>
                  </a:cubicBezTo>
                  <a:cubicBezTo>
                    <a:pt x="1498" y="573"/>
                    <a:pt x="1500" y="573"/>
                    <a:pt x="1502" y="573"/>
                  </a:cubicBezTo>
                  <a:cubicBezTo>
                    <a:pt x="1508" y="573"/>
                    <a:pt x="1506" y="576"/>
                    <a:pt x="1496" y="581"/>
                  </a:cubicBezTo>
                  <a:cubicBezTo>
                    <a:pt x="1471" y="587"/>
                    <a:pt x="1471" y="595"/>
                    <a:pt x="1482" y="595"/>
                  </a:cubicBezTo>
                  <a:cubicBezTo>
                    <a:pt x="1483" y="595"/>
                    <a:pt x="1484" y="595"/>
                    <a:pt x="1484" y="595"/>
                  </a:cubicBezTo>
                  <a:cubicBezTo>
                    <a:pt x="1488" y="595"/>
                    <a:pt x="1491" y="594"/>
                    <a:pt x="1493" y="594"/>
                  </a:cubicBezTo>
                  <a:cubicBezTo>
                    <a:pt x="1498" y="594"/>
                    <a:pt x="1498" y="596"/>
                    <a:pt x="1498" y="599"/>
                  </a:cubicBezTo>
                  <a:cubicBezTo>
                    <a:pt x="1499" y="602"/>
                    <a:pt x="1499" y="605"/>
                    <a:pt x="1512" y="606"/>
                  </a:cubicBezTo>
                  <a:lnTo>
                    <a:pt x="1514" y="612"/>
                  </a:lnTo>
                  <a:cubicBezTo>
                    <a:pt x="1514" y="613"/>
                    <a:pt x="1511" y="614"/>
                    <a:pt x="1508" y="614"/>
                  </a:cubicBezTo>
                  <a:cubicBezTo>
                    <a:pt x="1505" y="614"/>
                    <a:pt x="1500" y="613"/>
                    <a:pt x="1500" y="611"/>
                  </a:cubicBezTo>
                  <a:lnTo>
                    <a:pt x="1487" y="616"/>
                  </a:lnTo>
                  <a:cubicBezTo>
                    <a:pt x="1488" y="622"/>
                    <a:pt x="1488" y="625"/>
                    <a:pt x="1501" y="627"/>
                  </a:cubicBezTo>
                  <a:cubicBezTo>
                    <a:pt x="1510" y="626"/>
                    <a:pt x="1516" y="626"/>
                    <a:pt x="1519" y="626"/>
                  </a:cubicBezTo>
                  <a:cubicBezTo>
                    <a:pt x="1525" y="626"/>
                    <a:pt x="1520" y="627"/>
                    <a:pt x="1502" y="630"/>
                  </a:cubicBezTo>
                  <a:cubicBezTo>
                    <a:pt x="1489" y="632"/>
                    <a:pt x="1477" y="637"/>
                    <a:pt x="1490" y="638"/>
                  </a:cubicBezTo>
                  <a:cubicBezTo>
                    <a:pt x="1492" y="638"/>
                    <a:pt x="1494" y="638"/>
                    <a:pt x="1496" y="638"/>
                  </a:cubicBezTo>
                  <a:cubicBezTo>
                    <a:pt x="1514" y="638"/>
                    <a:pt x="1502" y="642"/>
                    <a:pt x="1490" y="645"/>
                  </a:cubicBezTo>
                  <a:cubicBezTo>
                    <a:pt x="1464" y="645"/>
                    <a:pt x="1464" y="645"/>
                    <a:pt x="1491" y="654"/>
                  </a:cubicBezTo>
                  <a:cubicBezTo>
                    <a:pt x="1492" y="659"/>
                    <a:pt x="1507" y="670"/>
                    <a:pt x="1508" y="679"/>
                  </a:cubicBezTo>
                  <a:cubicBezTo>
                    <a:pt x="1510" y="692"/>
                    <a:pt x="1510" y="697"/>
                    <a:pt x="1498" y="703"/>
                  </a:cubicBezTo>
                  <a:cubicBezTo>
                    <a:pt x="1496" y="703"/>
                    <a:pt x="1493" y="704"/>
                    <a:pt x="1492" y="704"/>
                  </a:cubicBezTo>
                  <a:lnTo>
                    <a:pt x="1492" y="704"/>
                  </a:lnTo>
                  <a:cubicBezTo>
                    <a:pt x="1496" y="703"/>
                    <a:pt x="1499" y="703"/>
                    <a:pt x="1502" y="703"/>
                  </a:cubicBezTo>
                  <a:cubicBezTo>
                    <a:pt x="1511" y="703"/>
                    <a:pt x="1512" y="707"/>
                    <a:pt x="1512" y="713"/>
                  </a:cubicBezTo>
                  <a:cubicBezTo>
                    <a:pt x="1500" y="724"/>
                    <a:pt x="1515" y="729"/>
                    <a:pt x="1528" y="730"/>
                  </a:cubicBezTo>
                  <a:cubicBezTo>
                    <a:pt x="1527" y="726"/>
                    <a:pt x="1527" y="723"/>
                    <a:pt x="1527" y="723"/>
                  </a:cubicBezTo>
                  <a:cubicBezTo>
                    <a:pt x="1534" y="722"/>
                    <a:pt x="1539" y="722"/>
                    <a:pt x="1542" y="722"/>
                  </a:cubicBezTo>
                  <a:cubicBezTo>
                    <a:pt x="1553" y="722"/>
                    <a:pt x="1551" y="725"/>
                    <a:pt x="1542" y="731"/>
                  </a:cubicBezTo>
                  <a:cubicBezTo>
                    <a:pt x="1542" y="734"/>
                    <a:pt x="1528" y="735"/>
                    <a:pt x="1516" y="738"/>
                  </a:cubicBezTo>
                  <a:cubicBezTo>
                    <a:pt x="1502" y="740"/>
                    <a:pt x="1490" y="745"/>
                    <a:pt x="1490" y="748"/>
                  </a:cubicBezTo>
                  <a:cubicBezTo>
                    <a:pt x="1490" y="750"/>
                    <a:pt x="1490" y="752"/>
                    <a:pt x="1494" y="752"/>
                  </a:cubicBezTo>
                  <a:cubicBezTo>
                    <a:pt x="1496" y="752"/>
                    <a:pt x="1499" y="751"/>
                    <a:pt x="1503" y="749"/>
                  </a:cubicBezTo>
                  <a:cubicBezTo>
                    <a:pt x="1509" y="748"/>
                    <a:pt x="1512" y="748"/>
                    <a:pt x="1514" y="748"/>
                  </a:cubicBezTo>
                  <a:cubicBezTo>
                    <a:pt x="1517" y="748"/>
                    <a:pt x="1517" y="749"/>
                    <a:pt x="1517" y="750"/>
                  </a:cubicBezTo>
                  <a:cubicBezTo>
                    <a:pt x="1517" y="753"/>
                    <a:pt x="1518" y="757"/>
                    <a:pt x="1532" y="758"/>
                  </a:cubicBezTo>
                  <a:cubicBezTo>
                    <a:pt x="1534" y="757"/>
                    <a:pt x="1537" y="757"/>
                    <a:pt x="1538" y="757"/>
                  </a:cubicBezTo>
                  <a:cubicBezTo>
                    <a:pt x="1544" y="757"/>
                    <a:pt x="1545" y="760"/>
                    <a:pt x="1545" y="762"/>
                  </a:cubicBezTo>
                  <a:cubicBezTo>
                    <a:pt x="1533" y="767"/>
                    <a:pt x="1533" y="774"/>
                    <a:pt x="1533" y="774"/>
                  </a:cubicBezTo>
                  <a:lnTo>
                    <a:pt x="1520" y="775"/>
                  </a:lnTo>
                  <a:cubicBezTo>
                    <a:pt x="1511" y="777"/>
                    <a:pt x="1502" y="779"/>
                    <a:pt x="1495" y="783"/>
                  </a:cubicBezTo>
                  <a:cubicBezTo>
                    <a:pt x="1495" y="784"/>
                    <a:pt x="1498" y="784"/>
                    <a:pt x="1501" y="784"/>
                  </a:cubicBezTo>
                  <a:cubicBezTo>
                    <a:pt x="1505" y="784"/>
                    <a:pt x="1508" y="784"/>
                    <a:pt x="1508" y="784"/>
                  </a:cubicBezTo>
                  <a:cubicBezTo>
                    <a:pt x="1508" y="784"/>
                    <a:pt x="1508" y="784"/>
                    <a:pt x="1509" y="784"/>
                  </a:cubicBezTo>
                  <a:cubicBezTo>
                    <a:pt x="1521" y="784"/>
                    <a:pt x="1530" y="856"/>
                    <a:pt x="1532" y="864"/>
                  </a:cubicBezTo>
                  <a:cubicBezTo>
                    <a:pt x="1522" y="871"/>
                    <a:pt x="1520" y="878"/>
                    <a:pt x="1527" y="878"/>
                  </a:cubicBezTo>
                  <a:cubicBezTo>
                    <a:pt x="1528" y="878"/>
                    <a:pt x="1530" y="878"/>
                    <a:pt x="1533" y="877"/>
                  </a:cubicBezTo>
                  <a:cubicBezTo>
                    <a:pt x="1534" y="877"/>
                    <a:pt x="1534" y="877"/>
                    <a:pt x="1535" y="877"/>
                  </a:cubicBezTo>
                  <a:cubicBezTo>
                    <a:pt x="1546" y="877"/>
                    <a:pt x="1547" y="891"/>
                    <a:pt x="1549" y="909"/>
                  </a:cubicBezTo>
                  <a:cubicBezTo>
                    <a:pt x="1553" y="929"/>
                    <a:pt x="1554" y="944"/>
                    <a:pt x="1565" y="944"/>
                  </a:cubicBezTo>
                  <a:cubicBezTo>
                    <a:pt x="1566" y="944"/>
                    <a:pt x="1567" y="944"/>
                    <a:pt x="1567" y="944"/>
                  </a:cubicBezTo>
                  <a:cubicBezTo>
                    <a:pt x="1567" y="944"/>
                    <a:pt x="1567" y="947"/>
                    <a:pt x="1569" y="953"/>
                  </a:cubicBezTo>
                  <a:cubicBezTo>
                    <a:pt x="1570" y="960"/>
                    <a:pt x="1583" y="963"/>
                    <a:pt x="1583" y="966"/>
                  </a:cubicBezTo>
                  <a:cubicBezTo>
                    <a:pt x="1595" y="967"/>
                    <a:pt x="1597" y="970"/>
                    <a:pt x="1589" y="970"/>
                  </a:cubicBezTo>
                  <a:cubicBezTo>
                    <a:pt x="1588" y="970"/>
                    <a:pt x="1586" y="970"/>
                    <a:pt x="1584" y="970"/>
                  </a:cubicBezTo>
                  <a:cubicBezTo>
                    <a:pt x="1571" y="972"/>
                    <a:pt x="1557" y="974"/>
                    <a:pt x="1558" y="977"/>
                  </a:cubicBezTo>
                  <a:cubicBezTo>
                    <a:pt x="1558" y="980"/>
                    <a:pt x="1562" y="981"/>
                    <a:pt x="1567" y="981"/>
                  </a:cubicBezTo>
                  <a:cubicBezTo>
                    <a:pt x="1572" y="981"/>
                    <a:pt x="1579" y="980"/>
                    <a:pt x="1585" y="979"/>
                  </a:cubicBezTo>
                  <a:cubicBezTo>
                    <a:pt x="1588" y="978"/>
                    <a:pt x="1591" y="978"/>
                    <a:pt x="1593" y="978"/>
                  </a:cubicBezTo>
                  <a:cubicBezTo>
                    <a:pt x="1598" y="978"/>
                    <a:pt x="1599" y="980"/>
                    <a:pt x="1599" y="980"/>
                  </a:cubicBezTo>
                  <a:cubicBezTo>
                    <a:pt x="1599" y="983"/>
                    <a:pt x="1599" y="983"/>
                    <a:pt x="1585" y="986"/>
                  </a:cubicBezTo>
                  <a:lnTo>
                    <a:pt x="1560" y="989"/>
                  </a:lnTo>
                  <a:lnTo>
                    <a:pt x="1560" y="992"/>
                  </a:lnTo>
                  <a:cubicBezTo>
                    <a:pt x="1563" y="992"/>
                    <a:pt x="1565" y="992"/>
                    <a:pt x="1567" y="992"/>
                  </a:cubicBezTo>
                  <a:cubicBezTo>
                    <a:pt x="1573" y="992"/>
                    <a:pt x="1573" y="993"/>
                    <a:pt x="1573" y="993"/>
                  </a:cubicBezTo>
                  <a:cubicBezTo>
                    <a:pt x="1574" y="997"/>
                    <a:pt x="1574" y="997"/>
                    <a:pt x="1547" y="1000"/>
                  </a:cubicBezTo>
                  <a:cubicBezTo>
                    <a:pt x="1525" y="1004"/>
                    <a:pt x="1522" y="1007"/>
                    <a:pt x="1539" y="1007"/>
                  </a:cubicBezTo>
                  <a:cubicBezTo>
                    <a:pt x="1542" y="1007"/>
                    <a:pt x="1545" y="1007"/>
                    <a:pt x="1548" y="1007"/>
                  </a:cubicBezTo>
                  <a:lnTo>
                    <a:pt x="1562" y="1011"/>
                  </a:lnTo>
                  <a:cubicBezTo>
                    <a:pt x="1536" y="1018"/>
                    <a:pt x="1563" y="1020"/>
                    <a:pt x="1576" y="1021"/>
                  </a:cubicBezTo>
                  <a:cubicBezTo>
                    <a:pt x="1554" y="1027"/>
                    <a:pt x="1552" y="1031"/>
                    <a:pt x="1569" y="1031"/>
                  </a:cubicBezTo>
                  <a:cubicBezTo>
                    <a:pt x="1571" y="1031"/>
                    <a:pt x="1574" y="1031"/>
                    <a:pt x="1578" y="1030"/>
                  </a:cubicBezTo>
                  <a:cubicBezTo>
                    <a:pt x="1580" y="1030"/>
                    <a:pt x="1583" y="1030"/>
                    <a:pt x="1584" y="1030"/>
                  </a:cubicBezTo>
                  <a:cubicBezTo>
                    <a:pt x="1590" y="1030"/>
                    <a:pt x="1588" y="1033"/>
                    <a:pt x="1579" y="1037"/>
                  </a:cubicBezTo>
                  <a:cubicBezTo>
                    <a:pt x="1566" y="1042"/>
                    <a:pt x="1566" y="1045"/>
                    <a:pt x="1567" y="1051"/>
                  </a:cubicBezTo>
                  <a:cubicBezTo>
                    <a:pt x="1581" y="1052"/>
                    <a:pt x="1583" y="1074"/>
                    <a:pt x="1587" y="1099"/>
                  </a:cubicBezTo>
                  <a:cubicBezTo>
                    <a:pt x="1590" y="1125"/>
                    <a:pt x="1592" y="1143"/>
                    <a:pt x="1603" y="1143"/>
                  </a:cubicBezTo>
                  <a:cubicBezTo>
                    <a:pt x="1604" y="1143"/>
                    <a:pt x="1605" y="1143"/>
                    <a:pt x="1606" y="1143"/>
                  </a:cubicBezTo>
                  <a:lnTo>
                    <a:pt x="1606" y="1143"/>
                  </a:lnTo>
                  <a:cubicBezTo>
                    <a:pt x="1606" y="1146"/>
                    <a:pt x="1606" y="1146"/>
                    <a:pt x="1593" y="1152"/>
                  </a:cubicBezTo>
                  <a:cubicBezTo>
                    <a:pt x="1582" y="1153"/>
                    <a:pt x="1580" y="1155"/>
                    <a:pt x="1597" y="1155"/>
                  </a:cubicBezTo>
                  <a:cubicBezTo>
                    <a:pt x="1600" y="1155"/>
                    <a:pt x="1603" y="1155"/>
                    <a:pt x="1607" y="1155"/>
                  </a:cubicBezTo>
                  <a:cubicBezTo>
                    <a:pt x="1620" y="1156"/>
                    <a:pt x="1634" y="1154"/>
                    <a:pt x="1607" y="1158"/>
                  </a:cubicBezTo>
                  <a:cubicBezTo>
                    <a:pt x="1594" y="1161"/>
                    <a:pt x="1594" y="1166"/>
                    <a:pt x="1597" y="1178"/>
                  </a:cubicBezTo>
                  <a:cubicBezTo>
                    <a:pt x="1598" y="1188"/>
                    <a:pt x="1599" y="1199"/>
                    <a:pt x="1609" y="1199"/>
                  </a:cubicBezTo>
                  <a:cubicBezTo>
                    <a:pt x="1610" y="1199"/>
                    <a:pt x="1611" y="1199"/>
                    <a:pt x="1612" y="1199"/>
                  </a:cubicBezTo>
                  <a:cubicBezTo>
                    <a:pt x="1621" y="1202"/>
                    <a:pt x="1624" y="1203"/>
                    <a:pt x="1621" y="1203"/>
                  </a:cubicBezTo>
                  <a:cubicBezTo>
                    <a:pt x="1620" y="1203"/>
                    <a:pt x="1617" y="1202"/>
                    <a:pt x="1612" y="1202"/>
                  </a:cubicBezTo>
                  <a:cubicBezTo>
                    <a:pt x="1585" y="1202"/>
                    <a:pt x="1574" y="1220"/>
                    <a:pt x="1602" y="1226"/>
                  </a:cubicBezTo>
                  <a:cubicBezTo>
                    <a:pt x="1602" y="1228"/>
                    <a:pt x="1602" y="1231"/>
                    <a:pt x="1590" y="1233"/>
                  </a:cubicBezTo>
                  <a:cubicBezTo>
                    <a:pt x="1590" y="1237"/>
                    <a:pt x="1590" y="1240"/>
                    <a:pt x="1604" y="1247"/>
                  </a:cubicBezTo>
                  <a:lnTo>
                    <a:pt x="1607" y="1268"/>
                  </a:lnTo>
                  <a:cubicBezTo>
                    <a:pt x="1608" y="1275"/>
                    <a:pt x="1621" y="1278"/>
                    <a:pt x="1621" y="1278"/>
                  </a:cubicBezTo>
                  <a:cubicBezTo>
                    <a:pt x="1622" y="1280"/>
                    <a:pt x="1622" y="1281"/>
                    <a:pt x="1622" y="1282"/>
                  </a:cubicBezTo>
                  <a:lnTo>
                    <a:pt x="1622" y="1282"/>
                  </a:lnTo>
                  <a:cubicBezTo>
                    <a:pt x="1609" y="1284"/>
                    <a:pt x="1611" y="1300"/>
                    <a:pt x="1613" y="1321"/>
                  </a:cubicBezTo>
                  <a:cubicBezTo>
                    <a:pt x="1617" y="1342"/>
                    <a:pt x="1619" y="1361"/>
                    <a:pt x="1606" y="1366"/>
                  </a:cubicBezTo>
                  <a:cubicBezTo>
                    <a:pt x="1606" y="1366"/>
                    <a:pt x="1607" y="1369"/>
                    <a:pt x="1620" y="1370"/>
                  </a:cubicBezTo>
                  <a:cubicBezTo>
                    <a:pt x="1623" y="1370"/>
                    <a:pt x="1626" y="1370"/>
                    <a:pt x="1629" y="1370"/>
                  </a:cubicBezTo>
                  <a:cubicBezTo>
                    <a:pt x="1646" y="1370"/>
                    <a:pt x="1645" y="1373"/>
                    <a:pt x="1634" y="1378"/>
                  </a:cubicBezTo>
                  <a:cubicBezTo>
                    <a:pt x="1609" y="1385"/>
                    <a:pt x="1610" y="1396"/>
                    <a:pt x="1633" y="1396"/>
                  </a:cubicBezTo>
                  <a:cubicBezTo>
                    <a:pt x="1634" y="1396"/>
                    <a:pt x="1635" y="1396"/>
                    <a:pt x="1636" y="1396"/>
                  </a:cubicBezTo>
                  <a:lnTo>
                    <a:pt x="1636" y="1396"/>
                  </a:lnTo>
                  <a:lnTo>
                    <a:pt x="1624" y="1398"/>
                  </a:lnTo>
                  <a:cubicBezTo>
                    <a:pt x="1599" y="1405"/>
                    <a:pt x="1610" y="1412"/>
                    <a:pt x="1633" y="1412"/>
                  </a:cubicBezTo>
                  <a:cubicBezTo>
                    <a:pt x="1635" y="1412"/>
                    <a:pt x="1636" y="1412"/>
                    <a:pt x="1638" y="1412"/>
                  </a:cubicBezTo>
                  <a:lnTo>
                    <a:pt x="1638" y="1412"/>
                  </a:lnTo>
                  <a:cubicBezTo>
                    <a:pt x="1626" y="1417"/>
                    <a:pt x="1612" y="1422"/>
                    <a:pt x="1626" y="1423"/>
                  </a:cubicBezTo>
                  <a:cubicBezTo>
                    <a:pt x="1627" y="1426"/>
                    <a:pt x="1627" y="1426"/>
                    <a:pt x="1600" y="1430"/>
                  </a:cubicBezTo>
                  <a:cubicBezTo>
                    <a:pt x="1588" y="1432"/>
                    <a:pt x="1574" y="1434"/>
                    <a:pt x="1574" y="1438"/>
                  </a:cubicBezTo>
                  <a:cubicBezTo>
                    <a:pt x="1575" y="1438"/>
                    <a:pt x="1577" y="1439"/>
                    <a:pt x="1580" y="1439"/>
                  </a:cubicBezTo>
                  <a:cubicBezTo>
                    <a:pt x="1585" y="1439"/>
                    <a:pt x="1593" y="1438"/>
                    <a:pt x="1601" y="1437"/>
                  </a:cubicBezTo>
                  <a:lnTo>
                    <a:pt x="1602" y="1442"/>
                  </a:lnTo>
                  <a:cubicBezTo>
                    <a:pt x="1602" y="1442"/>
                    <a:pt x="1602" y="1444"/>
                    <a:pt x="1608" y="1444"/>
                  </a:cubicBezTo>
                  <a:cubicBezTo>
                    <a:pt x="1610" y="1444"/>
                    <a:pt x="1612" y="1444"/>
                    <a:pt x="1616" y="1443"/>
                  </a:cubicBezTo>
                  <a:cubicBezTo>
                    <a:pt x="1618" y="1443"/>
                    <a:pt x="1620" y="1443"/>
                    <a:pt x="1621" y="1443"/>
                  </a:cubicBezTo>
                  <a:cubicBezTo>
                    <a:pt x="1628" y="1443"/>
                    <a:pt x="1629" y="1445"/>
                    <a:pt x="1629" y="1448"/>
                  </a:cubicBezTo>
                  <a:cubicBezTo>
                    <a:pt x="1623" y="1449"/>
                    <a:pt x="1622" y="1450"/>
                    <a:pt x="1625" y="1450"/>
                  </a:cubicBezTo>
                  <a:cubicBezTo>
                    <a:pt x="1628" y="1450"/>
                    <a:pt x="1635" y="1448"/>
                    <a:pt x="1643" y="1445"/>
                  </a:cubicBezTo>
                  <a:cubicBezTo>
                    <a:pt x="1651" y="1445"/>
                    <a:pt x="1660" y="1443"/>
                    <a:pt x="1665" y="1443"/>
                  </a:cubicBezTo>
                  <a:cubicBezTo>
                    <a:pt x="1667" y="1443"/>
                    <a:pt x="1668" y="1444"/>
                    <a:pt x="1668" y="1444"/>
                  </a:cubicBezTo>
                  <a:lnTo>
                    <a:pt x="1695" y="1441"/>
                  </a:lnTo>
                  <a:cubicBezTo>
                    <a:pt x="1721" y="1437"/>
                    <a:pt x="1735" y="1435"/>
                    <a:pt x="1747" y="1426"/>
                  </a:cubicBezTo>
                  <a:cubicBezTo>
                    <a:pt x="1756" y="1414"/>
                    <a:pt x="1767" y="1404"/>
                    <a:pt x="1753" y="1404"/>
                  </a:cubicBezTo>
                  <a:cubicBezTo>
                    <a:pt x="1751" y="1404"/>
                    <a:pt x="1748" y="1404"/>
                    <a:pt x="1744" y="1405"/>
                  </a:cubicBezTo>
                  <a:cubicBezTo>
                    <a:pt x="1744" y="1405"/>
                    <a:pt x="1730" y="1404"/>
                    <a:pt x="1730" y="1401"/>
                  </a:cubicBezTo>
                  <a:cubicBezTo>
                    <a:pt x="1730" y="1397"/>
                    <a:pt x="1742" y="1393"/>
                    <a:pt x="1742" y="1393"/>
                  </a:cubicBezTo>
                  <a:cubicBezTo>
                    <a:pt x="1756" y="1391"/>
                    <a:pt x="1754" y="1378"/>
                    <a:pt x="1753" y="1362"/>
                  </a:cubicBezTo>
                  <a:cubicBezTo>
                    <a:pt x="1750" y="1345"/>
                    <a:pt x="1749" y="1336"/>
                    <a:pt x="1762" y="1330"/>
                  </a:cubicBezTo>
                  <a:cubicBezTo>
                    <a:pt x="1774" y="1324"/>
                    <a:pt x="1774" y="1322"/>
                    <a:pt x="1774" y="1322"/>
                  </a:cubicBezTo>
                  <a:lnTo>
                    <a:pt x="1774" y="1322"/>
                  </a:lnTo>
                  <a:cubicBezTo>
                    <a:pt x="1773" y="1322"/>
                    <a:pt x="1773" y="1322"/>
                    <a:pt x="1773" y="1322"/>
                  </a:cubicBezTo>
                  <a:cubicBezTo>
                    <a:pt x="1760" y="1322"/>
                    <a:pt x="1758" y="1305"/>
                    <a:pt x="1756" y="1284"/>
                  </a:cubicBezTo>
                  <a:cubicBezTo>
                    <a:pt x="1753" y="1263"/>
                    <a:pt x="1751" y="1242"/>
                    <a:pt x="1739" y="1242"/>
                  </a:cubicBezTo>
                  <a:cubicBezTo>
                    <a:pt x="1738" y="1242"/>
                    <a:pt x="1737" y="1242"/>
                    <a:pt x="1737" y="1242"/>
                  </a:cubicBezTo>
                  <a:lnTo>
                    <a:pt x="1737" y="1236"/>
                  </a:lnTo>
                  <a:cubicBezTo>
                    <a:pt x="1749" y="1235"/>
                    <a:pt x="1749" y="1228"/>
                    <a:pt x="1748" y="1222"/>
                  </a:cubicBezTo>
                  <a:cubicBezTo>
                    <a:pt x="1735" y="1218"/>
                    <a:pt x="1733" y="1211"/>
                    <a:pt x="1733" y="1211"/>
                  </a:cubicBezTo>
                  <a:cubicBezTo>
                    <a:pt x="1747" y="1210"/>
                    <a:pt x="1746" y="1207"/>
                    <a:pt x="1746" y="1200"/>
                  </a:cubicBezTo>
                  <a:cubicBezTo>
                    <a:pt x="1745" y="1195"/>
                    <a:pt x="1745" y="1192"/>
                    <a:pt x="1738" y="1192"/>
                  </a:cubicBezTo>
                  <a:cubicBezTo>
                    <a:pt x="1736" y="1192"/>
                    <a:pt x="1734" y="1193"/>
                    <a:pt x="1731" y="1193"/>
                  </a:cubicBezTo>
                  <a:cubicBezTo>
                    <a:pt x="1729" y="1181"/>
                    <a:pt x="1732" y="1167"/>
                    <a:pt x="1740" y="1157"/>
                  </a:cubicBezTo>
                  <a:cubicBezTo>
                    <a:pt x="1753" y="1152"/>
                    <a:pt x="1739" y="1150"/>
                    <a:pt x="1726" y="1149"/>
                  </a:cubicBezTo>
                  <a:cubicBezTo>
                    <a:pt x="1721" y="1150"/>
                    <a:pt x="1717" y="1150"/>
                    <a:pt x="1713" y="1150"/>
                  </a:cubicBezTo>
                  <a:cubicBezTo>
                    <a:pt x="1705" y="1150"/>
                    <a:pt x="1699" y="1149"/>
                    <a:pt x="1699" y="1147"/>
                  </a:cubicBezTo>
                  <a:lnTo>
                    <a:pt x="1726" y="1144"/>
                  </a:lnTo>
                  <a:cubicBezTo>
                    <a:pt x="1730" y="1144"/>
                    <a:pt x="1732" y="1144"/>
                    <a:pt x="1734" y="1144"/>
                  </a:cubicBezTo>
                  <a:cubicBezTo>
                    <a:pt x="1739" y="1144"/>
                    <a:pt x="1739" y="1143"/>
                    <a:pt x="1738" y="1138"/>
                  </a:cubicBezTo>
                  <a:lnTo>
                    <a:pt x="1737" y="1133"/>
                  </a:lnTo>
                  <a:cubicBezTo>
                    <a:pt x="1736" y="1133"/>
                    <a:pt x="1735" y="1133"/>
                    <a:pt x="1735" y="1133"/>
                  </a:cubicBezTo>
                  <a:cubicBezTo>
                    <a:pt x="1724" y="1133"/>
                    <a:pt x="1722" y="1118"/>
                    <a:pt x="1720" y="1098"/>
                  </a:cubicBezTo>
                  <a:cubicBezTo>
                    <a:pt x="1717" y="1072"/>
                    <a:pt x="1716" y="1062"/>
                    <a:pt x="1705" y="1062"/>
                  </a:cubicBezTo>
                  <a:cubicBezTo>
                    <a:pt x="1704" y="1062"/>
                    <a:pt x="1703" y="1062"/>
                    <a:pt x="1702" y="1062"/>
                  </a:cubicBezTo>
                  <a:cubicBezTo>
                    <a:pt x="1699" y="1062"/>
                    <a:pt x="1697" y="1062"/>
                    <a:pt x="1696" y="1062"/>
                  </a:cubicBezTo>
                  <a:cubicBezTo>
                    <a:pt x="1689" y="1062"/>
                    <a:pt x="1691" y="1059"/>
                    <a:pt x="1700" y="1049"/>
                  </a:cubicBezTo>
                  <a:cubicBezTo>
                    <a:pt x="1737" y="1025"/>
                    <a:pt x="1737" y="1025"/>
                    <a:pt x="1723" y="1024"/>
                  </a:cubicBezTo>
                  <a:lnTo>
                    <a:pt x="1723" y="1024"/>
                  </a:lnTo>
                  <a:cubicBezTo>
                    <a:pt x="1724" y="1027"/>
                    <a:pt x="1711" y="1029"/>
                    <a:pt x="1698" y="1032"/>
                  </a:cubicBezTo>
                  <a:cubicBezTo>
                    <a:pt x="1690" y="1033"/>
                    <a:pt x="1684" y="1033"/>
                    <a:pt x="1681" y="1033"/>
                  </a:cubicBezTo>
                  <a:cubicBezTo>
                    <a:pt x="1674" y="1033"/>
                    <a:pt x="1680" y="1030"/>
                    <a:pt x="1698" y="1025"/>
                  </a:cubicBezTo>
                  <a:cubicBezTo>
                    <a:pt x="1723" y="1021"/>
                    <a:pt x="1705" y="978"/>
                    <a:pt x="1679" y="978"/>
                  </a:cubicBezTo>
                  <a:cubicBezTo>
                    <a:pt x="1679" y="978"/>
                    <a:pt x="1679" y="978"/>
                    <a:pt x="1678" y="978"/>
                  </a:cubicBezTo>
                  <a:lnTo>
                    <a:pt x="1691" y="975"/>
                  </a:lnTo>
                  <a:cubicBezTo>
                    <a:pt x="1704" y="973"/>
                    <a:pt x="1704" y="971"/>
                    <a:pt x="1702" y="959"/>
                  </a:cubicBezTo>
                  <a:cubicBezTo>
                    <a:pt x="1702" y="952"/>
                    <a:pt x="1701" y="949"/>
                    <a:pt x="1701" y="949"/>
                  </a:cubicBezTo>
                  <a:cubicBezTo>
                    <a:pt x="1698" y="949"/>
                    <a:pt x="1696" y="949"/>
                    <a:pt x="1694" y="949"/>
                  </a:cubicBezTo>
                  <a:cubicBezTo>
                    <a:pt x="1677" y="949"/>
                    <a:pt x="1688" y="933"/>
                    <a:pt x="1699" y="931"/>
                  </a:cubicBezTo>
                  <a:cubicBezTo>
                    <a:pt x="1712" y="925"/>
                    <a:pt x="1712" y="925"/>
                    <a:pt x="1711" y="919"/>
                  </a:cubicBezTo>
                  <a:cubicBezTo>
                    <a:pt x="1684" y="914"/>
                    <a:pt x="1695" y="897"/>
                    <a:pt x="1708" y="895"/>
                  </a:cubicBezTo>
                  <a:cubicBezTo>
                    <a:pt x="1708" y="895"/>
                    <a:pt x="1708" y="891"/>
                    <a:pt x="1708" y="888"/>
                  </a:cubicBezTo>
                  <a:cubicBezTo>
                    <a:pt x="1694" y="887"/>
                    <a:pt x="1693" y="881"/>
                    <a:pt x="1693" y="878"/>
                  </a:cubicBezTo>
                  <a:cubicBezTo>
                    <a:pt x="1692" y="872"/>
                    <a:pt x="1692" y="868"/>
                    <a:pt x="1688" y="868"/>
                  </a:cubicBezTo>
                  <a:cubicBezTo>
                    <a:pt x="1685" y="868"/>
                    <a:pt x="1683" y="869"/>
                    <a:pt x="1678" y="871"/>
                  </a:cubicBezTo>
                  <a:cubicBezTo>
                    <a:pt x="1670" y="872"/>
                    <a:pt x="1663" y="873"/>
                    <a:pt x="1657" y="873"/>
                  </a:cubicBezTo>
                  <a:cubicBezTo>
                    <a:pt x="1654" y="873"/>
                    <a:pt x="1652" y="872"/>
                    <a:pt x="1652" y="871"/>
                  </a:cubicBezTo>
                  <a:lnTo>
                    <a:pt x="1665" y="870"/>
                  </a:lnTo>
                  <a:cubicBezTo>
                    <a:pt x="1678" y="868"/>
                    <a:pt x="1677" y="859"/>
                    <a:pt x="1675" y="846"/>
                  </a:cubicBezTo>
                  <a:cubicBezTo>
                    <a:pt x="1674" y="831"/>
                    <a:pt x="1673" y="824"/>
                    <a:pt x="1685" y="820"/>
                  </a:cubicBezTo>
                  <a:lnTo>
                    <a:pt x="1672" y="818"/>
                  </a:lnTo>
                  <a:cubicBezTo>
                    <a:pt x="1658" y="817"/>
                    <a:pt x="1658" y="814"/>
                    <a:pt x="1672" y="812"/>
                  </a:cubicBezTo>
                  <a:cubicBezTo>
                    <a:pt x="1684" y="807"/>
                    <a:pt x="1683" y="795"/>
                    <a:pt x="1668" y="790"/>
                  </a:cubicBezTo>
                  <a:lnTo>
                    <a:pt x="1667" y="784"/>
                  </a:lnTo>
                  <a:cubicBezTo>
                    <a:pt x="1692" y="777"/>
                    <a:pt x="1692" y="769"/>
                    <a:pt x="1670" y="769"/>
                  </a:cubicBezTo>
                  <a:cubicBezTo>
                    <a:pt x="1669" y="769"/>
                    <a:pt x="1668" y="769"/>
                    <a:pt x="1666" y="769"/>
                  </a:cubicBezTo>
                  <a:cubicBezTo>
                    <a:pt x="1678" y="767"/>
                    <a:pt x="1678" y="763"/>
                    <a:pt x="1678" y="760"/>
                  </a:cubicBezTo>
                  <a:cubicBezTo>
                    <a:pt x="1664" y="757"/>
                    <a:pt x="1663" y="744"/>
                    <a:pt x="1676" y="742"/>
                  </a:cubicBezTo>
                  <a:lnTo>
                    <a:pt x="1675" y="739"/>
                  </a:lnTo>
                  <a:cubicBezTo>
                    <a:pt x="1662" y="738"/>
                    <a:pt x="1662" y="734"/>
                    <a:pt x="1662" y="732"/>
                  </a:cubicBezTo>
                  <a:cubicBezTo>
                    <a:pt x="1661" y="729"/>
                    <a:pt x="1661" y="725"/>
                    <a:pt x="1647" y="724"/>
                  </a:cubicBezTo>
                  <a:cubicBezTo>
                    <a:pt x="1634" y="723"/>
                    <a:pt x="1634" y="720"/>
                    <a:pt x="1634" y="720"/>
                  </a:cubicBezTo>
                  <a:cubicBezTo>
                    <a:pt x="1633" y="719"/>
                    <a:pt x="1635" y="718"/>
                    <a:pt x="1639" y="718"/>
                  </a:cubicBezTo>
                  <a:cubicBezTo>
                    <a:pt x="1644" y="718"/>
                    <a:pt x="1652" y="719"/>
                    <a:pt x="1659" y="720"/>
                  </a:cubicBezTo>
                  <a:cubicBezTo>
                    <a:pt x="1662" y="720"/>
                    <a:pt x="1663" y="720"/>
                    <a:pt x="1665" y="720"/>
                  </a:cubicBezTo>
                  <a:cubicBezTo>
                    <a:pt x="1673" y="720"/>
                    <a:pt x="1669" y="713"/>
                    <a:pt x="1645" y="708"/>
                  </a:cubicBezTo>
                  <a:cubicBezTo>
                    <a:pt x="1629" y="706"/>
                    <a:pt x="1623" y="705"/>
                    <a:pt x="1625" y="705"/>
                  </a:cubicBezTo>
                  <a:cubicBezTo>
                    <a:pt x="1627" y="705"/>
                    <a:pt x="1634" y="705"/>
                    <a:pt x="1645" y="706"/>
                  </a:cubicBezTo>
                  <a:cubicBezTo>
                    <a:pt x="1651" y="707"/>
                    <a:pt x="1657" y="707"/>
                    <a:pt x="1660" y="707"/>
                  </a:cubicBezTo>
                  <a:cubicBezTo>
                    <a:pt x="1665" y="707"/>
                    <a:pt x="1666" y="706"/>
                    <a:pt x="1658" y="704"/>
                  </a:cubicBezTo>
                  <a:cubicBezTo>
                    <a:pt x="1658" y="704"/>
                    <a:pt x="1657" y="699"/>
                    <a:pt x="1649" y="699"/>
                  </a:cubicBezTo>
                  <a:cubicBezTo>
                    <a:pt x="1647" y="699"/>
                    <a:pt x="1646" y="699"/>
                    <a:pt x="1644" y="699"/>
                  </a:cubicBezTo>
                  <a:lnTo>
                    <a:pt x="1643" y="691"/>
                  </a:lnTo>
                  <a:cubicBezTo>
                    <a:pt x="1655" y="682"/>
                    <a:pt x="1655" y="679"/>
                    <a:pt x="1655" y="676"/>
                  </a:cubicBezTo>
                  <a:cubicBezTo>
                    <a:pt x="1641" y="675"/>
                    <a:pt x="1641" y="675"/>
                    <a:pt x="1654" y="669"/>
                  </a:cubicBezTo>
                  <a:cubicBezTo>
                    <a:pt x="1663" y="668"/>
                    <a:pt x="1665" y="667"/>
                    <a:pt x="1658" y="667"/>
                  </a:cubicBezTo>
                  <a:cubicBezTo>
                    <a:pt x="1654" y="667"/>
                    <a:pt x="1649" y="667"/>
                    <a:pt x="1640" y="668"/>
                  </a:cubicBezTo>
                  <a:cubicBezTo>
                    <a:pt x="1627" y="668"/>
                    <a:pt x="1627" y="665"/>
                    <a:pt x="1639" y="659"/>
                  </a:cubicBezTo>
                  <a:cubicBezTo>
                    <a:pt x="1659" y="657"/>
                    <a:pt x="1664" y="654"/>
                    <a:pt x="1658" y="654"/>
                  </a:cubicBezTo>
                  <a:cubicBezTo>
                    <a:pt x="1657" y="654"/>
                    <a:pt x="1655" y="654"/>
                    <a:pt x="1652" y="655"/>
                  </a:cubicBezTo>
                  <a:cubicBezTo>
                    <a:pt x="1638" y="654"/>
                    <a:pt x="1638" y="650"/>
                    <a:pt x="1638" y="650"/>
                  </a:cubicBezTo>
                  <a:cubicBezTo>
                    <a:pt x="1652" y="648"/>
                    <a:pt x="1648" y="620"/>
                    <a:pt x="1645" y="593"/>
                  </a:cubicBezTo>
                  <a:cubicBezTo>
                    <a:pt x="1644" y="591"/>
                    <a:pt x="1638" y="590"/>
                    <a:pt x="1631" y="590"/>
                  </a:cubicBezTo>
                  <a:cubicBezTo>
                    <a:pt x="1627" y="590"/>
                    <a:pt x="1622" y="590"/>
                    <a:pt x="1618" y="591"/>
                  </a:cubicBezTo>
                  <a:cubicBezTo>
                    <a:pt x="1609" y="592"/>
                    <a:pt x="1604" y="592"/>
                    <a:pt x="1603" y="592"/>
                  </a:cubicBezTo>
                  <a:cubicBezTo>
                    <a:pt x="1600" y="592"/>
                    <a:pt x="1609" y="590"/>
                    <a:pt x="1617" y="587"/>
                  </a:cubicBezTo>
                  <a:cubicBezTo>
                    <a:pt x="1643" y="581"/>
                    <a:pt x="1651" y="576"/>
                    <a:pt x="1642" y="576"/>
                  </a:cubicBezTo>
                  <a:cubicBezTo>
                    <a:pt x="1638" y="576"/>
                    <a:pt x="1629" y="578"/>
                    <a:pt x="1616" y="581"/>
                  </a:cubicBezTo>
                  <a:cubicBezTo>
                    <a:pt x="1604" y="584"/>
                    <a:pt x="1598" y="586"/>
                    <a:pt x="1597" y="586"/>
                  </a:cubicBezTo>
                  <a:cubicBezTo>
                    <a:pt x="1596" y="586"/>
                    <a:pt x="1603" y="584"/>
                    <a:pt x="1616" y="578"/>
                  </a:cubicBezTo>
                  <a:cubicBezTo>
                    <a:pt x="1628" y="573"/>
                    <a:pt x="1628" y="573"/>
                    <a:pt x="1615" y="572"/>
                  </a:cubicBezTo>
                  <a:cubicBezTo>
                    <a:pt x="1612" y="572"/>
                    <a:pt x="1609" y="572"/>
                    <a:pt x="1608" y="572"/>
                  </a:cubicBezTo>
                  <a:cubicBezTo>
                    <a:pt x="1602" y="572"/>
                    <a:pt x="1604" y="570"/>
                    <a:pt x="1615" y="568"/>
                  </a:cubicBezTo>
                  <a:cubicBezTo>
                    <a:pt x="1625" y="564"/>
                    <a:pt x="1636" y="560"/>
                    <a:pt x="1631" y="560"/>
                  </a:cubicBezTo>
                  <a:cubicBezTo>
                    <a:pt x="1630" y="560"/>
                    <a:pt x="1629" y="560"/>
                    <a:pt x="1627" y="560"/>
                  </a:cubicBezTo>
                  <a:cubicBezTo>
                    <a:pt x="1627" y="560"/>
                    <a:pt x="1627" y="557"/>
                    <a:pt x="1639" y="553"/>
                  </a:cubicBezTo>
                  <a:cubicBezTo>
                    <a:pt x="1652" y="547"/>
                    <a:pt x="1638" y="546"/>
                    <a:pt x="1625" y="545"/>
                  </a:cubicBezTo>
                  <a:cubicBezTo>
                    <a:pt x="1598" y="540"/>
                    <a:pt x="1598" y="537"/>
                    <a:pt x="1624" y="536"/>
                  </a:cubicBezTo>
                  <a:cubicBezTo>
                    <a:pt x="1649" y="535"/>
                    <a:pt x="1637" y="522"/>
                    <a:pt x="1612" y="522"/>
                  </a:cubicBezTo>
                  <a:cubicBezTo>
                    <a:pt x="1611" y="522"/>
                    <a:pt x="1610" y="522"/>
                    <a:pt x="1609" y="522"/>
                  </a:cubicBezTo>
                  <a:cubicBezTo>
                    <a:pt x="1598" y="523"/>
                    <a:pt x="1591" y="523"/>
                    <a:pt x="1588" y="523"/>
                  </a:cubicBezTo>
                  <a:cubicBezTo>
                    <a:pt x="1584" y="523"/>
                    <a:pt x="1588" y="522"/>
                    <a:pt x="1595" y="521"/>
                  </a:cubicBezTo>
                  <a:cubicBezTo>
                    <a:pt x="1609" y="519"/>
                    <a:pt x="1608" y="517"/>
                    <a:pt x="1608" y="517"/>
                  </a:cubicBezTo>
                  <a:cubicBezTo>
                    <a:pt x="1608" y="513"/>
                    <a:pt x="1608" y="510"/>
                    <a:pt x="1620" y="508"/>
                  </a:cubicBezTo>
                  <a:cubicBezTo>
                    <a:pt x="1620" y="508"/>
                    <a:pt x="1620" y="504"/>
                    <a:pt x="1607" y="501"/>
                  </a:cubicBezTo>
                  <a:cubicBezTo>
                    <a:pt x="1580" y="499"/>
                    <a:pt x="1591" y="487"/>
                    <a:pt x="1617" y="480"/>
                  </a:cubicBezTo>
                  <a:lnTo>
                    <a:pt x="1603" y="476"/>
                  </a:lnTo>
                  <a:cubicBezTo>
                    <a:pt x="1597" y="477"/>
                    <a:pt x="1591" y="477"/>
                    <a:pt x="1587" y="477"/>
                  </a:cubicBezTo>
                  <a:cubicBezTo>
                    <a:pt x="1572" y="477"/>
                    <a:pt x="1569" y="475"/>
                    <a:pt x="1590" y="472"/>
                  </a:cubicBezTo>
                  <a:lnTo>
                    <a:pt x="1602" y="470"/>
                  </a:lnTo>
                  <a:lnTo>
                    <a:pt x="1602" y="470"/>
                  </a:lnTo>
                  <a:cubicBezTo>
                    <a:pt x="1601" y="470"/>
                    <a:pt x="1600" y="470"/>
                    <a:pt x="1600" y="470"/>
                  </a:cubicBezTo>
                  <a:cubicBezTo>
                    <a:pt x="1577" y="470"/>
                    <a:pt x="1589" y="456"/>
                    <a:pt x="1613" y="453"/>
                  </a:cubicBezTo>
                  <a:cubicBezTo>
                    <a:pt x="1627" y="450"/>
                    <a:pt x="1627" y="450"/>
                    <a:pt x="1627" y="447"/>
                  </a:cubicBezTo>
                  <a:lnTo>
                    <a:pt x="1627" y="447"/>
                  </a:lnTo>
                  <a:lnTo>
                    <a:pt x="1613" y="449"/>
                  </a:lnTo>
                  <a:cubicBezTo>
                    <a:pt x="1605" y="451"/>
                    <a:pt x="1597" y="452"/>
                    <a:pt x="1592" y="452"/>
                  </a:cubicBezTo>
                  <a:cubicBezTo>
                    <a:pt x="1589" y="452"/>
                    <a:pt x="1587" y="451"/>
                    <a:pt x="1587" y="450"/>
                  </a:cubicBezTo>
                  <a:cubicBezTo>
                    <a:pt x="1587" y="447"/>
                    <a:pt x="1587" y="444"/>
                    <a:pt x="1599" y="441"/>
                  </a:cubicBezTo>
                  <a:cubicBezTo>
                    <a:pt x="1610" y="438"/>
                    <a:pt x="1621" y="433"/>
                    <a:pt x="1616" y="433"/>
                  </a:cubicBezTo>
                  <a:cubicBezTo>
                    <a:pt x="1615" y="433"/>
                    <a:pt x="1613" y="433"/>
                    <a:pt x="1611" y="434"/>
                  </a:cubicBezTo>
                  <a:cubicBezTo>
                    <a:pt x="1611" y="434"/>
                    <a:pt x="1611" y="430"/>
                    <a:pt x="1624" y="426"/>
                  </a:cubicBezTo>
                  <a:lnTo>
                    <a:pt x="1622" y="413"/>
                  </a:lnTo>
                  <a:cubicBezTo>
                    <a:pt x="1609" y="413"/>
                    <a:pt x="1608" y="403"/>
                    <a:pt x="1620" y="401"/>
                  </a:cubicBezTo>
                  <a:cubicBezTo>
                    <a:pt x="1619" y="393"/>
                    <a:pt x="1613" y="388"/>
                    <a:pt x="1606" y="387"/>
                  </a:cubicBezTo>
                  <a:cubicBezTo>
                    <a:pt x="1604" y="376"/>
                    <a:pt x="1603" y="371"/>
                    <a:pt x="1616" y="367"/>
                  </a:cubicBezTo>
                  <a:cubicBezTo>
                    <a:pt x="1629" y="364"/>
                    <a:pt x="1629" y="364"/>
                    <a:pt x="1616" y="363"/>
                  </a:cubicBezTo>
                  <a:cubicBezTo>
                    <a:pt x="1613" y="364"/>
                    <a:pt x="1611" y="364"/>
                    <a:pt x="1609" y="364"/>
                  </a:cubicBezTo>
                  <a:cubicBezTo>
                    <a:pt x="1602" y="364"/>
                    <a:pt x="1602" y="360"/>
                    <a:pt x="1601" y="355"/>
                  </a:cubicBezTo>
                  <a:cubicBezTo>
                    <a:pt x="1600" y="349"/>
                    <a:pt x="1600" y="345"/>
                    <a:pt x="1600" y="345"/>
                  </a:cubicBezTo>
                  <a:cubicBezTo>
                    <a:pt x="1594" y="347"/>
                    <a:pt x="1590" y="347"/>
                    <a:pt x="1589" y="347"/>
                  </a:cubicBezTo>
                  <a:cubicBezTo>
                    <a:pt x="1587" y="347"/>
                    <a:pt x="1587" y="346"/>
                    <a:pt x="1587" y="344"/>
                  </a:cubicBezTo>
                  <a:cubicBezTo>
                    <a:pt x="1585" y="338"/>
                    <a:pt x="1597" y="318"/>
                    <a:pt x="1595" y="312"/>
                  </a:cubicBezTo>
                  <a:cubicBezTo>
                    <a:pt x="1594" y="304"/>
                    <a:pt x="1594" y="300"/>
                    <a:pt x="1591" y="300"/>
                  </a:cubicBezTo>
                  <a:cubicBezTo>
                    <a:pt x="1590" y="300"/>
                    <a:pt x="1587" y="303"/>
                    <a:pt x="1581" y="308"/>
                  </a:cubicBezTo>
                  <a:cubicBezTo>
                    <a:pt x="1581" y="310"/>
                    <a:pt x="1579" y="313"/>
                    <a:pt x="1577" y="313"/>
                  </a:cubicBezTo>
                  <a:cubicBezTo>
                    <a:pt x="1576" y="313"/>
                    <a:pt x="1575" y="310"/>
                    <a:pt x="1581" y="302"/>
                  </a:cubicBezTo>
                  <a:cubicBezTo>
                    <a:pt x="1580" y="298"/>
                    <a:pt x="1590" y="275"/>
                    <a:pt x="1588" y="260"/>
                  </a:cubicBezTo>
                  <a:cubicBezTo>
                    <a:pt x="1586" y="246"/>
                    <a:pt x="1586" y="240"/>
                    <a:pt x="1582" y="240"/>
                  </a:cubicBezTo>
                  <a:cubicBezTo>
                    <a:pt x="1581" y="240"/>
                    <a:pt x="1578" y="242"/>
                    <a:pt x="1573" y="245"/>
                  </a:cubicBezTo>
                  <a:cubicBezTo>
                    <a:pt x="1563" y="254"/>
                    <a:pt x="1557" y="258"/>
                    <a:pt x="1555" y="258"/>
                  </a:cubicBezTo>
                  <a:cubicBezTo>
                    <a:pt x="1553" y="258"/>
                    <a:pt x="1559" y="252"/>
                    <a:pt x="1572" y="241"/>
                  </a:cubicBezTo>
                  <a:cubicBezTo>
                    <a:pt x="1589" y="221"/>
                    <a:pt x="1593" y="213"/>
                    <a:pt x="1589" y="213"/>
                  </a:cubicBezTo>
                  <a:cubicBezTo>
                    <a:pt x="1588" y="213"/>
                    <a:pt x="1585" y="214"/>
                    <a:pt x="1582" y="216"/>
                  </a:cubicBezTo>
                  <a:cubicBezTo>
                    <a:pt x="1577" y="217"/>
                    <a:pt x="1574" y="218"/>
                    <a:pt x="1572" y="218"/>
                  </a:cubicBezTo>
                  <a:cubicBezTo>
                    <a:pt x="1569" y="218"/>
                    <a:pt x="1569" y="217"/>
                    <a:pt x="1569" y="214"/>
                  </a:cubicBezTo>
                  <a:cubicBezTo>
                    <a:pt x="1581" y="206"/>
                    <a:pt x="1580" y="200"/>
                    <a:pt x="1566" y="198"/>
                  </a:cubicBezTo>
                  <a:cubicBezTo>
                    <a:pt x="1566" y="194"/>
                    <a:pt x="1566" y="194"/>
                    <a:pt x="1578" y="185"/>
                  </a:cubicBezTo>
                  <a:lnTo>
                    <a:pt x="1576" y="173"/>
                  </a:lnTo>
                  <a:cubicBezTo>
                    <a:pt x="1574" y="174"/>
                    <a:pt x="1572" y="175"/>
                    <a:pt x="1570" y="175"/>
                  </a:cubicBezTo>
                  <a:cubicBezTo>
                    <a:pt x="1552" y="175"/>
                    <a:pt x="1560" y="140"/>
                    <a:pt x="1570" y="124"/>
                  </a:cubicBezTo>
                  <a:cubicBezTo>
                    <a:pt x="1570" y="124"/>
                    <a:pt x="1569" y="122"/>
                    <a:pt x="1566" y="122"/>
                  </a:cubicBezTo>
                  <a:cubicBezTo>
                    <a:pt x="1564" y="122"/>
                    <a:pt x="1561" y="123"/>
                    <a:pt x="1556" y="125"/>
                  </a:cubicBezTo>
                  <a:cubicBezTo>
                    <a:pt x="1546" y="133"/>
                    <a:pt x="1541" y="136"/>
                    <a:pt x="1539" y="136"/>
                  </a:cubicBezTo>
                  <a:cubicBezTo>
                    <a:pt x="1536" y="136"/>
                    <a:pt x="1541" y="129"/>
                    <a:pt x="1555" y="115"/>
                  </a:cubicBezTo>
                  <a:cubicBezTo>
                    <a:pt x="1568" y="102"/>
                    <a:pt x="1574" y="96"/>
                    <a:pt x="1572" y="96"/>
                  </a:cubicBezTo>
                  <a:cubicBezTo>
                    <a:pt x="1571" y="96"/>
                    <a:pt x="1565" y="101"/>
                    <a:pt x="1554" y="109"/>
                  </a:cubicBezTo>
                  <a:cubicBezTo>
                    <a:pt x="1553" y="110"/>
                    <a:pt x="1552" y="111"/>
                    <a:pt x="1550" y="111"/>
                  </a:cubicBezTo>
                  <a:cubicBezTo>
                    <a:pt x="1542" y="111"/>
                    <a:pt x="1541" y="89"/>
                    <a:pt x="1562" y="70"/>
                  </a:cubicBezTo>
                  <a:lnTo>
                    <a:pt x="1585" y="44"/>
                  </a:lnTo>
                  <a:lnTo>
                    <a:pt x="1585" y="44"/>
                  </a:lnTo>
                  <a:cubicBezTo>
                    <a:pt x="1580" y="47"/>
                    <a:pt x="1578" y="48"/>
                    <a:pt x="1576" y="48"/>
                  </a:cubicBezTo>
                  <a:cubicBezTo>
                    <a:pt x="1574" y="48"/>
                    <a:pt x="1574" y="47"/>
                    <a:pt x="1573" y="47"/>
                  </a:cubicBezTo>
                  <a:lnTo>
                    <a:pt x="1571" y="48"/>
                  </a:lnTo>
                  <a:cubicBezTo>
                    <a:pt x="1565" y="56"/>
                    <a:pt x="1556" y="61"/>
                    <a:pt x="1546" y="61"/>
                  </a:cubicBezTo>
                  <a:cubicBezTo>
                    <a:pt x="1543" y="61"/>
                    <a:pt x="1541" y="61"/>
                    <a:pt x="1538" y="60"/>
                  </a:cubicBezTo>
                  <a:cubicBezTo>
                    <a:pt x="1528" y="60"/>
                    <a:pt x="1498" y="72"/>
                    <a:pt x="1487" y="72"/>
                  </a:cubicBezTo>
                  <a:cubicBezTo>
                    <a:pt x="1486" y="72"/>
                    <a:pt x="1486" y="72"/>
                    <a:pt x="1486" y="72"/>
                  </a:cubicBezTo>
                  <a:cubicBezTo>
                    <a:pt x="1475" y="72"/>
                    <a:pt x="1460" y="72"/>
                    <a:pt x="1463" y="59"/>
                  </a:cubicBezTo>
                  <a:cubicBezTo>
                    <a:pt x="1458" y="59"/>
                    <a:pt x="1452" y="59"/>
                    <a:pt x="1434" y="72"/>
                  </a:cubicBezTo>
                  <a:cubicBezTo>
                    <a:pt x="1428" y="78"/>
                    <a:pt x="1422" y="82"/>
                    <a:pt x="1419" y="82"/>
                  </a:cubicBezTo>
                  <a:cubicBezTo>
                    <a:pt x="1416" y="82"/>
                    <a:pt x="1415" y="78"/>
                    <a:pt x="1418" y="71"/>
                  </a:cubicBezTo>
                  <a:lnTo>
                    <a:pt x="1413" y="71"/>
                  </a:lnTo>
                  <a:cubicBezTo>
                    <a:pt x="1396" y="85"/>
                    <a:pt x="1391" y="85"/>
                    <a:pt x="1391" y="85"/>
                  </a:cubicBezTo>
                  <a:cubicBezTo>
                    <a:pt x="1396" y="75"/>
                    <a:pt x="1397" y="66"/>
                    <a:pt x="1394" y="66"/>
                  </a:cubicBezTo>
                  <a:cubicBezTo>
                    <a:pt x="1392" y="66"/>
                    <a:pt x="1390" y="67"/>
                    <a:pt x="1387" y="71"/>
                  </a:cubicBezTo>
                  <a:cubicBezTo>
                    <a:pt x="1382" y="82"/>
                    <a:pt x="1378" y="84"/>
                    <a:pt x="1372" y="84"/>
                  </a:cubicBezTo>
                  <a:cubicBezTo>
                    <a:pt x="1370" y="84"/>
                    <a:pt x="1368" y="84"/>
                    <a:pt x="1366" y="84"/>
                  </a:cubicBezTo>
                  <a:cubicBezTo>
                    <a:pt x="1363" y="77"/>
                    <a:pt x="1320" y="74"/>
                    <a:pt x="1275" y="72"/>
                  </a:cubicBezTo>
                  <a:cubicBezTo>
                    <a:pt x="1252" y="72"/>
                    <a:pt x="1230" y="72"/>
                    <a:pt x="1214" y="74"/>
                  </a:cubicBezTo>
                  <a:cubicBezTo>
                    <a:pt x="1199" y="75"/>
                    <a:pt x="1196" y="77"/>
                    <a:pt x="1195" y="80"/>
                  </a:cubicBezTo>
                  <a:lnTo>
                    <a:pt x="1177" y="80"/>
                  </a:lnTo>
                  <a:cubicBezTo>
                    <a:pt x="1177" y="69"/>
                    <a:pt x="1174" y="65"/>
                    <a:pt x="1170" y="65"/>
                  </a:cubicBezTo>
                  <a:cubicBezTo>
                    <a:pt x="1165" y="65"/>
                    <a:pt x="1157" y="72"/>
                    <a:pt x="1151" y="79"/>
                  </a:cubicBezTo>
                  <a:cubicBezTo>
                    <a:pt x="1149" y="93"/>
                    <a:pt x="1146" y="93"/>
                    <a:pt x="1142" y="93"/>
                  </a:cubicBezTo>
                  <a:cubicBezTo>
                    <a:pt x="1142" y="77"/>
                    <a:pt x="1139" y="70"/>
                    <a:pt x="1135" y="70"/>
                  </a:cubicBezTo>
                  <a:cubicBezTo>
                    <a:pt x="1133" y="70"/>
                    <a:pt x="1129" y="74"/>
                    <a:pt x="1127" y="79"/>
                  </a:cubicBezTo>
                  <a:cubicBezTo>
                    <a:pt x="1125" y="92"/>
                    <a:pt x="1124" y="98"/>
                    <a:pt x="1123" y="98"/>
                  </a:cubicBezTo>
                  <a:cubicBezTo>
                    <a:pt x="1122" y="98"/>
                    <a:pt x="1121" y="92"/>
                    <a:pt x="1121" y="78"/>
                  </a:cubicBezTo>
                  <a:cubicBezTo>
                    <a:pt x="1121" y="66"/>
                    <a:pt x="1120" y="60"/>
                    <a:pt x="1118" y="60"/>
                  </a:cubicBezTo>
                  <a:cubicBezTo>
                    <a:pt x="1115" y="60"/>
                    <a:pt x="1112" y="70"/>
                    <a:pt x="1109" y="91"/>
                  </a:cubicBezTo>
                  <a:cubicBezTo>
                    <a:pt x="1107" y="98"/>
                    <a:pt x="1106" y="102"/>
                    <a:pt x="1105" y="102"/>
                  </a:cubicBezTo>
                  <a:cubicBezTo>
                    <a:pt x="1104" y="102"/>
                    <a:pt x="1104" y="98"/>
                    <a:pt x="1102" y="91"/>
                  </a:cubicBezTo>
                  <a:cubicBezTo>
                    <a:pt x="1100" y="76"/>
                    <a:pt x="1098" y="69"/>
                    <a:pt x="1097" y="69"/>
                  </a:cubicBezTo>
                  <a:cubicBezTo>
                    <a:pt x="1097" y="69"/>
                    <a:pt x="1096" y="72"/>
                    <a:pt x="1096" y="78"/>
                  </a:cubicBezTo>
                  <a:cubicBezTo>
                    <a:pt x="1095" y="91"/>
                    <a:pt x="1093" y="97"/>
                    <a:pt x="1091" y="97"/>
                  </a:cubicBezTo>
                  <a:cubicBezTo>
                    <a:pt x="1090" y="97"/>
                    <a:pt x="1088" y="91"/>
                    <a:pt x="1086" y="77"/>
                  </a:cubicBezTo>
                  <a:cubicBezTo>
                    <a:pt x="1083" y="64"/>
                    <a:pt x="1082" y="58"/>
                    <a:pt x="1081" y="58"/>
                  </a:cubicBezTo>
                  <a:cubicBezTo>
                    <a:pt x="1080" y="58"/>
                    <a:pt x="1079" y="64"/>
                    <a:pt x="1077" y="77"/>
                  </a:cubicBezTo>
                  <a:cubicBezTo>
                    <a:pt x="1076" y="90"/>
                    <a:pt x="1072" y="97"/>
                    <a:pt x="1068" y="97"/>
                  </a:cubicBezTo>
                  <a:cubicBezTo>
                    <a:pt x="1064" y="97"/>
                    <a:pt x="1060" y="90"/>
                    <a:pt x="1058" y="77"/>
                  </a:cubicBezTo>
                  <a:cubicBezTo>
                    <a:pt x="1056" y="77"/>
                    <a:pt x="1054" y="71"/>
                    <a:pt x="1053" y="71"/>
                  </a:cubicBezTo>
                  <a:cubicBezTo>
                    <a:pt x="1053" y="71"/>
                    <a:pt x="1053" y="72"/>
                    <a:pt x="1053" y="77"/>
                  </a:cubicBezTo>
                  <a:lnTo>
                    <a:pt x="1049" y="63"/>
                  </a:lnTo>
                  <a:lnTo>
                    <a:pt x="1042" y="62"/>
                  </a:lnTo>
                  <a:lnTo>
                    <a:pt x="1042" y="76"/>
                  </a:lnTo>
                  <a:cubicBezTo>
                    <a:pt x="1029" y="68"/>
                    <a:pt x="1014" y="63"/>
                    <a:pt x="1000" y="61"/>
                  </a:cubicBezTo>
                  <a:cubicBezTo>
                    <a:pt x="992" y="61"/>
                    <a:pt x="986" y="61"/>
                    <a:pt x="981" y="61"/>
                  </a:cubicBezTo>
                  <a:cubicBezTo>
                    <a:pt x="963" y="61"/>
                    <a:pt x="960" y="63"/>
                    <a:pt x="962" y="74"/>
                  </a:cubicBezTo>
                  <a:cubicBezTo>
                    <a:pt x="963" y="87"/>
                    <a:pt x="963" y="94"/>
                    <a:pt x="961" y="94"/>
                  </a:cubicBezTo>
                  <a:cubicBezTo>
                    <a:pt x="959" y="94"/>
                    <a:pt x="957" y="87"/>
                    <a:pt x="956" y="74"/>
                  </a:cubicBezTo>
                  <a:cubicBezTo>
                    <a:pt x="953" y="74"/>
                    <a:pt x="946" y="60"/>
                    <a:pt x="940" y="60"/>
                  </a:cubicBezTo>
                  <a:cubicBezTo>
                    <a:pt x="934" y="59"/>
                    <a:pt x="928" y="59"/>
                    <a:pt x="928" y="45"/>
                  </a:cubicBezTo>
                  <a:lnTo>
                    <a:pt x="925" y="45"/>
                  </a:lnTo>
                  <a:cubicBezTo>
                    <a:pt x="921" y="61"/>
                    <a:pt x="913" y="67"/>
                    <a:pt x="906" y="67"/>
                  </a:cubicBezTo>
                  <a:cubicBezTo>
                    <a:pt x="900" y="67"/>
                    <a:pt x="894" y="64"/>
                    <a:pt x="890" y="58"/>
                  </a:cubicBezTo>
                  <a:cubicBezTo>
                    <a:pt x="884" y="58"/>
                    <a:pt x="881" y="58"/>
                    <a:pt x="875" y="71"/>
                  </a:cubicBezTo>
                  <a:cubicBezTo>
                    <a:pt x="872" y="77"/>
                    <a:pt x="870" y="80"/>
                    <a:pt x="869" y="80"/>
                  </a:cubicBezTo>
                  <a:cubicBezTo>
                    <a:pt x="868" y="80"/>
                    <a:pt x="867" y="77"/>
                    <a:pt x="865" y="70"/>
                  </a:cubicBezTo>
                  <a:cubicBezTo>
                    <a:pt x="865" y="63"/>
                    <a:pt x="859" y="55"/>
                    <a:pt x="854" y="55"/>
                  </a:cubicBezTo>
                  <a:cubicBezTo>
                    <a:pt x="850" y="55"/>
                    <a:pt x="847" y="59"/>
                    <a:pt x="847" y="70"/>
                  </a:cubicBezTo>
                  <a:lnTo>
                    <a:pt x="844" y="57"/>
                  </a:lnTo>
                  <a:cubicBezTo>
                    <a:pt x="843" y="53"/>
                    <a:pt x="842" y="51"/>
                    <a:pt x="841" y="51"/>
                  </a:cubicBezTo>
                  <a:cubicBezTo>
                    <a:pt x="839" y="51"/>
                    <a:pt x="837" y="61"/>
                    <a:pt x="837" y="70"/>
                  </a:cubicBezTo>
                  <a:cubicBezTo>
                    <a:pt x="837" y="82"/>
                    <a:pt x="837" y="88"/>
                    <a:pt x="836" y="88"/>
                  </a:cubicBezTo>
                  <a:cubicBezTo>
                    <a:pt x="835" y="88"/>
                    <a:pt x="833" y="78"/>
                    <a:pt x="832" y="57"/>
                  </a:cubicBezTo>
                  <a:cubicBezTo>
                    <a:pt x="832" y="41"/>
                    <a:pt x="830" y="34"/>
                    <a:pt x="829" y="34"/>
                  </a:cubicBezTo>
                  <a:cubicBezTo>
                    <a:pt x="829" y="34"/>
                    <a:pt x="828" y="38"/>
                    <a:pt x="828" y="43"/>
                  </a:cubicBezTo>
                  <a:cubicBezTo>
                    <a:pt x="826" y="52"/>
                    <a:pt x="823" y="61"/>
                    <a:pt x="821" y="61"/>
                  </a:cubicBezTo>
                  <a:cubicBezTo>
                    <a:pt x="821" y="61"/>
                    <a:pt x="820" y="60"/>
                    <a:pt x="819" y="56"/>
                  </a:cubicBezTo>
                  <a:cubicBezTo>
                    <a:pt x="816" y="56"/>
                    <a:pt x="812" y="56"/>
                    <a:pt x="812" y="83"/>
                  </a:cubicBezTo>
                  <a:cubicBezTo>
                    <a:pt x="812" y="94"/>
                    <a:pt x="810" y="95"/>
                    <a:pt x="808" y="95"/>
                  </a:cubicBezTo>
                  <a:cubicBezTo>
                    <a:pt x="808" y="95"/>
                    <a:pt x="807" y="95"/>
                    <a:pt x="807" y="95"/>
                  </a:cubicBezTo>
                  <a:cubicBezTo>
                    <a:pt x="806" y="86"/>
                    <a:pt x="807" y="77"/>
                    <a:pt x="809" y="69"/>
                  </a:cubicBezTo>
                  <a:lnTo>
                    <a:pt x="804" y="69"/>
                  </a:lnTo>
                  <a:cubicBezTo>
                    <a:pt x="800" y="69"/>
                    <a:pt x="793" y="56"/>
                    <a:pt x="793" y="42"/>
                  </a:cubicBezTo>
                  <a:cubicBezTo>
                    <a:pt x="792" y="37"/>
                    <a:pt x="791" y="33"/>
                    <a:pt x="791" y="33"/>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49"/>
          <p:cNvGrpSpPr/>
          <p:nvPr/>
        </p:nvGrpSpPr>
        <p:grpSpPr>
          <a:xfrm rot="1733392">
            <a:off x="6233635" y="3535032"/>
            <a:ext cx="677000" cy="322624"/>
            <a:chOff x="2191238" y="3248224"/>
            <a:chExt cx="677039" cy="322643"/>
          </a:xfrm>
        </p:grpSpPr>
        <p:sp>
          <p:nvSpPr>
            <p:cNvPr id="12497" name="Google Shape;12497;p49"/>
            <p:cNvSpPr/>
            <p:nvPr/>
          </p:nvSpPr>
          <p:spPr>
            <a:xfrm>
              <a:off x="2191238" y="3260554"/>
              <a:ext cx="648163" cy="310313"/>
            </a:xfrm>
            <a:custGeom>
              <a:avLst/>
              <a:gdLst/>
              <a:ahLst/>
              <a:cxnLst/>
              <a:rect l="l" t="t" r="r" b="b"/>
              <a:pathLst>
                <a:path w="6308" h="3020" extrusionOk="0">
                  <a:moveTo>
                    <a:pt x="6167" y="29"/>
                  </a:moveTo>
                  <a:cubicBezTo>
                    <a:pt x="6172" y="29"/>
                    <a:pt x="6183" y="41"/>
                    <a:pt x="6191" y="59"/>
                  </a:cubicBezTo>
                  <a:cubicBezTo>
                    <a:pt x="6200" y="71"/>
                    <a:pt x="6205" y="76"/>
                    <a:pt x="6203" y="76"/>
                  </a:cubicBezTo>
                  <a:cubicBezTo>
                    <a:pt x="6202" y="76"/>
                    <a:pt x="6196" y="72"/>
                    <a:pt x="6186" y="66"/>
                  </a:cubicBezTo>
                  <a:cubicBezTo>
                    <a:pt x="6175" y="59"/>
                    <a:pt x="6164" y="51"/>
                    <a:pt x="6168" y="44"/>
                  </a:cubicBezTo>
                  <a:cubicBezTo>
                    <a:pt x="6163" y="34"/>
                    <a:pt x="6164" y="29"/>
                    <a:pt x="6167" y="29"/>
                  </a:cubicBezTo>
                  <a:close/>
                  <a:moveTo>
                    <a:pt x="5442" y="955"/>
                  </a:moveTo>
                  <a:cubicBezTo>
                    <a:pt x="5444" y="955"/>
                    <a:pt x="5446" y="958"/>
                    <a:pt x="5451" y="963"/>
                  </a:cubicBezTo>
                  <a:cubicBezTo>
                    <a:pt x="5460" y="972"/>
                    <a:pt x="5464" y="987"/>
                    <a:pt x="5458" y="993"/>
                  </a:cubicBezTo>
                  <a:cubicBezTo>
                    <a:pt x="5457" y="994"/>
                    <a:pt x="5457" y="994"/>
                    <a:pt x="5456" y="994"/>
                  </a:cubicBezTo>
                  <a:cubicBezTo>
                    <a:pt x="5448" y="994"/>
                    <a:pt x="5434" y="978"/>
                    <a:pt x="5436" y="960"/>
                  </a:cubicBezTo>
                  <a:cubicBezTo>
                    <a:pt x="5439" y="957"/>
                    <a:pt x="5440" y="955"/>
                    <a:pt x="5442" y="955"/>
                  </a:cubicBezTo>
                  <a:close/>
                  <a:moveTo>
                    <a:pt x="5267" y="1186"/>
                  </a:moveTo>
                  <a:cubicBezTo>
                    <a:pt x="5268" y="1186"/>
                    <a:pt x="5269" y="1187"/>
                    <a:pt x="5271" y="1189"/>
                  </a:cubicBezTo>
                  <a:cubicBezTo>
                    <a:pt x="5277" y="1196"/>
                    <a:pt x="5281" y="1205"/>
                    <a:pt x="5283" y="1214"/>
                  </a:cubicBezTo>
                  <a:cubicBezTo>
                    <a:pt x="5283" y="1214"/>
                    <a:pt x="5284" y="1223"/>
                    <a:pt x="5281" y="1223"/>
                  </a:cubicBezTo>
                  <a:cubicBezTo>
                    <a:pt x="5280" y="1223"/>
                    <a:pt x="5279" y="1222"/>
                    <a:pt x="5276" y="1220"/>
                  </a:cubicBezTo>
                  <a:lnTo>
                    <a:pt x="5267" y="1210"/>
                  </a:lnTo>
                  <a:cubicBezTo>
                    <a:pt x="5266" y="1198"/>
                    <a:pt x="5263" y="1186"/>
                    <a:pt x="5267" y="1186"/>
                  </a:cubicBezTo>
                  <a:close/>
                  <a:moveTo>
                    <a:pt x="5012" y="1412"/>
                  </a:moveTo>
                  <a:cubicBezTo>
                    <a:pt x="5017" y="1412"/>
                    <a:pt x="5022" y="1419"/>
                    <a:pt x="5022" y="1419"/>
                  </a:cubicBezTo>
                  <a:cubicBezTo>
                    <a:pt x="5022" y="1419"/>
                    <a:pt x="5031" y="1429"/>
                    <a:pt x="5024" y="1434"/>
                  </a:cubicBezTo>
                  <a:cubicBezTo>
                    <a:pt x="5015" y="1431"/>
                    <a:pt x="5007" y="1426"/>
                    <a:pt x="5000" y="1419"/>
                  </a:cubicBezTo>
                  <a:lnTo>
                    <a:pt x="5007" y="1414"/>
                  </a:lnTo>
                  <a:cubicBezTo>
                    <a:pt x="5009" y="1413"/>
                    <a:pt x="5010" y="1412"/>
                    <a:pt x="5012" y="1412"/>
                  </a:cubicBezTo>
                  <a:close/>
                  <a:moveTo>
                    <a:pt x="4963" y="1483"/>
                  </a:moveTo>
                  <a:cubicBezTo>
                    <a:pt x="4965" y="1483"/>
                    <a:pt x="4967" y="1486"/>
                    <a:pt x="4972" y="1493"/>
                  </a:cubicBezTo>
                  <a:lnTo>
                    <a:pt x="4966" y="1497"/>
                  </a:lnTo>
                  <a:lnTo>
                    <a:pt x="4951" y="1493"/>
                  </a:lnTo>
                  <a:lnTo>
                    <a:pt x="4958" y="1487"/>
                  </a:lnTo>
                  <a:cubicBezTo>
                    <a:pt x="4960" y="1485"/>
                    <a:pt x="4961" y="1483"/>
                    <a:pt x="4963" y="1483"/>
                  </a:cubicBezTo>
                  <a:close/>
                  <a:moveTo>
                    <a:pt x="4955" y="1516"/>
                  </a:moveTo>
                  <a:cubicBezTo>
                    <a:pt x="4954" y="1516"/>
                    <a:pt x="4953" y="1518"/>
                    <a:pt x="4953" y="1524"/>
                  </a:cubicBezTo>
                  <a:cubicBezTo>
                    <a:pt x="4957" y="1521"/>
                    <a:pt x="4956" y="1516"/>
                    <a:pt x="4955" y="1516"/>
                  </a:cubicBezTo>
                  <a:close/>
                  <a:moveTo>
                    <a:pt x="4897" y="1536"/>
                  </a:moveTo>
                  <a:cubicBezTo>
                    <a:pt x="4899" y="1536"/>
                    <a:pt x="4901" y="1538"/>
                    <a:pt x="4905" y="1544"/>
                  </a:cubicBezTo>
                  <a:lnTo>
                    <a:pt x="4898" y="1550"/>
                  </a:lnTo>
                  <a:lnTo>
                    <a:pt x="4884" y="1544"/>
                  </a:lnTo>
                  <a:lnTo>
                    <a:pt x="4890" y="1540"/>
                  </a:lnTo>
                  <a:cubicBezTo>
                    <a:pt x="4893" y="1537"/>
                    <a:pt x="4895" y="1536"/>
                    <a:pt x="4897" y="1536"/>
                  </a:cubicBezTo>
                  <a:close/>
                  <a:moveTo>
                    <a:pt x="4739" y="1535"/>
                  </a:moveTo>
                  <a:cubicBezTo>
                    <a:pt x="4747" y="1545"/>
                    <a:pt x="4755" y="1557"/>
                    <a:pt x="4748" y="1561"/>
                  </a:cubicBezTo>
                  <a:lnTo>
                    <a:pt x="4733" y="1555"/>
                  </a:lnTo>
                  <a:lnTo>
                    <a:pt x="4732" y="1540"/>
                  </a:lnTo>
                  <a:lnTo>
                    <a:pt x="4739" y="1535"/>
                  </a:lnTo>
                  <a:close/>
                  <a:moveTo>
                    <a:pt x="4841" y="1564"/>
                  </a:moveTo>
                  <a:cubicBezTo>
                    <a:pt x="4843" y="1564"/>
                    <a:pt x="4846" y="1565"/>
                    <a:pt x="4849" y="1569"/>
                  </a:cubicBezTo>
                  <a:cubicBezTo>
                    <a:pt x="4857" y="1580"/>
                    <a:pt x="4857" y="1580"/>
                    <a:pt x="4850" y="1585"/>
                  </a:cubicBezTo>
                  <a:cubicBezTo>
                    <a:pt x="4844" y="1589"/>
                    <a:pt x="4841" y="1592"/>
                    <a:pt x="4839" y="1592"/>
                  </a:cubicBezTo>
                  <a:cubicBezTo>
                    <a:pt x="4836" y="1592"/>
                    <a:pt x="4836" y="1588"/>
                    <a:pt x="4836" y="1579"/>
                  </a:cubicBezTo>
                  <a:cubicBezTo>
                    <a:pt x="4835" y="1569"/>
                    <a:pt x="4837" y="1564"/>
                    <a:pt x="4841" y="1564"/>
                  </a:cubicBezTo>
                  <a:close/>
                  <a:moveTo>
                    <a:pt x="4906" y="1603"/>
                  </a:moveTo>
                  <a:cubicBezTo>
                    <a:pt x="4907" y="1604"/>
                    <a:pt x="4908" y="1605"/>
                    <a:pt x="4910" y="1607"/>
                  </a:cubicBezTo>
                  <a:cubicBezTo>
                    <a:pt x="4910" y="1607"/>
                    <a:pt x="4911" y="1608"/>
                    <a:pt x="4912" y="1608"/>
                  </a:cubicBezTo>
                  <a:lnTo>
                    <a:pt x="4912" y="1608"/>
                  </a:lnTo>
                  <a:cubicBezTo>
                    <a:pt x="4910" y="1607"/>
                    <a:pt x="4908" y="1605"/>
                    <a:pt x="4906" y="1603"/>
                  </a:cubicBezTo>
                  <a:close/>
                  <a:moveTo>
                    <a:pt x="4912" y="1608"/>
                  </a:moveTo>
                  <a:cubicBezTo>
                    <a:pt x="4915" y="1611"/>
                    <a:pt x="4917" y="1612"/>
                    <a:pt x="4918" y="1612"/>
                  </a:cubicBezTo>
                  <a:cubicBezTo>
                    <a:pt x="4919" y="1612"/>
                    <a:pt x="4917" y="1610"/>
                    <a:pt x="4912" y="1608"/>
                  </a:cubicBezTo>
                  <a:close/>
                  <a:moveTo>
                    <a:pt x="4665" y="1606"/>
                  </a:moveTo>
                  <a:cubicBezTo>
                    <a:pt x="4667" y="1606"/>
                    <a:pt x="4669" y="1609"/>
                    <a:pt x="4674" y="1615"/>
                  </a:cubicBezTo>
                  <a:cubicBezTo>
                    <a:pt x="4674" y="1615"/>
                    <a:pt x="4681" y="1626"/>
                    <a:pt x="4674" y="1631"/>
                  </a:cubicBezTo>
                  <a:lnTo>
                    <a:pt x="4659" y="1625"/>
                  </a:lnTo>
                  <a:cubicBezTo>
                    <a:pt x="4652" y="1614"/>
                    <a:pt x="4659" y="1609"/>
                    <a:pt x="4659" y="1609"/>
                  </a:cubicBezTo>
                  <a:cubicBezTo>
                    <a:pt x="4662" y="1607"/>
                    <a:pt x="4664" y="1606"/>
                    <a:pt x="4665" y="1606"/>
                  </a:cubicBezTo>
                  <a:close/>
                  <a:moveTo>
                    <a:pt x="4104" y="2041"/>
                  </a:moveTo>
                  <a:cubicBezTo>
                    <a:pt x="4111" y="2052"/>
                    <a:pt x="4118" y="2064"/>
                    <a:pt x="4110" y="2068"/>
                  </a:cubicBezTo>
                  <a:lnTo>
                    <a:pt x="4102" y="2071"/>
                  </a:lnTo>
                  <a:cubicBezTo>
                    <a:pt x="4098" y="2064"/>
                    <a:pt x="4096" y="2054"/>
                    <a:pt x="4097" y="2045"/>
                  </a:cubicBezTo>
                  <a:lnTo>
                    <a:pt x="4104" y="2041"/>
                  </a:lnTo>
                  <a:close/>
                  <a:moveTo>
                    <a:pt x="3805" y="2205"/>
                  </a:moveTo>
                  <a:cubicBezTo>
                    <a:pt x="3808" y="2205"/>
                    <a:pt x="3809" y="2208"/>
                    <a:pt x="3812" y="2215"/>
                  </a:cubicBezTo>
                  <a:cubicBezTo>
                    <a:pt x="3818" y="2227"/>
                    <a:pt x="3802" y="2234"/>
                    <a:pt x="3794" y="2237"/>
                  </a:cubicBezTo>
                  <a:cubicBezTo>
                    <a:pt x="3783" y="2233"/>
                    <a:pt x="3782" y="2217"/>
                    <a:pt x="3791" y="2211"/>
                  </a:cubicBezTo>
                  <a:cubicBezTo>
                    <a:pt x="3798" y="2207"/>
                    <a:pt x="3802" y="2205"/>
                    <a:pt x="3805" y="2205"/>
                  </a:cubicBezTo>
                  <a:close/>
                  <a:moveTo>
                    <a:pt x="3118" y="2383"/>
                  </a:moveTo>
                  <a:cubicBezTo>
                    <a:pt x="3121" y="2396"/>
                    <a:pt x="3126" y="2409"/>
                    <a:pt x="3118" y="2411"/>
                  </a:cubicBezTo>
                  <a:lnTo>
                    <a:pt x="3110" y="2414"/>
                  </a:lnTo>
                  <a:cubicBezTo>
                    <a:pt x="3108" y="2405"/>
                    <a:pt x="3108" y="2396"/>
                    <a:pt x="3110" y="2386"/>
                  </a:cubicBezTo>
                  <a:lnTo>
                    <a:pt x="3118" y="2383"/>
                  </a:lnTo>
                  <a:close/>
                  <a:moveTo>
                    <a:pt x="3247" y="2424"/>
                  </a:moveTo>
                  <a:cubicBezTo>
                    <a:pt x="3252" y="2437"/>
                    <a:pt x="3255" y="2450"/>
                    <a:pt x="3247" y="2452"/>
                  </a:cubicBezTo>
                  <a:lnTo>
                    <a:pt x="3235" y="2442"/>
                  </a:lnTo>
                  <a:lnTo>
                    <a:pt x="3239" y="2427"/>
                  </a:lnTo>
                  <a:lnTo>
                    <a:pt x="3247" y="2424"/>
                  </a:lnTo>
                  <a:close/>
                  <a:moveTo>
                    <a:pt x="3005" y="2513"/>
                  </a:moveTo>
                  <a:cubicBezTo>
                    <a:pt x="3008" y="2513"/>
                    <a:pt x="3009" y="2516"/>
                    <a:pt x="3011" y="2526"/>
                  </a:cubicBezTo>
                  <a:cubicBezTo>
                    <a:pt x="3014" y="2535"/>
                    <a:pt x="3014" y="2544"/>
                    <a:pt x="3010" y="2553"/>
                  </a:cubicBezTo>
                  <a:cubicBezTo>
                    <a:pt x="3010" y="2553"/>
                    <a:pt x="3010" y="2553"/>
                    <a:pt x="3009" y="2553"/>
                  </a:cubicBezTo>
                  <a:cubicBezTo>
                    <a:pt x="3003" y="2553"/>
                    <a:pt x="3003" y="2527"/>
                    <a:pt x="2999" y="2515"/>
                  </a:cubicBezTo>
                  <a:cubicBezTo>
                    <a:pt x="3002" y="2514"/>
                    <a:pt x="3004" y="2513"/>
                    <a:pt x="3005" y="2513"/>
                  </a:cubicBezTo>
                  <a:close/>
                  <a:moveTo>
                    <a:pt x="1988" y="2551"/>
                  </a:moveTo>
                  <a:cubicBezTo>
                    <a:pt x="1987" y="2551"/>
                    <a:pt x="1986" y="2551"/>
                    <a:pt x="1984" y="2552"/>
                  </a:cubicBezTo>
                  <a:cubicBezTo>
                    <a:pt x="1967" y="2553"/>
                    <a:pt x="1967" y="2553"/>
                    <a:pt x="1977" y="2565"/>
                  </a:cubicBezTo>
                  <a:lnTo>
                    <a:pt x="1993" y="2564"/>
                  </a:lnTo>
                  <a:cubicBezTo>
                    <a:pt x="1992" y="2553"/>
                    <a:pt x="1992" y="2551"/>
                    <a:pt x="1988" y="2551"/>
                  </a:cubicBezTo>
                  <a:close/>
                  <a:moveTo>
                    <a:pt x="296" y="2572"/>
                  </a:moveTo>
                  <a:lnTo>
                    <a:pt x="301" y="2586"/>
                  </a:lnTo>
                  <a:lnTo>
                    <a:pt x="309" y="2587"/>
                  </a:lnTo>
                  <a:cubicBezTo>
                    <a:pt x="311" y="2575"/>
                    <a:pt x="311" y="2575"/>
                    <a:pt x="304" y="2574"/>
                  </a:cubicBezTo>
                  <a:lnTo>
                    <a:pt x="296" y="2572"/>
                  </a:lnTo>
                  <a:close/>
                  <a:moveTo>
                    <a:pt x="2814" y="2579"/>
                  </a:moveTo>
                  <a:cubicBezTo>
                    <a:pt x="2817" y="2591"/>
                    <a:pt x="2821" y="2604"/>
                    <a:pt x="2813" y="2605"/>
                  </a:cubicBezTo>
                  <a:lnTo>
                    <a:pt x="2801" y="2595"/>
                  </a:lnTo>
                  <a:lnTo>
                    <a:pt x="2806" y="2581"/>
                  </a:lnTo>
                  <a:lnTo>
                    <a:pt x="2814" y="2579"/>
                  </a:lnTo>
                  <a:close/>
                  <a:moveTo>
                    <a:pt x="167" y="2614"/>
                  </a:moveTo>
                  <a:cubicBezTo>
                    <a:pt x="170" y="2614"/>
                    <a:pt x="173" y="2615"/>
                    <a:pt x="176" y="2616"/>
                  </a:cubicBezTo>
                  <a:cubicBezTo>
                    <a:pt x="183" y="2617"/>
                    <a:pt x="183" y="2617"/>
                    <a:pt x="181" y="2630"/>
                  </a:cubicBezTo>
                  <a:cubicBezTo>
                    <a:pt x="181" y="2630"/>
                    <a:pt x="172" y="2639"/>
                    <a:pt x="164" y="2639"/>
                  </a:cubicBezTo>
                  <a:cubicBezTo>
                    <a:pt x="164" y="2639"/>
                    <a:pt x="163" y="2639"/>
                    <a:pt x="162" y="2639"/>
                  </a:cubicBezTo>
                  <a:lnTo>
                    <a:pt x="157" y="2625"/>
                  </a:lnTo>
                  <a:cubicBezTo>
                    <a:pt x="158" y="2616"/>
                    <a:pt x="162" y="2614"/>
                    <a:pt x="167" y="2614"/>
                  </a:cubicBezTo>
                  <a:close/>
                  <a:moveTo>
                    <a:pt x="2004" y="2656"/>
                  </a:moveTo>
                  <a:lnTo>
                    <a:pt x="2004" y="2656"/>
                  </a:lnTo>
                  <a:cubicBezTo>
                    <a:pt x="2005" y="2661"/>
                    <a:pt x="2004" y="2662"/>
                    <a:pt x="2003" y="2662"/>
                  </a:cubicBezTo>
                  <a:cubicBezTo>
                    <a:pt x="2002" y="2662"/>
                    <a:pt x="1999" y="2657"/>
                    <a:pt x="2004" y="2656"/>
                  </a:cubicBezTo>
                  <a:close/>
                  <a:moveTo>
                    <a:pt x="1550" y="2647"/>
                  </a:moveTo>
                  <a:cubicBezTo>
                    <a:pt x="1551" y="2660"/>
                    <a:pt x="1551" y="2673"/>
                    <a:pt x="1551" y="2673"/>
                  </a:cubicBezTo>
                  <a:lnTo>
                    <a:pt x="1551" y="2660"/>
                  </a:lnTo>
                  <a:lnTo>
                    <a:pt x="1550" y="2647"/>
                  </a:lnTo>
                  <a:close/>
                  <a:moveTo>
                    <a:pt x="1845" y="2657"/>
                  </a:moveTo>
                  <a:cubicBezTo>
                    <a:pt x="1844" y="2657"/>
                    <a:pt x="1844" y="2657"/>
                    <a:pt x="1844" y="2657"/>
                  </a:cubicBezTo>
                  <a:lnTo>
                    <a:pt x="1836" y="2658"/>
                  </a:lnTo>
                  <a:cubicBezTo>
                    <a:pt x="1837" y="2667"/>
                    <a:pt x="1840" y="2676"/>
                    <a:pt x="1846" y="2683"/>
                  </a:cubicBezTo>
                  <a:cubicBezTo>
                    <a:pt x="1855" y="2683"/>
                    <a:pt x="1854" y="2669"/>
                    <a:pt x="1854" y="2669"/>
                  </a:cubicBezTo>
                  <a:cubicBezTo>
                    <a:pt x="1854" y="2669"/>
                    <a:pt x="1853" y="2657"/>
                    <a:pt x="1845" y="2657"/>
                  </a:cubicBezTo>
                  <a:close/>
                  <a:moveTo>
                    <a:pt x="258" y="2633"/>
                  </a:moveTo>
                  <a:cubicBezTo>
                    <a:pt x="260" y="2633"/>
                    <a:pt x="263" y="2633"/>
                    <a:pt x="267" y="2633"/>
                  </a:cubicBezTo>
                  <a:cubicBezTo>
                    <a:pt x="274" y="2636"/>
                    <a:pt x="283" y="2637"/>
                    <a:pt x="281" y="2650"/>
                  </a:cubicBezTo>
                  <a:lnTo>
                    <a:pt x="272" y="2648"/>
                  </a:lnTo>
                  <a:cubicBezTo>
                    <a:pt x="273" y="2644"/>
                    <a:pt x="272" y="2643"/>
                    <a:pt x="272" y="2643"/>
                  </a:cubicBezTo>
                  <a:cubicBezTo>
                    <a:pt x="270" y="2643"/>
                    <a:pt x="266" y="2651"/>
                    <a:pt x="270" y="2662"/>
                  </a:cubicBezTo>
                  <a:lnTo>
                    <a:pt x="265" y="2687"/>
                  </a:lnTo>
                  <a:cubicBezTo>
                    <a:pt x="256" y="2686"/>
                    <a:pt x="251" y="2672"/>
                    <a:pt x="253" y="2658"/>
                  </a:cubicBezTo>
                  <a:cubicBezTo>
                    <a:pt x="250" y="2637"/>
                    <a:pt x="250" y="2633"/>
                    <a:pt x="258" y="2633"/>
                  </a:cubicBezTo>
                  <a:close/>
                  <a:moveTo>
                    <a:pt x="2269" y="2662"/>
                  </a:moveTo>
                  <a:lnTo>
                    <a:pt x="2269" y="2662"/>
                  </a:lnTo>
                  <a:cubicBezTo>
                    <a:pt x="2271" y="2675"/>
                    <a:pt x="2272" y="2687"/>
                    <a:pt x="2264" y="2688"/>
                  </a:cubicBezTo>
                  <a:lnTo>
                    <a:pt x="2254" y="2677"/>
                  </a:lnTo>
                  <a:lnTo>
                    <a:pt x="2260" y="2663"/>
                  </a:lnTo>
                  <a:lnTo>
                    <a:pt x="2269" y="2662"/>
                  </a:lnTo>
                  <a:close/>
                  <a:moveTo>
                    <a:pt x="2196" y="2663"/>
                  </a:moveTo>
                  <a:cubicBezTo>
                    <a:pt x="2199" y="2663"/>
                    <a:pt x="2205" y="2669"/>
                    <a:pt x="2212" y="2683"/>
                  </a:cubicBezTo>
                  <a:cubicBezTo>
                    <a:pt x="2214" y="2696"/>
                    <a:pt x="2214" y="2696"/>
                    <a:pt x="2205" y="2697"/>
                  </a:cubicBezTo>
                  <a:cubicBezTo>
                    <a:pt x="2199" y="2690"/>
                    <a:pt x="2195" y="2682"/>
                    <a:pt x="2193" y="2672"/>
                  </a:cubicBezTo>
                  <a:cubicBezTo>
                    <a:pt x="2192" y="2666"/>
                    <a:pt x="2193" y="2663"/>
                    <a:pt x="2196" y="2663"/>
                  </a:cubicBezTo>
                  <a:close/>
                  <a:moveTo>
                    <a:pt x="1755" y="2703"/>
                  </a:moveTo>
                  <a:cubicBezTo>
                    <a:pt x="1763" y="2703"/>
                    <a:pt x="1763" y="2703"/>
                    <a:pt x="1764" y="2715"/>
                  </a:cubicBezTo>
                  <a:lnTo>
                    <a:pt x="1756" y="2716"/>
                  </a:lnTo>
                  <a:lnTo>
                    <a:pt x="1746" y="2703"/>
                  </a:lnTo>
                  <a:close/>
                  <a:moveTo>
                    <a:pt x="2063" y="2715"/>
                  </a:moveTo>
                  <a:cubicBezTo>
                    <a:pt x="2070" y="2715"/>
                    <a:pt x="2073" y="2728"/>
                    <a:pt x="2073" y="2728"/>
                  </a:cubicBezTo>
                  <a:cubicBezTo>
                    <a:pt x="2073" y="2733"/>
                    <a:pt x="2072" y="2734"/>
                    <a:pt x="2070" y="2734"/>
                  </a:cubicBezTo>
                  <a:cubicBezTo>
                    <a:pt x="2067" y="2734"/>
                    <a:pt x="2062" y="2730"/>
                    <a:pt x="2057" y="2730"/>
                  </a:cubicBezTo>
                  <a:cubicBezTo>
                    <a:pt x="2056" y="2730"/>
                    <a:pt x="2056" y="2730"/>
                    <a:pt x="2056" y="2730"/>
                  </a:cubicBezTo>
                  <a:cubicBezTo>
                    <a:pt x="2046" y="2718"/>
                    <a:pt x="2046" y="2718"/>
                    <a:pt x="2062" y="2715"/>
                  </a:cubicBezTo>
                  <a:cubicBezTo>
                    <a:pt x="2063" y="2715"/>
                    <a:pt x="2063" y="2715"/>
                    <a:pt x="2063" y="2715"/>
                  </a:cubicBezTo>
                  <a:close/>
                  <a:moveTo>
                    <a:pt x="1685" y="2702"/>
                  </a:moveTo>
                  <a:cubicBezTo>
                    <a:pt x="1690" y="2702"/>
                    <a:pt x="1694" y="2714"/>
                    <a:pt x="1689" y="2733"/>
                  </a:cubicBezTo>
                  <a:lnTo>
                    <a:pt x="1672" y="2734"/>
                  </a:lnTo>
                  <a:cubicBezTo>
                    <a:pt x="1671" y="2721"/>
                    <a:pt x="1671" y="2708"/>
                    <a:pt x="1679" y="2708"/>
                  </a:cubicBezTo>
                  <a:cubicBezTo>
                    <a:pt x="1681" y="2703"/>
                    <a:pt x="1683" y="2702"/>
                    <a:pt x="1685" y="2702"/>
                  </a:cubicBezTo>
                  <a:close/>
                  <a:moveTo>
                    <a:pt x="1153" y="2711"/>
                  </a:moveTo>
                  <a:cubicBezTo>
                    <a:pt x="1154" y="2711"/>
                    <a:pt x="1155" y="2711"/>
                    <a:pt x="1156" y="2711"/>
                  </a:cubicBezTo>
                  <a:lnTo>
                    <a:pt x="1156" y="2724"/>
                  </a:lnTo>
                  <a:lnTo>
                    <a:pt x="1147" y="2737"/>
                  </a:lnTo>
                  <a:lnTo>
                    <a:pt x="1139" y="2723"/>
                  </a:lnTo>
                  <a:cubicBezTo>
                    <a:pt x="1139" y="2712"/>
                    <a:pt x="1146" y="2711"/>
                    <a:pt x="1153" y="2711"/>
                  </a:cubicBezTo>
                  <a:close/>
                  <a:moveTo>
                    <a:pt x="1388" y="2693"/>
                  </a:moveTo>
                  <a:cubicBezTo>
                    <a:pt x="1390" y="2693"/>
                    <a:pt x="1388" y="2700"/>
                    <a:pt x="1384" y="2715"/>
                  </a:cubicBezTo>
                  <a:lnTo>
                    <a:pt x="1367" y="2741"/>
                  </a:lnTo>
                  <a:cubicBezTo>
                    <a:pt x="1367" y="2741"/>
                    <a:pt x="1366" y="2741"/>
                    <a:pt x="1366" y="2741"/>
                  </a:cubicBezTo>
                  <a:cubicBezTo>
                    <a:pt x="1360" y="2741"/>
                    <a:pt x="1367" y="2728"/>
                    <a:pt x="1376" y="2702"/>
                  </a:cubicBezTo>
                  <a:cubicBezTo>
                    <a:pt x="1382" y="2696"/>
                    <a:pt x="1386" y="2693"/>
                    <a:pt x="1388" y="2693"/>
                  </a:cubicBezTo>
                  <a:close/>
                  <a:moveTo>
                    <a:pt x="1905" y="2731"/>
                  </a:moveTo>
                  <a:cubicBezTo>
                    <a:pt x="1912" y="2731"/>
                    <a:pt x="1919" y="2732"/>
                    <a:pt x="1920" y="2743"/>
                  </a:cubicBezTo>
                  <a:cubicBezTo>
                    <a:pt x="1920" y="2743"/>
                    <a:pt x="1921" y="2756"/>
                    <a:pt x="1912" y="2757"/>
                  </a:cubicBezTo>
                  <a:cubicBezTo>
                    <a:pt x="1912" y="2757"/>
                    <a:pt x="1911" y="2757"/>
                    <a:pt x="1911" y="2757"/>
                  </a:cubicBezTo>
                  <a:cubicBezTo>
                    <a:pt x="1903" y="2757"/>
                    <a:pt x="1894" y="2746"/>
                    <a:pt x="1894" y="2746"/>
                  </a:cubicBezTo>
                  <a:cubicBezTo>
                    <a:pt x="1893" y="2732"/>
                    <a:pt x="1901" y="2731"/>
                    <a:pt x="1901" y="2731"/>
                  </a:cubicBezTo>
                  <a:cubicBezTo>
                    <a:pt x="1902" y="2731"/>
                    <a:pt x="1903" y="2731"/>
                    <a:pt x="1905" y="2731"/>
                  </a:cubicBezTo>
                  <a:close/>
                  <a:moveTo>
                    <a:pt x="747" y="2747"/>
                  </a:moveTo>
                  <a:lnTo>
                    <a:pt x="747" y="2747"/>
                  </a:lnTo>
                  <a:cubicBezTo>
                    <a:pt x="756" y="2748"/>
                    <a:pt x="754" y="2760"/>
                    <a:pt x="735" y="2773"/>
                  </a:cubicBezTo>
                  <a:lnTo>
                    <a:pt x="719" y="2770"/>
                  </a:lnTo>
                  <a:cubicBezTo>
                    <a:pt x="722" y="2757"/>
                    <a:pt x="733" y="2748"/>
                    <a:pt x="747" y="2747"/>
                  </a:cubicBezTo>
                  <a:close/>
                  <a:moveTo>
                    <a:pt x="1452" y="2754"/>
                  </a:moveTo>
                  <a:cubicBezTo>
                    <a:pt x="1452" y="2767"/>
                    <a:pt x="1452" y="2780"/>
                    <a:pt x="1444" y="2780"/>
                  </a:cubicBezTo>
                  <a:lnTo>
                    <a:pt x="1435" y="2780"/>
                  </a:lnTo>
                  <a:cubicBezTo>
                    <a:pt x="1437" y="2771"/>
                    <a:pt x="1439" y="2762"/>
                    <a:pt x="1443" y="2754"/>
                  </a:cubicBezTo>
                  <a:close/>
                  <a:moveTo>
                    <a:pt x="1197" y="2733"/>
                  </a:moveTo>
                  <a:cubicBezTo>
                    <a:pt x="1198" y="2733"/>
                    <a:pt x="1198" y="2740"/>
                    <a:pt x="1198" y="2751"/>
                  </a:cubicBezTo>
                  <a:cubicBezTo>
                    <a:pt x="1200" y="2767"/>
                    <a:pt x="1192" y="2782"/>
                    <a:pt x="1180" y="2791"/>
                  </a:cubicBezTo>
                  <a:lnTo>
                    <a:pt x="1163" y="2791"/>
                  </a:lnTo>
                  <a:lnTo>
                    <a:pt x="1181" y="2765"/>
                  </a:lnTo>
                  <a:cubicBezTo>
                    <a:pt x="1191" y="2743"/>
                    <a:pt x="1195" y="2733"/>
                    <a:pt x="1197" y="2733"/>
                  </a:cubicBezTo>
                  <a:close/>
                  <a:moveTo>
                    <a:pt x="782" y="2772"/>
                  </a:moveTo>
                  <a:cubicBezTo>
                    <a:pt x="774" y="2772"/>
                    <a:pt x="769" y="2780"/>
                    <a:pt x="768" y="2788"/>
                  </a:cubicBezTo>
                  <a:cubicBezTo>
                    <a:pt x="767" y="2802"/>
                    <a:pt x="776" y="2803"/>
                    <a:pt x="793" y="2805"/>
                  </a:cubicBezTo>
                  <a:cubicBezTo>
                    <a:pt x="802" y="2805"/>
                    <a:pt x="811" y="2793"/>
                    <a:pt x="811" y="2793"/>
                  </a:cubicBezTo>
                  <a:cubicBezTo>
                    <a:pt x="812" y="2780"/>
                    <a:pt x="804" y="2779"/>
                    <a:pt x="795" y="2778"/>
                  </a:cubicBezTo>
                  <a:cubicBezTo>
                    <a:pt x="790" y="2773"/>
                    <a:pt x="785" y="2772"/>
                    <a:pt x="782" y="2772"/>
                  </a:cubicBezTo>
                  <a:close/>
                  <a:moveTo>
                    <a:pt x="1624" y="2789"/>
                  </a:moveTo>
                  <a:lnTo>
                    <a:pt x="1624" y="2803"/>
                  </a:lnTo>
                  <a:cubicBezTo>
                    <a:pt x="1618" y="2803"/>
                    <a:pt x="1613" y="2809"/>
                    <a:pt x="1610" y="2809"/>
                  </a:cubicBezTo>
                  <a:cubicBezTo>
                    <a:pt x="1608" y="2809"/>
                    <a:pt x="1607" y="2808"/>
                    <a:pt x="1607" y="2804"/>
                  </a:cubicBezTo>
                  <a:cubicBezTo>
                    <a:pt x="1599" y="2804"/>
                    <a:pt x="1615" y="2789"/>
                    <a:pt x="1624" y="2789"/>
                  </a:cubicBezTo>
                  <a:close/>
                  <a:moveTo>
                    <a:pt x="111" y="2804"/>
                  </a:moveTo>
                  <a:cubicBezTo>
                    <a:pt x="104" y="2811"/>
                    <a:pt x="98" y="2819"/>
                    <a:pt x="96" y="2828"/>
                  </a:cubicBezTo>
                  <a:lnTo>
                    <a:pt x="105" y="2830"/>
                  </a:lnTo>
                  <a:cubicBezTo>
                    <a:pt x="106" y="2830"/>
                    <a:pt x="106" y="2830"/>
                    <a:pt x="107" y="2830"/>
                  </a:cubicBezTo>
                  <a:cubicBezTo>
                    <a:pt x="113" y="2830"/>
                    <a:pt x="116" y="2818"/>
                    <a:pt x="118" y="2806"/>
                  </a:cubicBezTo>
                  <a:lnTo>
                    <a:pt x="111" y="2804"/>
                  </a:lnTo>
                  <a:close/>
                  <a:moveTo>
                    <a:pt x="6196" y="0"/>
                  </a:moveTo>
                  <a:cubicBezTo>
                    <a:pt x="6192" y="0"/>
                    <a:pt x="6187" y="1"/>
                    <a:pt x="6182" y="3"/>
                  </a:cubicBezTo>
                  <a:cubicBezTo>
                    <a:pt x="6151" y="23"/>
                    <a:pt x="6127" y="37"/>
                    <a:pt x="6148" y="51"/>
                  </a:cubicBezTo>
                  <a:cubicBezTo>
                    <a:pt x="6148" y="51"/>
                    <a:pt x="6155" y="66"/>
                    <a:pt x="6150" y="72"/>
                  </a:cubicBezTo>
                  <a:cubicBezTo>
                    <a:pt x="6146" y="79"/>
                    <a:pt x="6130" y="79"/>
                    <a:pt x="6130" y="79"/>
                  </a:cubicBezTo>
                  <a:cubicBezTo>
                    <a:pt x="6129" y="78"/>
                    <a:pt x="6127" y="78"/>
                    <a:pt x="6126" y="78"/>
                  </a:cubicBezTo>
                  <a:cubicBezTo>
                    <a:pt x="6114" y="78"/>
                    <a:pt x="6097" y="103"/>
                    <a:pt x="6077" y="134"/>
                  </a:cubicBezTo>
                  <a:cubicBezTo>
                    <a:pt x="6049" y="176"/>
                    <a:pt x="6034" y="195"/>
                    <a:pt x="6018" y="195"/>
                  </a:cubicBezTo>
                  <a:cubicBezTo>
                    <a:pt x="6017" y="195"/>
                    <a:pt x="6016" y="195"/>
                    <a:pt x="6014" y="195"/>
                  </a:cubicBezTo>
                  <a:cubicBezTo>
                    <a:pt x="6001" y="195"/>
                    <a:pt x="5998" y="200"/>
                    <a:pt x="5998" y="200"/>
                  </a:cubicBezTo>
                  <a:cubicBezTo>
                    <a:pt x="6008" y="208"/>
                    <a:pt x="5979" y="249"/>
                    <a:pt x="5944" y="295"/>
                  </a:cubicBezTo>
                  <a:cubicBezTo>
                    <a:pt x="5910" y="343"/>
                    <a:pt x="5873" y="388"/>
                    <a:pt x="5883" y="396"/>
                  </a:cubicBezTo>
                  <a:lnTo>
                    <a:pt x="5873" y="409"/>
                  </a:lnTo>
                  <a:cubicBezTo>
                    <a:pt x="5871" y="407"/>
                    <a:pt x="5869" y="406"/>
                    <a:pt x="5866" y="406"/>
                  </a:cubicBezTo>
                  <a:cubicBezTo>
                    <a:pt x="5858" y="406"/>
                    <a:pt x="5850" y="417"/>
                    <a:pt x="5842" y="427"/>
                  </a:cubicBezTo>
                  <a:cubicBezTo>
                    <a:pt x="5843" y="439"/>
                    <a:pt x="5838" y="450"/>
                    <a:pt x="5832" y="461"/>
                  </a:cubicBezTo>
                  <a:cubicBezTo>
                    <a:pt x="5829" y="458"/>
                    <a:pt x="5826" y="457"/>
                    <a:pt x="5824" y="457"/>
                  </a:cubicBezTo>
                  <a:cubicBezTo>
                    <a:pt x="5818" y="457"/>
                    <a:pt x="5813" y="463"/>
                    <a:pt x="5806" y="472"/>
                  </a:cubicBezTo>
                  <a:cubicBezTo>
                    <a:pt x="5796" y="485"/>
                    <a:pt x="5790" y="492"/>
                    <a:pt x="5801" y="500"/>
                  </a:cubicBezTo>
                  <a:cubicBezTo>
                    <a:pt x="5796" y="507"/>
                    <a:pt x="5758" y="551"/>
                    <a:pt x="5732" y="562"/>
                  </a:cubicBezTo>
                  <a:cubicBezTo>
                    <a:pt x="5731" y="561"/>
                    <a:pt x="5730" y="561"/>
                    <a:pt x="5729" y="561"/>
                  </a:cubicBezTo>
                  <a:cubicBezTo>
                    <a:pt x="5717" y="561"/>
                    <a:pt x="5721" y="575"/>
                    <a:pt x="5725" y="590"/>
                  </a:cubicBezTo>
                  <a:cubicBezTo>
                    <a:pt x="5735" y="597"/>
                    <a:pt x="5740" y="613"/>
                    <a:pt x="5735" y="619"/>
                  </a:cubicBezTo>
                  <a:lnTo>
                    <a:pt x="5715" y="602"/>
                  </a:lnTo>
                  <a:cubicBezTo>
                    <a:pt x="5712" y="594"/>
                    <a:pt x="5711" y="591"/>
                    <a:pt x="5709" y="591"/>
                  </a:cubicBezTo>
                  <a:cubicBezTo>
                    <a:pt x="5707" y="591"/>
                    <a:pt x="5704" y="594"/>
                    <a:pt x="5699" y="600"/>
                  </a:cubicBezTo>
                  <a:lnTo>
                    <a:pt x="5688" y="612"/>
                  </a:lnTo>
                  <a:cubicBezTo>
                    <a:pt x="5698" y="621"/>
                    <a:pt x="5671" y="652"/>
                    <a:pt x="5633" y="696"/>
                  </a:cubicBezTo>
                  <a:cubicBezTo>
                    <a:pt x="5581" y="751"/>
                    <a:pt x="5565" y="770"/>
                    <a:pt x="5575" y="778"/>
                  </a:cubicBezTo>
                  <a:cubicBezTo>
                    <a:pt x="5584" y="787"/>
                    <a:pt x="5578" y="794"/>
                    <a:pt x="5551" y="803"/>
                  </a:cubicBezTo>
                  <a:cubicBezTo>
                    <a:pt x="5488" y="813"/>
                    <a:pt x="5488" y="813"/>
                    <a:pt x="5493" y="827"/>
                  </a:cubicBezTo>
                  <a:cubicBezTo>
                    <a:pt x="5494" y="826"/>
                    <a:pt x="5495" y="826"/>
                    <a:pt x="5497" y="826"/>
                  </a:cubicBezTo>
                  <a:cubicBezTo>
                    <a:pt x="5502" y="826"/>
                    <a:pt x="5510" y="833"/>
                    <a:pt x="5518" y="840"/>
                  </a:cubicBezTo>
                  <a:cubicBezTo>
                    <a:pt x="5530" y="851"/>
                    <a:pt x="5532" y="858"/>
                    <a:pt x="5525" y="858"/>
                  </a:cubicBezTo>
                  <a:cubicBezTo>
                    <a:pt x="5521" y="858"/>
                    <a:pt x="5515" y="856"/>
                    <a:pt x="5506" y="852"/>
                  </a:cubicBezTo>
                  <a:cubicBezTo>
                    <a:pt x="5505" y="851"/>
                    <a:pt x="5503" y="850"/>
                    <a:pt x="5500" y="850"/>
                  </a:cubicBezTo>
                  <a:cubicBezTo>
                    <a:pt x="5475" y="850"/>
                    <a:pt x="5409" y="933"/>
                    <a:pt x="5421" y="956"/>
                  </a:cubicBezTo>
                  <a:lnTo>
                    <a:pt x="5411" y="946"/>
                  </a:lnTo>
                  <a:cubicBezTo>
                    <a:pt x="5408" y="944"/>
                    <a:pt x="5406" y="942"/>
                    <a:pt x="5403" y="942"/>
                  </a:cubicBezTo>
                  <a:cubicBezTo>
                    <a:pt x="5397" y="942"/>
                    <a:pt x="5389" y="950"/>
                    <a:pt x="5373" y="967"/>
                  </a:cubicBezTo>
                  <a:lnTo>
                    <a:pt x="5355" y="984"/>
                  </a:lnTo>
                  <a:cubicBezTo>
                    <a:pt x="5371" y="1001"/>
                    <a:pt x="5341" y="1021"/>
                    <a:pt x="5325" y="1021"/>
                  </a:cubicBezTo>
                  <a:cubicBezTo>
                    <a:pt x="5323" y="1021"/>
                    <a:pt x="5320" y="1021"/>
                    <a:pt x="5319" y="1019"/>
                  </a:cubicBezTo>
                  <a:cubicBezTo>
                    <a:pt x="5313" y="1017"/>
                    <a:pt x="5309" y="1016"/>
                    <a:pt x="5306" y="1016"/>
                  </a:cubicBezTo>
                  <a:cubicBezTo>
                    <a:pt x="5301" y="1016"/>
                    <a:pt x="5299" y="1019"/>
                    <a:pt x="5291" y="1026"/>
                  </a:cubicBezTo>
                  <a:cubicBezTo>
                    <a:pt x="5291" y="1057"/>
                    <a:pt x="5264" y="1074"/>
                    <a:pt x="5250" y="1074"/>
                  </a:cubicBezTo>
                  <a:cubicBezTo>
                    <a:pt x="5247" y="1074"/>
                    <a:pt x="5244" y="1073"/>
                    <a:pt x="5243" y="1072"/>
                  </a:cubicBezTo>
                  <a:lnTo>
                    <a:pt x="5230" y="1083"/>
                  </a:lnTo>
                  <a:cubicBezTo>
                    <a:pt x="5231" y="1096"/>
                    <a:pt x="5225" y="1108"/>
                    <a:pt x="5215" y="1115"/>
                  </a:cubicBezTo>
                  <a:cubicBezTo>
                    <a:pt x="5197" y="1133"/>
                    <a:pt x="5190" y="1138"/>
                    <a:pt x="5206" y="1142"/>
                  </a:cubicBezTo>
                  <a:cubicBezTo>
                    <a:pt x="5215" y="1152"/>
                    <a:pt x="5224" y="1162"/>
                    <a:pt x="5217" y="1167"/>
                  </a:cubicBezTo>
                  <a:lnTo>
                    <a:pt x="5208" y="1157"/>
                  </a:lnTo>
                  <a:cubicBezTo>
                    <a:pt x="5206" y="1155"/>
                    <a:pt x="5204" y="1154"/>
                    <a:pt x="5202" y="1154"/>
                  </a:cubicBezTo>
                  <a:cubicBezTo>
                    <a:pt x="5192" y="1154"/>
                    <a:pt x="5176" y="1169"/>
                    <a:pt x="5155" y="1186"/>
                  </a:cubicBezTo>
                  <a:cubicBezTo>
                    <a:pt x="5128" y="1209"/>
                    <a:pt x="5115" y="1221"/>
                    <a:pt x="5102" y="1221"/>
                  </a:cubicBezTo>
                  <a:cubicBezTo>
                    <a:pt x="5100" y="1221"/>
                    <a:pt x="5098" y="1221"/>
                    <a:pt x="5096" y="1220"/>
                  </a:cubicBezTo>
                  <a:lnTo>
                    <a:pt x="5096" y="1220"/>
                  </a:lnTo>
                  <a:lnTo>
                    <a:pt x="5098" y="1235"/>
                  </a:lnTo>
                  <a:cubicBezTo>
                    <a:pt x="5099" y="1245"/>
                    <a:pt x="5098" y="1251"/>
                    <a:pt x="5094" y="1251"/>
                  </a:cubicBezTo>
                  <a:cubicBezTo>
                    <a:pt x="5091" y="1251"/>
                    <a:pt x="5089" y="1249"/>
                    <a:pt x="5086" y="1246"/>
                  </a:cubicBezTo>
                  <a:cubicBezTo>
                    <a:pt x="5084" y="1245"/>
                    <a:pt x="5083" y="1245"/>
                    <a:pt x="5081" y="1245"/>
                  </a:cubicBezTo>
                  <a:cubicBezTo>
                    <a:pt x="5067" y="1245"/>
                    <a:pt x="5045" y="1265"/>
                    <a:pt x="5042" y="1284"/>
                  </a:cubicBezTo>
                  <a:lnTo>
                    <a:pt x="5028" y="1295"/>
                  </a:lnTo>
                  <a:cubicBezTo>
                    <a:pt x="5022" y="1291"/>
                    <a:pt x="5017" y="1290"/>
                    <a:pt x="5012" y="1290"/>
                  </a:cubicBezTo>
                  <a:cubicBezTo>
                    <a:pt x="4998" y="1290"/>
                    <a:pt x="4990" y="1303"/>
                    <a:pt x="4997" y="1321"/>
                  </a:cubicBezTo>
                  <a:cubicBezTo>
                    <a:pt x="4993" y="1317"/>
                    <a:pt x="4990" y="1315"/>
                    <a:pt x="4987" y="1315"/>
                  </a:cubicBezTo>
                  <a:cubicBezTo>
                    <a:pt x="4983" y="1315"/>
                    <a:pt x="4979" y="1318"/>
                    <a:pt x="4975" y="1321"/>
                  </a:cubicBezTo>
                  <a:cubicBezTo>
                    <a:pt x="4971" y="1338"/>
                    <a:pt x="4953" y="1355"/>
                    <a:pt x="4942" y="1355"/>
                  </a:cubicBezTo>
                  <a:cubicBezTo>
                    <a:pt x="4939" y="1355"/>
                    <a:pt x="4937" y="1354"/>
                    <a:pt x="4935" y="1352"/>
                  </a:cubicBezTo>
                  <a:lnTo>
                    <a:pt x="4930" y="1358"/>
                  </a:lnTo>
                  <a:cubicBezTo>
                    <a:pt x="4932" y="1368"/>
                    <a:pt x="4927" y="1378"/>
                    <a:pt x="4919" y="1384"/>
                  </a:cubicBezTo>
                  <a:cubicBezTo>
                    <a:pt x="4910" y="1388"/>
                    <a:pt x="4905" y="1400"/>
                    <a:pt x="4906" y="1410"/>
                  </a:cubicBezTo>
                  <a:cubicBezTo>
                    <a:pt x="4908" y="1425"/>
                    <a:pt x="4902" y="1430"/>
                    <a:pt x="4902" y="1430"/>
                  </a:cubicBezTo>
                  <a:cubicBezTo>
                    <a:pt x="4901" y="1431"/>
                    <a:pt x="4900" y="1431"/>
                    <a:pt x="4899" y="1431"/>
                  </a:cubicBezTo>
                  <a:cubicBezTo>
                    <a:pt x="4895" y="1431"/>
                    <a:pt x="4894" y="1417"/>
                    <a:pt x="4892" y="1404"/>
                  </a:cubicBezTo>
                  <a:cubicBezTo>
                    <a:pt x="4893" y="1398"/>
                    <a:pt x="4893" y="1395"/>
                    <a:pt x="4891" y="1395"/>
                  </a:cubicBezTo>
                  <a:cubicBezTo>
                    <a:pt x="4886" y="1395"/>
                    <a:pt x="4876" y="1410"/>
                    <a:pt x="4874" y="1435"/>
                  </a:cubicBezTo>
                  <a:cubicBezTo>
                    <a:pt x="4872" y="1454"/>
                    <a:pt x="4871" y="1463"/>
                    <a:pt x="4870" y="1463"/>
                  </a:cubicBezTo>
                  <a:cubicBezTo>
                    <a:pt x="4869" y="1463"/>
                    <a:pt x="4869" y="1455"/>
                    <a:pt x="4867" y="1440"/>
                  </a:cubicBezTo>
                  <a:cubicBezTo>
                    <a:pt x="4866" y="1430"/>
                    <a:pt x="4865" y="1420"/>
                    <a:pt x="4863" y="1420"/>
                  </a:cubicBezTo>
                  <a:cubicBezTo>
                    <a:pt x="4862" y="1420"/>
                    <a:pt x="4861" y="1423"/>
                    <a:pt x="4859" y="1430"/>
                  </a:cubicBezTo>
                  <a:cubicBezTo>
                    <a:pt x="4859" y="1430"/>
                    <a:pt x="4847" y="1440"/>
                    <a:pt x="4855" y="1451"/>
                  </a:cubicBezTo>
                  <a:lnTo>
                    <a:pt x="4834" y="1466"/>
                  </a:lnTo>
                  <a:cubicBezTo>
                    <a:pt x="4832" y="1465"/>
                    <a:pt x="4829" y="1465"/>
                    <a:pt x="4827" y="1465"/>
                  </a:cubicBezTo>
                  <a:cubicBezTo>
                    <a:pt x="4817" y="1465"/>
                    <a:pt x="4808" y="1468"/>
                    <a:pt x="4800" y="1475"/>
                  </a:cubicBezTo>
                  <a:cubicBezTo>
                    <a:pt x="4800" y="1485"/>
                    <a:pt x="4801" y="1488"/>
                    <a:pt x="4797" y="1488"/>
                  </a:cubicBezTo>
                  <a:cubicBezTo>
                    <a:pt x="4795" y="1488"/>
                    <a:pt x="4792" y="1487"/>
                    <a:pt x="4786" y="1485"/>
                  </a:cubicBezTo>
                  <a:cubicBezTo>
                    <a:pt x="4783" y="1481"/>
                    <a:pt x="4781" y="1480"/>
                    <a:pt x="4779" y="1480"/>
                  </a:cubicBezTo>
                  <a:cubicBezTo>
                    <a:pt x="4776" y="1480"/>
                    <a:pt x="4777" y="1486"/>
                    <a:pt x="4787" y="1500"/>
                  </a:cubicBezTo>
                  <a:cubicBezTo>
                    <a:pt x="4788" y="1512"/>
                    <a:pt x="4785" y="1517"/>
                    <a:pt x="4777" y="1517"/>
                  </a:cubicBezTo>
                  <a:cubicBezTo>
                    <a:pt x="4774" y="1517"/>
                    <a:pt x="4771" y="1517"/>
                    <a:pt x="4767" y="1515"/>
                  </a:cubicBezTo>
                  <a:cubicBezTo>
                    <a:pt x="4759" y="1504"/>
                    <a:pt x="4753" y="1500"/>
                    <a:pt x="4751" y="1500"/>
                  </a:cubicBezTo>
                  <a:cubicBezTo>
                    <a:pt x="4748" y="1500"/>
                    <a:pt x="4749" y="1504"/>
                    <a:pt x="4752" y="1509"/>
                  </a:cubicBezTo>
                  <a:cubicBezTo>
                    <a:pt x="4754" y="1525"/>
                    <a:pt x="4747" y="1530"/>
                    <a:pt x="4747" y="1530"/>
                  </a:cubicBezTo>
                  <a:cubicBezTo>
                    <a:pt x="4746" y="1529"/>
                    <a:pt x="4745" y="1528"/>
                    <a:pt x="4743" y="1528"/>
                  </a:cubicBezTo>
                  <a:cubicBezTo>
                    <a:pt x="4726" y="1528"/>
                    <a:pt x="4673" y="1570"/>
                    <a:pt x="4617" y="1606"/>
                  </a:cubicBezTo>
                  <a:cubicBezTo>
                    <a:pt x="4609" y="1610"/>
                    <a:pt x="4610" y="1626"/>
                    <a:pt x="4618" y="1637"/>
                  </a:cubicBezTo>
                  <a:cubicBezTo>
                    <a:pt x="4624" y="1647"/>
                    <a:pt x="4626" y="1650"/>
                    <a:pt x="4625" y="1650"/>
                  </a:cubicBezTo>
                  <a:cubicBezTo>
                    <a:pt x="4624" y="1650"/>
                    <a:pt x="4619" y="1646"/>
                    <a:pt x="4611" y="1642"/>
                  </a:cubicBezTo>
                  <a:cubicBezTo>
                    <a:pt x="4598" y="1630"/>
                    <a:pt x="4589" y="1625"/>
                    <a:pt x="4584" y="1625"/>
                  </a:cubicBezTo>
                  <a:cubicBezTo>
                    <a:pt x="4577" y="1625"/>
                    <a:pt x="4580" y="1635"/>
                    <a:pt x="4597" y="1651"/>
                  </a:cubicBezTo>
                  <a:cubicBezTo>
                    <a:pt x="4609" y="1661"/>
                    <a:pt x="4614" y="1665"/>
                    <a:pt x="4612" y="1665"/>
                  </a:cubicBezTo>
                  <a:cubicBezTo>
                    <a:pt x="4610" y="1665"/>
                    <a:pt x="4603" y="1662"/>
                    <a:pt x="4590" y="1656"/>
                  </a:cubicBezTo>
                  <a:cubicBezTo>
                    <a:pt x="4584" y="1654"/>
                    <a:pt x="4581" y="1652"/>
                    <a:pt x="4579" y="1652"/>
                  </a:cubicBezTo>
                  <a:cubicBezTo>
                    <a:pt x="4575" y="1652"/>
                    <a:pt x="4576" y="1656"/>
                    <a:pt x="4576" y="1665"/>
                  </a:cubicBezTo>
                  <a:cubicBezTo>
                    <a:pt x="4580" y="1672"/>
                    <a:pt x="4580" y="1676"/>
                    <a:pt x="4577" y="1676"/>
                  </a:cubicBezTo>
                  <a:cubicBezTo>
                    <a:pt x="4575" y="1676"/>
                    <a:pt x="4572" y="1674"/>
                    <a:pt x="4569" y="1670"/>
                  </a:cubicBezTo>
                  <a:cubicBezTo>
                    <a:pt x="4561" y="1666"/>
                    <a:pt x="4552" y="1662"/>
                    <a:pt x="4548" y="1662"/>
                  </a:cubicBezTo>
                  <a:cubicBezTo>
                    <a:pt x="4545" y="1662"/>
                    <a:pt x="4544" y="1664"/>
                    <a:pt x="4547" y="1669"/>
                  </a:cubicBezTo>
                  <a:cubicBezTo>
                    <a:pt x="4547" y="1669"/>
                    <a:pt x="4545" y="1670"/>
                    <a:pt x="4541" y="1670"/>
                  </a:cubicBezTo>
                  <a:cubicBezTo>
                    <a:pt x="4537" y="1670"/>
                    <a:pt x="4533" y="1669"/>
                    <a:pt x="4527" y="1667"/>
                  </a:cubicBezTo>
                  <a:cubicBezTo>
                    <a:pt x="4525" y="1666"/>
                    <a:pt x="4523" y="1665"/>
                    <a:pt x="4521" y="1665"/>
                  </a:cubicBezTo>
                  <a:cubicBezTo>
                    <a:pt x="4512" y="1665"/>
                    <a:pt x="4513" y="1678"/>
                    <a:pt x="4514" y="1691"/>
                  </a:cubicBezTo>
                  <a:cubicBezTo>
                    <a:pt x="4510" y="1712"/>
                    <a:pt x="4506" y="1723"/>
                    <a:pt x="4502" y="1723"/>
                  </a:cubicBezTo>
                  <a:cubicBezTo>
                    <a:pt x="4499" y="1723"/>
                    <a:pt x="4496" y="1717"/>
                    <a:pt x="4492" y="1706"/>
                  </a:cubicBezTo>
                  <a:cubicBezTo>
                    <a:pt x="4490" y="1699"/>
                    <a:pt x="4487" y="1696"/>
                    <a:pt x="4483" y="1696"/>
                  </a:cubicBezTo>
                  <a:cubicBezTo>
                    <a:pt x="4473" y="1696"/>
                    <a:pt x="4459" y="1719"/>
                    <a:pt x="4464" y="1739"/>
                  </a:cubicBezTo>
                  <a:cubicBezTo>
                    <a:pt x="4469" y="1755"/>
                    <a:pt x="4471" y="1761"/>
                    <a:pt x="4470" y="1761"/>
                  </a:cubicBezTo>
                  <a:cubicBezTo>
                    <a:pt x="4469" y="1761"/>
                    <a:pt x="4467" y="1759"/>
                    <a:pt x="4464" y="1755"/>
                  </a:cubicBezTo>
                  <a:cubicBezTo>
                    <a:pt x="4460" y="1749"/>
                    <a:pt x="4456" y="1748"/>
                    <a:pt x="4453" y="1748"/>
                  </a:cubicBezTo>
                  <a:cubicBezTo>
                    <a:pt x="4451" y="1748"/>
                    <a:pt x="4450" y="1748"/>
                    <a:pt x="4450" y="1748"/>
                  </a:cubicBezTo>
                  <a:cubicBezTo>
                    <a:pt x="4446" y="1751"/>
                    <a:pt x="4443" y="1753"/>
                    <a:pt x="4439" y="1753"/>
                  </a:cubicBezTo>
                  <a:cubicBezTo>
                    <a:pt x="4436" y="1753"/>
                    <a:pt x="4432" y="1751"/>
                    <a:pt x="4428" y="1746"/>
                  </a:cubicBezTo>
                  <a:cubicBezTo>
                    <a:pt x="4428" y="1746"/>
                    <a:pt x="4422" y="1750"/>
                    <a:pt x="4415" y="1770"/>
                  </a:cubicBezTo>
                  <a:cubicBezTo>
                    <a:pt x="4415" y="1788"/>
                    <a:pt x="4405" y="1797"/>
                    <a:pt x="4392" y="1797"/>
                  </a:cubicBezTo>
                  <a:cubicBezTo>
                    <a:pt x="4383" y="1797"/>
                    <a:pt x="4373" y="1793"/>
                    <a:pt x="4364" y="1785"/>
                  </a:cubicBezTo>
                  <a:lnTo>
                    <a:pt x="4358" y="1806"/>
                  </a:lnTo>
                  <a:cubicBezTo>
                    <a:pt x="4362" y="1824"/>
                    <a:pt x="4364" y="1837"/>
                    <a:pt x="4360" y="1837"/>
                  </a:cubicBezTo>
                  <a:cubicBezTo>
                    <a:pt x="4358" y="1837"/>
                    <a:pt x="4355" y="1833"/>
                    <a:pt x="4351" y="1826"/>
                  </a:cubicBezTo>
                  <a:lnTo>
                    <a:pt x="4343" y="1815"/>
                  </a:lnTo>
                  <a:lnTo>
                    <a:pt x="4343" y="1815"/>
                  </a:lnTo>
                  <a:cubicBezTo>
                    <a:pt x="4347" y="1830"/>
                    <a:pt x="4337" y="1839"/>
                    <a:pt x="4325" y="1839"/>
                  </a:cubicBezTo>
                  <a:cubicBezTo>
                    <a:pt x="4317" y="1839"/>
                    <a:pt x="4307" y="1834"/>
                    <a:pt x="4302" y="1825"/>
                  </a:cubicBezTo>
                  <a:cubicBezTo>
                    <a:pt x="4297" y="1818"/>
                    <a:pt x="4295" y="1815"/>
                    <a:pt x="4293" y="1815"/>
                  </a:cubicBezTo>
                  <a:cubicBezTo>
                    <a:pt x="4291" y="1815"/>
                    <a:pt x="4290" y="1816"/>
                    <a:pt x="4287" y="1818"/>
                  </a:cubicBezTo>
                  <a:lnTo>
                    <a:pt x="4294" y="1829"/>
                  </a:lnTo>
                  <a:cubicBezTo>
                    <a:pt x="4300" y="1840"/>
                    <a:pt x="4307" y="1852"/>
                    <a:pt x="4300" y="1856"/>
                  </a:cubicBezTo>
                  <a:cubicBezTo>
                    <a:pt x="4296" y="1858"/>
                    <a:pt x="4293" y="1860"/>
                    <a:pt x="4289" y="1860"/>
                  </a:cubicBezTo>
                  <a:cubicBezTo>
                    <a:pt x="4286" y="1860"/>
                    <a:pt x="4282" y="1858"/>
                    <a:pt x="4279" y="1853"/>
                  </a:cubicBezTo>
                  <a:cubicBezTo>
                    <a:pt x="4270" y="1848"/>
                    <a:pt x="4261" y="1844"/>
                    <a:pt x="4258" y="1844"/>
                  </a:cubicBezTo>
                  <a:cubicBezTo>
                    <a:pt x="4256" y="1844"/>
                    <a:pt x="4255" y="1845"/>
                    <a:pt x="4258" y="1849"/>
                  </a:cubicBezTo>
                  <a:cubicBezTo>
                    <a:pt x="4258" y="1849"/>
                    <a:pt x="4255" y="1851"/>
                    <a:pt x="4251" y="1851"/>
                  </a:cubicBezTo>
                  <a:cubicBezTo>
                    <a:pt x="4247" y="1851"/>
                    <a:pt x="4242" y="1850"/>
                    <a:pt x="4236" y="1847"/>
                  </a:cubicBezTo>
                  <a:lnTo>
                    <a:pt x="4207" y="1863"/>
                  </a:lnTo>
                  <a:cubicBezTo>
                    <a:pt x="4207" y="1873"/>
                    <a:pt x="4201" y="1880"/>
                    <a:pt x="4194" y="1880"/>
                  </a:cubicBezTo>
                  <a:cubicBezTo>
                    <a:pt x="4191" y="1880"/>
                    <a:pt x="4188" y="1879"/>
                    <a:pt x="4186" y="1875"/>
                  </a:cubicBezTo>
                  <a:cubicBezTo>
                    <a:pt x="4177" y="1881"/>
                    <a:pt x="4171" y="1890"/>
                    <a:pt x="4170" y="1899"/>
                  </a:cubicBezTo>
                  <a:cubicBezTo>
                    <a:pt x="4162" y="1904"/>
                    <a:pt x="4157" y="1907"/>
                    <a:pt x="4152" y="1907"/>
                  </a:cubicBezTo>
                  <a:cubicBezTo>
                    <a:pt x="4148" y="1907"/>
                    <a:pt x="4145" y="1905"/>
                    <a:pt x="4142" y="1900"/>
                  </a:cubicBezTo>
                  <a:cubicBezTo>
                    <a:pt x="4139" y="1895"/>
                    <a:pt x="4137" y="1892"/>
                    <a:pt x="4137" y="1892"/>
                  </a:cubicBezTo>
                  <a:cubicBezTo>
                    <a:pt x="4136" y="1892"/>
                    <a:pt x="4136" y="1896"/>
                    <a:pt x="4136" y="1904"/>
                  </a:cubicBezTo>
                  <a:cubicBezTo>
                    <a:pt x="4141" y="1916"/>
                    <a:pt x="4134" y="1920"/>
                    <a:pt x="4127" y="1925"/>
                  </a:cubicBezTo>
                  <a:lnTo>
                    <a:pt x="4112" y="1932"/>
                  </a:lnTo>
                  <a:cubicBezTo>
                    <a:pt x="4119" y="1944"/>
                    <a:pt x="4119" y="1944"/>
                    <a:pt x="4112" y="1948"/>
                  </a:cubicBezTo>
                  <a:cubicBezTo>
                    <a:pt x="4104" y="1953"/>
                    <a:pt x="4076" y="1951"/>
                    <a:pt x="4068" y="1956"/>
                  </a:cubicBezTo>
                  <a:cubicBezTo>
                    <a:pt x="4046" y="1967"/>
                    <a:pt x="4046" y="1967"/>
                    <a:pt x="4059" y="1975"/>
                  </a:cubicBezTo>
                  <a:cubicBezTo>
                    <a:pt x="4060" y="1974"/>
                    <a:pt x="4062" y="1974"/>
                    <a:pt x="4063" y="1974"/>
                  </a:cubicBezTo>
                  <a:cubicBezTo>
                    <a:pt x="4067" y="1974"/>
                    <a:pt x="4070" y="1979"/>
                    <a:pt x="4061" y="1979"/>
                  </a:cubicBezTo>
                  <a:cubicBezTo>
                    <a:pt x="4059" y="1979"/>
                    <a:pt x="4056" y="1979"/>
                    <a:pt x="4053" y="1978"/>
                  </a:cubicBezTo>
                  <a:cubicBezTo>
                    <a:pt x="4045" y="1983"/>
                    <a:pt x="4017" y="1983"/>
                    <a:pt x="3994" y="1994"/>
                  </a:cubicBezTo>
                  <a:cubicBezTo>
                    <a:pt x="3965" y="2010"/>
                    <a:pt x="3965" y="2010"/>
                    <a:pt x="3971" y="2021"/>
                  </a:cubicBezTo>
                  <a:cubicBezTo>
                    <a:pt x="3981" y="2031"/>
                    <a:pt x="3984" y="2038"/>
                    <a:pt x="3981" y="2038"/>
                  </a:cubicBezTo>
                  <a:cubicBezTo>
                    <a:pt x="3978" y="2038"/>
                    <a:pt x="3972" y="2033"/>
                    <a:pt x="3963" y="2024"/>
                  </a:cubicBezTo>
                  <a:cubicBezTo>
                    <a:pt x="3950" y="2017"/>
                    <a:pt x="3942" y="2014"/>
                    <a:pt x="3938" y="2014"/>
                  </a:cubicBezTo>
                  <a:cubicBezTo>
                    <a:pt x="3932" y="2014"/>
                    <a:pt x="3932" y="2018"/>
                    <a:pt x="3935" y="2024"/>
                  </a:cubicBezTo>
                  <a:cubicBezTo>
                    <a:pt x="3934" y="2040"/>
                    <a:pt x="3934" y="2040"/>
                    <a:pt x="3926" y="2045"/>
                  </a:cubicBezTo>
                  <a:cubicBezTo>
                    <a:pt x="3924" y="2040"/>
                    <a:pt x="3921" y="2038"/>
                    <a:pt x="3919" y="2038"/>
                  </a:cubicBezTo>
                  <a:cubicBezTo>
                    <a:pt x="3915" y="2038"/>
                    <a:pt x="3910" y="2044"/>
                    <a:pt x="3903" y="2055"/>
                  </a:cubicBezTo>
                  <a:cubicBezTo>
                    <a:pt x="3901" y="2056"/>
                    <a:pt x="3899" y="2057"/>
                    <a:pt x="3898" y="2057"/>
                  </a:cubicBezTo>
                  <a:cubicBezTo>
                    <a:pt x="3896" y="2057"/>
                    <a:pt x="3894" y="2054"/>
                    <a:pt x="3890" y="2047"/>
                  </a:cubicBezTo>
                  <a:lnTo>
                    <a:pt x="3875" y="2054"/>
                  </a:lnTo>
                  <a:cubicBezTo>
                    <a:pt x="3873" y="2078"/>
                    <a:pt x="3841" y="2089"/>
                    <a:pt x="3821" y="2089"/>
                  </a:cubicBezTo>
                  <a:cubicBezTo>
                    <a:pt x="3815" y="2089"/>
                    <a:pt x="3810" y="2088"/>
                    <a:pt x="3807" y="2086"/>
                  </a:cubicBezTo>
                  <a:cubicBezTo>
                    <a:pt x="3807" y="2086"/>
                    <a:pt x="3800" y="2089"/>
                    <a:pt x="3798" y="2105"/>
                  </a:cubicBezTo>
                  <a:cubicBezTo>
                    <a:pt x="3800" y="2120"/>
                    <a:pt x="3798" y="2128"/>
                    <a:pt x="3795" y="2128"/>
                  </a:cubicBezTo>
                  <a:cubicBezTo>
                    <a:pt x="3792" y="2128"/>
                    <a:pt x="3787" y="2122"/>
                    <a:pt x="3782" y="2112"/>
                  </a:cubicBezTo>
                  <a:cubicBezTo>
                    <a:pt x="3777" y="2100"/>
                    <a:pt x="3774" y="2095"/>
                    <a:pt x="3773" y="2095"/>
                  </a:cubicBezTo>
                  <a:lnTo>
                    <a:pt x="3773" y="2095"/>
                  </a:lnTo>
                  <a:cubicBezTo>
                    <a:pt x="3772" y="2095"/>
                    <a:pt x="3773" y="2101"/>
                    <a:pt x="3775" y="2115"/>
                  </a:cubicBezTo>
                  <a:cubicBezTo>
                    <a:pt x="3774" y="2125"/>
                    <a:pt x="3759" y="2136"/>
                    <a:pt x="3747" y="2136"/>
                  </a:cubicBezTo>
                  <a:cubicBezTo>
                    <a:pt x="3739" y="2136"/>
                    <a:pt x="3733" y="2132"/>
                    <a:pt x="3732" y="2121"/>
                  </a:cubicBezTo>
                  <a:lnTo>
                    <a:pt x="3720" y="2097"/>
                  </a:lnTo>
                  <a:cubicBezTo>
                    <a:pt x="3718" y="2113"/>
                    <a:pt x="3711" y="2116"/>
                    <a:pt x="3711" y="2116"/>
                  </a:cubicBezTo>
                  <a:cubicBezTo>
                    <a:pt x="3717" y="2129"/>
                    <a:pt x="3709" y="2132"/>
                    <a:pt x="3686" y="2142"/>
                  </a:cubicBezTo>
                  <a:cubicBezTo>
                    <a:pt x="3671" y="2148"/>
                    <a:pt x="3645" y="2174"/>
                    <a:pt x="3630" y="2179"/>
                  </a:cubicBezTo>
                  <a:cubicBezTo>
                    <a:pt x="3619" y="2184"/>
                    <a:pt x="3604" y="2191"/>
                    <a:pt x="3592" y="2191"/>
                  </a:cubicBezTo>
                  <a:cubicBezTo>
                    <a:pt x="3587" y="2191"/>
                    <a:pt x="3583" y="2190"/>
                    <a:pt x="3579" y="2187"/>
                  </a:cubicBezTo>
                  <a:cubicBezTo>
                    <a:pt x="3567" y="2191"/>
                    <a:pt x="3558" y="2200"/>
                    <a:pt x="3553" y="2212"/>
                  </a:cubicBezTo>
                  <a:cubicBezTo>
                    <a:pt x="3552" y="2222"/>
                    <a:pt x="3545" y="2228"/>
                    <a:pt x="3539" y="2228"/>
                  </a:cubicBezTo>
                  <a:cubicBezTo>
                    <a:pt x="3535" y="2228"/>
                    <a:pt x="3532" y="2226"/>
                    <a:pt x="3530" y="2222"/>
                  </a:cubicBezTo>
                  <a:lnTo>
                    <a:pt x="3523" y="2225"/>
                  </a:lnTo>
                  <a:cubicBezTo>
                    <a:pt x="3512" y="2244"/>
                    <a:pt x="3504" y="2246"/>
                    <a:pt x="3504" y="2246"/>
                  </a:cubicBezTo>
                  <a:cubicBezTo>
                    <a:pt x="3501" y="2239"/>
                    <a:pt x="3495" y="2232"/>
                    <a:pt x="3490" y="2232"/>
                  </a:cubicBezTo>
                  <a:cubicBezTo>
                    <a:pt x="3487" y="2232"/>
                    <a:pt x="3485" y="2235"/>
                    <a:pt x="3484" y="2241"/>
                  </a:cubicBezTo>
                  <a:cubicBezTo>
                    <a:pt x="3488" y="2253"/>
                    <a:pt x="3480" y="2255"/>
                    <a:pt x="3465" y="2261"/>
                  </a:cubicBezTo>
                  <a:cubicBezTo>
                    <a:pt x="3464" y="2261"/>
                    <a:pt x="3464" y="2261"/>
                    <a:pt x="3463" y="2261"/>
                  </a:cubicBezTo>
                  <a:cubicBezTo>
                    <a:pt x="3448" y="2261"/>
                    <a:pt x="3382" y="2282"/>
                    <a:pt x="3319" y="2306"/>
                  </a:cubicBezTo>
                  <a:cubicBezTo>
                    <a:pt x="3252" y="2329"/>
                    <a:pt x="3188" y="2353"/>
                    <a:pt x="3190" y="2360"/>
                  </a:cubicBezTo>
                  <a:lnTo>
                    <a:pt x="3166" y="2368"/>
                  </a:lnTo>
                  <a:lnTo>
                    <a:pt x="3142" y="2375"/>
                  </a:lnTo>
                  <a:cubicBezTo>
                    <a:pt x="3139" y="2368"/>
                    <a:pt x="3135" y="2365"/>
                    <a:pt x="3129" y="2365"/>
                  </a:cubicBezTo>
                  <a:cubicBezTo>
                    <a:pt x="3115" y="2365"/>
                    <a:pt x="3093" y="2382"/>
                    <a:pt x="3079" y="2396"/>
                  </a:cubicBezTo>
                  <a:cubicBezTo>
                    <a:pt x="3077" y="2406"/>
                    <a:pt x="3069" y="2415"/>
                    <a:pt x="3059" y="2416"/>
                  </a:cubicBezTo>
                  <a:cubicBezTo>
                    <a:pt x="3055" y="2404"/>
                    <a:pt x="3048" y="2399"/>
                    <a:pt x="3040" y="2399"/>
                  </a:cubicBezTo>
                  <a:cubicBezTo>
                    <a:pt x="3031" y="2399"/>
                    <a:pt x="3020" y="2406"/>
                    <a:pt x="3014" y="2415"/>
                  </a:cubicBezTo>
                  <a:cubicBezTo>
                    <a:pt x="3014" y="2430"/>
                    <a:pt x="3012" y="2437"/>
                    <a:pt x="3008" y="2437"/>
                  </a:cubicBezTo>
                  <a:cubicBezTo>
                    <a:pt x="3005" y="2437"/>
                    <a:pt x="3002" y="2431"/>
                    <a:pt x="2998" y="2419"/>
                  </a:cubicBezTo>
                  <a:cubicBezTo>
                    <a:pt x="2995" y="2409"/>
                    <a:pt x="2991" y="2404"/>
                    <a:pt x="2986" y="2404"/>
                  </a:cubicBezTo>
                  <a:cubicBezTo>
                    <a:pt x="2979" y="2404"/>
                    <a:pt x="2973" y="2416"/>
                    <a:pt x="2970" y="2442"/>
                  </a:cubicBezTo>
                  <a:cubicBezTo>
                    <a:pt x="2968" y="2450"/>
                    <a:pt x="2966" y="2453"/>
                    <a:pt x="2964" y="2453"/>
                  </a:cubicBezTo>
                  <a:cubicBezTo>
                    <a:pt x="2962" y="2453"/>
                    <a:pt x="2959" y="2451"/>
                    <a:pt x="2953" y="2446"/>
                  </a:cubicBezTo>
                  <a:cubicBezTo>
                    <a:pt x="2945" y="2433"/>
                    <a:pt x="2939" y="2428"/>
                    <a:pt x="2936" y="2428"/>
                  </a:cubicBezTo>
                  <a:cubicBezTo>
                    <a:pt x="2933" y="2428"/>
                    <a:pt x="2932" y="2432"/>
                    <a:pt x="2934" y="2438"/>
                  </a:cubicBezTo>
                  <a:cubicBezTo>
                    <a:pt x="2933" y="2453"/>
                    <a:pt x="2931" y="2460"/>
                    <a:pt x="2926" y="2460"/>
                  </a:cubicBezTo>
                  <a:cubicBezTo>
                    <a:pt x="2922" y="2460"/>
                    <a:pt x="2917" y="2455"/>
                    <a:pt x="2909" y="2445"/>
                  </a:cubicBezTo>
                  <a:cubicBezTo>
                    <a:pt x="2899" y="2435"/>
                    <a:pt x="2893" y="2430"/>
                    <a:pt x="2890" y="2430"/>
                  </a:cubicBezTo>
                  <a:cubicBezTo>
                    <a:pt x="2887" y="2430"/>
                    <a:pt x="2886" y="2437"/>
                    <a:pt x="2886" y="2452"/>
                  </a:cubicBezTo>
                  <a:cubicBezTo>
                    <a:pt x="2886" y="2468"/>
                    <a:pt x="2872" y="2478"/>
                    <a:pt x="2859" y="2478"/>
                  </a:cubicBezTo>
                  <a:cubicBezTo>
                    <a:pt x="2850" y="2478"/>
                    <a:pt x="2841" y="2474"/>
                    <a:pt x="2836" y="2464"/>
                  </a:cubicBezTo>
                  <a:cubicBezTo>
                    <a:pt x="2836" y="2464"/>
                    <a:pt x="2835" y="2464"/>
                    <a:pt x="2834" y="2464"/>
                  </a:cubicBezTo>
                  <a:cubicBezTo>
                    <a:pt x="2830" y="2464"/>
                    <a:pt x="2825" y="2462"/>
                    <a:pt x="2822" y="2462"/>
                  </a:cubicBezTo>
                  <a:cubicBezTo>
                    <a:pt x="2820" y="2462"/>
                    <a:pt x="2819" y="2463"/>
                    <a:pt x="2821" y="2469"/>
                  </a:cubicBezTo>
                  <a:lnTo>
                    <a:pt x="2810" y="2457"/>
                  </a:lnTo>
                  <a:lnTo>
                    <a:pt x="2793" y="2461"/>
                  </a:lnTo>
                  <a:lnTo>
                    <a:pt x="2796" y="2474"/>
                  </a:lnTo>
                  <a:cubicBezTo>
                    <a:pt x="2757" y="2476"/>
                    <a:pt x="2719" y="2481"/>
                    <a:pt x="2679" y="2489"/>
                  </a:cubicBezTo>
                  <a:cubicBezTo>
                    <a:pt x="2591" y="2509"/>
                    <a:pt x="2574" y="2511"/>
                    <a:pt x="2585" y="2524"/>
                  </a:cubicBezTo>
                  <a:cubicBezTo>
                    <a:pt x="2592" y="2536"/>
                    <a:pt x="2591" y="2543"/>
                    <a:pt x="2586" y="2543"/>
                  </a:cubicBezTo>
                  <a:cubicBezTo>
                    <a:pt x="2582" y="2543"/>
                    <a:pt x="2575" y="2538"/>
                    <a:pt x="2568" y="2527"/>
                  </a:cubicBezTo>
                  <a:cubicBezTo>
                    <a:pt x="2568" y="2527"/>
                    <a:pt x="2567" y="2527"/>
                    <a:pt x="2567" y="2527"/>
                  </a:cubicBezTo>
                  <a:cubicBezTo>
                    <a:pt x="2560" y="2527"/>
                    <a:pt x="2546" y="2522"/>
                    <a:pt x="2533" y="2522"/>
                  </a:cubicBezTo>
                  <a:cubicBezTo>
                    <a:pt x="2530" y="2522"/>
                    <a:pt x="2527" y="2522"/>
                    <a:pt x="2525" y="2522"/>
                  </a:cubicBezTo>
                  <a:cubicBezTo>
                    <a:pt x="2518" y="2524"/>
                    <a:pt x="2510" y="2525"/>
                    <a:pt x="2504" y="2525"/>
                  </a:cubicBezTo>
                  <a:cubicBezTo>
                    <a:pt x="2497" y="2525"/>
                    <a:pt x="2491" y="2523"/>
                    <a:pt x="2490" y="2516"/>
                  </a:cubicBezTo>
                  <a:lnTo>
                    <a:pt x="2481" y="2517"/>
                  </a:lnTo>
                  <a:cubicBezTo>
                    <a:pt x="2473" y="2540"/>
                    <a:pt x="2443" y="2550"/>
                    <a:pt x="2417" y="2550"/>
                  </a:cubicBezTo>
                  <a:cubicBezTo>
                    <a:pt x="2408" y="2550"/>
                    <a:pt x="2400" y="2549"/>
                    <a:pt x="2393" y="2547"/>
                  </a:cubicBezTo>
                  <a:cubicBezTo>
                    <a:pt x="2379" y="2547"/>
                    <a:pt x="2364" y="2555"/>
                    <a:pt x="2355" y="2566"/>
                  </a:cubicBezTo>
                  <a:cubicBezTo>
                    <a:pt x="2347" y="2575"/>
                    <a:pt x="2344" y="2579"/>
                    <a:pt x="2341" y="2579"/>
                  </a:cubicBezTo>
                  <a:cubicBezTo>
                    <a:pt x="2338" y="2579"/>
                    <a:pt x="2335" y="2576"/>
                    <a:pt x="2331" y="2571"/>
                  </a:cubicBezTo>
                  <a:cubicBezTo>
                    <a:pt x="2330" y="2565"/>
                    <a:pt x="2317" y="2560"/>
                    <a:pt x="2305" y="2560"/>
                  </a:cubicBezTo>
                  <a:cubicBezTo>
                    <a:pt x="2292" y="2560"/>
                    <a:pt x="2279" y="2566"/>
                    <a:pt x="2281" y="2580"/>
                  </a:cubicBezTo>
                  <a:lnTo>
                    <a:pt x="2271" y="2567"/>
                  </a:lnTo>
                  <a:cubicBezTo>
                    <a:pt x="2268" y="2564"/>
                    <a:pt x="2266" y="2563"/>
                    <a:pt x="2264" y="2563"/>
                  </a:cubicBezTo>
                  <a:cubicBezTo>
                    <a:pt x="2258" y="2563"/>
                    <a:pt x="2255" y="2574"/>
                    <a:pt x="2257" y="2583"/>
                  </a:cubicBezTo>
                  <a:cubicBezTo>
                    <a:pt x="2259" y="2596"/>
                    <a:pt x="2258" y="2602"/>
                    <a:pt x="2255" y="2602"/>
                  </a:cubicBezTo>
                  <a:cubicBezTo>
                    <a:pt x="2251" y="2602"/>
                    <a:pt x="2245" y="2593"/>
                    <a:pt x="2237" y="2573"/>
                  </a:cubicBezTo>
                  <a:cubicBezTo>
                    <a:pt x="2236" y="2558"/>
                    <a:pt x="2232" y="2552"/>
                    <a:pt x="2229" y="2552"/>
                  </a:cubicBezTo>
                  <a:cubicBezTo>
                    <a:pt x="2228" y="2552"/>
                    <a:pt x="2226" y="2556"/>
                    <a:pt x="2227" y="2562"/>
                  </a:cubicBezTo>
                  <a:cubicBezTo>
                    <a:pt x="2223" y="2572"/>
                    <a:pt x="2219" y="2582"/>
                    <a:pt x="2212" y="2582"/>
                  </a:cubicBezTo>
                  <a:cubicBezTo>
                    <a:pt x="2210" y="2582"/>
                    <a:pt x="2208" y="2581"/>
                    <a:pt x="2205" y="2577"/>
                  </a:cubicBezTo>
                  <a:cubicBezTo>
                    <a:pt x="2197" y="2579"/>
                    <a:pt x="2188" y="2580"/>
                    <a:pt x="2193" y="2605"/>
                  </a:cubicBezTo>
                  <a:cubicBezTo>
                    <a:pt x="2194" y="2619"/>
                    <a:pt x="2186" y="2620"/>
                    <a:pt x="2178" y="2621"/>
                  </a:cubicBezTo>
                  <a:cubicBezTo>
                    <a:pt x="2175" y="2612"/>
                    <a:pt x="2177" y="2602"/>
                    <a:pt x="2182" y="2594"/>
                  </a:cubicBezTo>
                  <a:lnTo>
                    <a:pt x="2182" y="2594"/>
                  </a:lnTo>
                  <a:lnTo>
                    <a:pt x="2166" y="2595"/>
                  </a:lnTo>
                  <a:cubicBezTo>
                    <a:pt x="2152" y="2595"/>
                    <a:pt x="2141" y="2585"/>
                    <a:pt x="2137" y="2573"/>
                  </a:cubicBezTo>
                  <a:cubicBezTo>
                    <a:pt x="2133" y="2568"/>
                    <a:pt x="2129" y="2565"/>
                    <a:pt x="2127" y="2565"/>
                  </a:cubicBezTo>
                  <a:cubicBezTo>
                    <a:pt x="2123" y="2565"/>
                    <a:pt x="2123" y="2572"/>
                    <a:pt x="2131" y="2587"/>
                  </a:cubicBezTo>
                  <a:cubicBezTo>
                    <a:pt x="2134" y="2613"/>
                    <a:pt x="2134" y="2613"/>
                    <a:pt x="2117" y="2616"/>
                  </a:cubicBezTo>
                  <a:cubicBezTo>
                    <a:pt x="2115" y="2616"/>
                    <a:pt x="2113" y="2616"/>
                    <a:pt x="2111" y="2616"/>
                  </a:cubicBezTo>
                  <a:cubicBezTo>
                    <a:pt x="2105" y="2616"/>
                    <a:pt x="2100" y="2614"/>
                    <a:pt x="2099" y="2604"/>
                  </a:cubicBezTo>
                  <a:cubicBezTo>
                    <a:pt x="2098" y="2595"/>
                    <a:pt x="2097" y="2592"/>
                    <a:pt x="2091" y="2592"/>
                  </a:cubicBezTo>
                  <a:cubicBezTo>
                    <a:pt x="2089" y="2592"/>
                    <a:pt x="2085" y="2592"/>
                    <a:pt x="2080" y="2593"/>
                  </a:cubicBezTo>
                  <a:cubicBezTo>
                    <a:pt x="2056" y="2596"/>
                    <a:pt x="2037" y="2639"/>
                    <a:pt x="2031" y="2666"/>
                  </a:cubicBezTo>
                  <a:cubicBezTo>
                    <a:pt x="2033" y="2680"/>
                    <a:pt x="2034" y="2686"/>
                    <a:pt x="2032" y="2686"/>
                  </a:cubicBezTo>
                  <a:cubicBezTo>
                    <a:pt x="2031" y="2686"/>
                    <a:pt x="2028" y="2680"/>
                    <a:pt x="2022" y="2667"/>
                  </a:cubicBezTo>
                  <a:cubicBezTo>
                    <a:pt x="2021" y="2657"/>
                    <a:pt x="2015" y="2656"/>
                    <a:pt x="2008" y="2656"/>
                  </a:cubicBezTo>
                  <a:cubicBezTo>
                    <a:pt x="2007" y="2656"/>
                    <a:pt x="2006" y="2656"/>
                    <a:pt x="2004" y="2656"/>
                  </a:cubicBezTo>
                  <a:cubicBezTo>
                    <a:pt x="2003" y="2642"/>
                    <a:pt x="2011" y="2642"/>
                    <a:pt x="2020" y="2641"/>
                  </a:cubicBezTo>
                  <a:lnTo>
                    <a:pt x="2018" y="2628"/>
                  </a:lnTo>
                  <a:cubicBezTo>
                    <a:pt x="2012" y="2616"/>
                    <a:pt x="2007" y="2610"/>
                    <a:pt x="2003" y="2610"/>
                  </a:cubicBezTo>
                  <a:cubicBezTo>
                    <a:pt x="1999" y="2610"/>
                    <a:pt x="1996" y="2616"/>
                    <a:pt x="1993" y="2630"/>
                  </a:cubicBezTo>
                  <a:cubicBezTo>
                    <a:pt x="1989" y="2638"/>
                    <a:pt x="1988" y="2641"/>
                    <a:pt x="1986" y="2641"/>
                  </a:cubicBezTo>
                  <a:cubicBezTo>
                    <a:pt x="1983" y="2641"/>
                    <a:pt x="1981" y="2638"/>
                    <a:pt x="1976" y="2632"/>
                  </a:cubicBezTo>
                  <a:cubicBezTo>
                    <a:pt x="1970" y="2624"/>
                    <a:pt x="1963" y="2615"/>
                    <a:pt x="1960" y="2615"/>
                  </a:cubicBezTo>
                  <a:cubicBezTo>
                    <a:pt x="1958" y="2615"/>
                    <a:pt x="1958" y="2616"/>
                    <a:pt x="1958" y="2620"/>
                  </a:cubicBezTo>
                  <a:cubicBezTo>
                    <a:pt x="1957" y="2620"/>
                    <a:pt x="1956" y="2620"/>
                    <a:pt x="1955" y="2620"/>
                  </a:cubicBezTo>
                  <a:cubicBezTo>
                    <a:pt x="1946" y="2620"/>
                    <a:pt x="1938" y="2616"/>
                    <a:pt x="1932" y="2610"/>
                  </a:cubicBezTo>
                  <a:cubicBezTo>
                    <a:pt x="1916" y="2611"/>
                    <a:pt x="1908" y="2612"/>
                    <a:pt x="1909" y="2625"/>
                  </a:cubicBezTo>
                  <a:cubicBezTo>
                    <a:pt x="1910" y="2638"/>
                    <a:pt x="1901" y="2639"/>
                    <a:pt x="1893" y="2639"/>
                  </a:cubicBezTo>
                  <a:cubicBezTo>
                    <a:pt x="1884" y="2640"/>
                    <a:pt x="1876" y="2641"/>
                    <a:pt x="1877" y="2654"/>
                  </a:cubicBezTo>
                  <a:cubicBezTo>
                    <a:pt x="1880" y="2668"/>
                    <a:pt x="1870" y="2682"/>
                    <a:pt x="1855" y="2683"/>
                  </a:cubicBezTo>
                  <a:cubicBezTo>
                    <a:pt x="1848" y="2689"/>
                    <a:pt x="1844" y="2693"/>
                    <a:pt x="1841" y="2693"/>
                  </a:cubicBezTo>
                  <a:cubicBezTo>
                    <a:pt x="1837" y="2693"/>
                    <a:pt x="1835" y="2686"/>
                    <a:pt x="1829" y="2672"/>
                  </a:cubicBezTo>
                  <a:cubicBezTo>
                    <a:pt x="1828" y="2662"/>
                    <a:pt x="1823" y="2660"/>
                    <a:pt x="1818" y="2660"/>
                  </a:cubicBezTo>
                  <a:cubicBezTo>
                    <a:pt x="1816" y="2660"/>
                    <a:pt x="1813" y="2660"/>
                    <a:pt x="1811" y="2660"/>
                  </a:cubicBezTo>
                  <a:cubicBezTo>
                    <a:pt x="1811" y="2660"/>
                    <a:pt x="1802" y="2660"/>
                    <a:pt x="1793" y="2648"/>
                  </a:cubicBezTo>
                  <a:cubicBezTo>
                    <a:pt x="1791" y="2645"/>
                    <a:pt x="1789" y="2643"/>
                    <a:pt x="1788" y="2643"/>
                  </a:cubicBezTo>
                  <a:cubicBezTo>
                    <a:pt x="1784" y="2643"/>
                    <a:pt x="1785" y="2653"/>
                    <a:pt x="1785" y="2663"/>
                  </a:cubicBezTo>
                  <a:lnTo>
                    <a:pt x="1788" y="2688"/>
                  </a:lnTo>
                  <a:cubicBezTo>
                    <a:pt x="1780" y="2688"/>
                    <a:pt x="1769" y="2663"/>
                    <a:pt x="1769" y="2650"/>
                  </a:cubicBezTo>
                  <a:cubicBezTo>
                    <a:pt x="1763" y="2637"/>
                    <a:pt x="1760" y="2630"/>
                    <a:pt x="1759" y="2630"/>
                  </a:cubicBezTo>
                  <a:lnTo>
                    <a:pt x="1759" y="2630"/>
                  </a:lnTo>
                  <a:cubicBezTo>
                    <a:pt x="1758" y="2630"/>
                    <a:pt x="1758" y="2637"/>
                    <a:pt x="1760" y="2650"/>
                  </a:cubicBezTo>
                  <a:cubicBezTo>
                    <a:pt x="1760" y="2660"/>
                    <a:pt x="1757" y="2670"/>
                    <a:pt x="1748" y="2670"/>
                  </a:cubicBezTo>
                  <a:cubicBezTo>
                    <a:pt x="1744" y="2670"/>
                    <a:pt x="1740" y="2668"/>
                    <a:pt x="1735" y="2665"/>
                  </a:cubicBezTo>
                  <a:cubicBezTo>
                    <a:pt x="1731" y="2665"/>
                    <a:pt x="1728" y="2665"/>
                    <a:pt x="1724" y="2665"/>
                  </a:cubicBezTo>
                  <a:cubicBezTo>
                    <a:pt x="1712" y="2665"/>
                    <a:pt x="1702" y="2663"/>
                    <a:pt x="1701" y="2654"/>
                  </a:cubicBezTo>
                  <a:cubicBezTo>
                    <a:pt x="1698" y="2649"/>
                    <a:pt x="1695" y="2648"/>
                    <a:pt x="1693" y="2648"/>
                  </a:cubicBezTo>
                  <a:cubicBezTo>
                    <a:pt x="1688" y="2648"/>
                    <a:pt x="1684" y="2654"/>
                    <a:pt x="1684" y="2654"/>
                  </a:cubicBezTo>
                  <a:cubicBezTo>
                    <a:pt x="1680" y="2661"/>
                    <a:pt x="1676" y="2665"/>
                    <a:pt x="1670" y="2665"/>
                  </a:cubicBezTo>
                  <a:cubicBezTo>
                    <a:pt x="1664" y="2665"/>
                    <a:pt x="1655" y="2662"/>
                    <a:pt x="1643" y="2656"/>
                  </a:cubicBezTo>
                  <a:cubicBezTo>
                    <a:pt x="1622" y="2644"/>
                    <a:pt x="1611" y="2639"/>
                    <a:pt x="1606" y="2639"/>
                  </a:cubicBezTo>
                  <a:cubicBezTo>
                    <a:pt x="1600" y="2639"/>
                    <a:pt x="1601" y="2645"/>
                    <a:pt x="1601" y="2658"/>
                  </a:cubicBezTo>
                  <a:cubicBezTo>
                    <a:pt x="1601" y="2666"/>
                    <a:pt x="1602" y="2674"/>
                    <a:pt x="1600" y="2674"/>
                  </a:cubicBezTo>
                  <a:cubicBezTo>
                    <a:pt x="1599" y="2674"/>
                    <a:pt x="1597" y="2670"/>
                    <a:pt x="1592" y="2659"/>
                  </a:cubicBezTo>
                  <a:cubicBezTo>
                    <a:pt x="1590" y="2655"/>
                    <a:pt x="1587" y="2654"/>
                    <a:pt x="1585" y="2654"/>
                  </a:cubicBezTo>
                  <a:cubicBezTo>
                    <a:pt x="1578" y="2654"/>
                    <a:pt x="1571" y="2664"/>
                    <a:pt x="1560" y="2674"/>
                  </a:cubicBezTo>
                  <a:cubicBezTo>
                    <a:pt x="1552" y="2686"/>
                    <a:pt x="1553" y="2713"/>
                    <a:pt x="1553" y="2727"/>
                  </a:cubicBezTo>
                  <a:cubicBezTo>
                    <a:pt x="1554" y="2742"/>
                    <a:pt x="1554" y="2748"/>
                    <a:pt x="1551" y="2748"/>
                  </a:cubicBezTo>
                  <a:cubicBezTo>
                    <a:pt x="1548" y="2748"/>
                    <a:pt x="1544" y="2745"/>
                    <a:pt x="1536" y="2740"/>
                  </a:cubicBezTo>
                  <a:cubicBezTo>
                    <a:pt x="1529" y="2740"/>
                    <a:pt x="1520" y="2727"/>
                    <a:pt x="1520" y="2713"/>
                  </a:cubicBezTo>
                  <a:cubicBezTo>
                    <a:pt x="1518" y="2701"/>
                    <a:pt x="1527" y="2700"/>
                    <a:pt x="1527" y="2700"/>
                  </a:cubicBezTo>
                  <a:lnTo>
                    <a:pt x="1535" y="2700"/>
                  </a:lnTo>
                  <a:cubicBezTo>
                    <a:pt x="1535" y="2687"/>
                    <a:pt x="1534" y="2674"/>
                    <a:pt x="1517" y="2674"/>
                  </a:cubicBezTo>
                  <a:cubicBezTo>
                    <a:pt x="1513" y="2667"/>
                    <a:pt x="1509" y="2664"/>
                    <a:pt x="1506" y="2664"/>
                  </a:cubicBezTo>
                  <a:cubicBezTo>
                    <a:pt x="1503" y="2664"/>
                    <a:pt x="1501" y="2667"/>
                    <a:pt x="1502" y="2674"/>
                  </a:cubicBezTo>
                  <a:cubicBezTo>
                    <a:pt x="1494" y="2662"/>
                    <a:pt x="1480" y="2661"/>
                    <a:pt x="1466" y="2661"/>
                  </a:cubicBezTo>
                  <a:cubicBezTo>
                    <a:pt x="1464" y="2661"/>
                    <a:pt x="1461" y="2662"/>
                    <a:pt x="1459" y="2662"/>
                  </a:cubicBezTo>
                  <a:cubicBezTo>
                    <a:pt x="1442" y="2662"/>
                    <a:pt x="1417" y="2662"/>
                    <a:pt x="1408" y="2649"/>
                  </a:cubicBezTo>
                  <a:cubicBezTo>
                    <a:pt x="1392" y="2649"/>
                    <a:pt x="1384" y="2649"/>
                    <a:pt x="1384" y="2663"/>
                  </a:cubicBezTo>
                  <a:cubicBezTo>
                    <a:pt x="1384" y="2678"/>
                    <a:pt x="1381" y="2684"/>
                    <a:pt x="1379" y="2684"/>
                  </a:cubicBezTo>
                  <a:cubicBezTo>
                    <a:pt x="1377" y="2684"/>
                    <a:pt x="1376" y="2681"/>
                    <a:pt x="1376" y="2676"/>
                  </a:cubicBezTo>
                  <a:cubicBezTo>
                    <a:pt x="1370" y="2660"/>
                    <a:pt x="1324" y="2647"/>
                    <a:pt x="1289" y="2647"/>
                  </a:cubicBezTo>
                  <a:cubicBezTo>
                    <a:pt x="1269" y="2647"/>
                    <a:pt x="1254" y="2651"/>
                    <a:pt x="1250" y="2660"/>
                  </a:cubicBezTo>
                  <a:lnTo>
                    <a:pt x="1233" y="2660"/>
                  </a:lnTo>
                  <a:cubicBezTo>
                    <a:pt x="1225" y="2653"/>
                    <a:pt x="1207" y="2649"/>
                    <a:pt x="1190" y="2649"/>
                  </a:cubicBezTo>
                  <a:cubicBezTo>
                    <a:pt x="1176" y="2649"/>
                    <a:pt x="1163" y="2652"/>
                    <a:pt x="1158" y="2658"/>
                  </a:cubicBezTo>
                  <a:lnTo>
                    <a:pt x="1134" y="2657"/>
                  </a:lnTo>
                  <a:cubicBezTo>
                    <a:pt x="1125" y="2650"/>
                    <a:pt x="1119" y="2646"/>
                    <a:pt x="1113" y="2646"/>
                  </a:cubicBezTo>
                  <a:cubicBezTo>
                    <a:pt x="1108" y="2646"/>
                    <a:pt x="1104" y="2649"/>
                    <a:pt x="1100" y="2656"/>
                  </a:cubicBezTo>
                  <a:cubicBezTo>
                    <a:pt x="1094" y="2665"/>
                    <a:pt x="1092" y="2674"/>
                    <a:pt x="1091" y="2674"/>
                  </a:cubicBezTo>
                  <a:cubicBezTo>
                    <a:pt x="1091" y="2674"/>
                    <a:pt x="1091" y="2672"/>
                    <a:pt x="1091" y="2668"/>
                  </a:cubicBezTo>
                  <a:cubicBezTo>
                    <a:pt x="1092" y="2655"/>
                    <a:pt x="1075" y="2654"/>
                    <a:pt x="1042" y="2651"/>
                  </a:cubicBezTo>
                  <a:cubicBezTo>
                    <a:pt x="1034" y="2651"/>
                    <a:pt x="1028" y="2651"/>
                    <a:pt x="1024" y="2651"/>
                  </a:cubicBezTo>
                  <a:cubicBezTo>
                    <a:pt x="1008" y="2651"/>
                    <a:pt x="1010" y="2653"/>
                    <a:pt x="1016" y="2664"/>
                  </a:cubicBezTo>
                  <a:cubicBezTo>
                    <a:pt x="1007" y="2667"/>
                    <a:pt x="1001" y="2668"/>
                    <a:pt x="996" y="2668"/>
                  </a:cubicBezTo>
                  <a:cubicBezTo>
                    <a:pt x="982" y="2668"/>
                    <a:pt x="982" y="2658"/>
                    <a:pt x="983" y="2648"/>
                  </a:cubicBezTo>
                  <a:cubicBezTo>
                    <a:pt x="988" y="2636"/>
                    <a:pt x="987" y="2630"/>
                    <a:pt x="983" y="2630"/>
                  </a:cubicBezTo>
                  <a:cubicBezTo>
                    <a:pt x="979" y="2630"/>
                    <a:pt x="971" y="2639"/>
                    <a:pt x="965" y="2660"/>
                  </a:cubicBezTo>
                  <a:cubicBezTo>
                    <a:pt x="960" y="2675"/>
                    <a:pt x="953" y="2681"/>
                    <a:pt x="947" y="2681"/>
                  </a:cubicBezTo>
                  <a:cubicBezTo>
                    <a:pt x="943" y="2681"/>
                    <a:pt x="940" y="2677"/>
                    <a:pt x="940" y="2672"/>
                  </a:cubicBezTo>
                  <a:cubicBezTo>
                    <a:pt x="941" y="2659"/>
                    <a:pt x="950" y="2659"/>
                    <a:pt x="958" y="2659"/>
                  </a:cubicBezTo>
                  <a:cubicBezTo>
                    <a:pt x="958" y="2659"/>
                    <a:pt x="959" y="2647"/>
                    <a:pt x="960" y="2633"/>
                  </a:cubicBezTo>
                  <a:cubicBezTo>
                    <a:pt x="958" y="2633"/>
                    <a:pt x="956" y="2633"/>
                    <a:pt x="955" y="2633"/>
                  </a:cubicBezTo>
                  <a:cubicBezTo>
                    <a:pt x="950" y="2633"/>
                    <a:pt x="949" y="2635"/>
                    <a:pt x="942" y="2646"/>
                  </a:cubicBezTo>
                  <a:cubicBezTo>
                    <a:pt x="942" y="2646"/>
                    <a:pt x="942" y="2646"/>
                    <a:pt x="941" y="2646"/>
                  </a:cubicBezTo>
                  <a:cubicBezTo>
                    <a:pt x="940" y="2646"/>
                    <a:pt x="933" y="2647"/>
                    <a:pt x="924" y="2658"/>
                  </a:cubicBezTo>
                  <a:cubicBezTo>
                    <a:pt x="915" y="2669"/>
                    <a:pt x="914" y="2685"/>
                    <a:pt x="922" y="2697"/>
                  </a:cubicBezTo>
                  <a:cubicBezTo>
                    <a:pt x="927" y="2708"/>
                    <a:pt x="923" y="2710"/>
                    <a:pt x="917" y="2710"/>
                  </a:cubicBezTo>
                  <a:cubicBezTo>
                    <a:pt x="915" y="2710"/>
                    <a:pt x="914" y="2710"/>
                    <a:pt x="912" y="2710"/>
                  </a:cubicBezTo>
                  <a:cubicBezTo>
                    <a:pt x="898" y="2701"/>
                    <a:pt x="896" y="2682"/>
                    <a:pt x="907" y="2669"/>
                  </a:cubicBezTo>
                  <a:lnTo>
                    <a:pt x="907" y="2669"/>
                  </a:lnTo>
                  <a:cubicBezTo>
                    <a:pt x="907" y="2669"/>
                    <a:pt x="908" y="2669"/>
                    <a:pt x="908" y="2669"/>
                  </a:cubicBezTo>
                  <a:cubicBezTo>
                    <a:pt x="915" y="2669"/>
                    <a:pt x="916" y="2657"/>
                    <a:pt x="917" y="2644"/>
                  </a:cubicBezTo>
                  <a:cubicBezTo>
                    <a:pt x="917" y="2641"/>
                    <a:pt x="916" y="2640"/>
                    <a:pt x="913" y="2640"/>
                  </a:cubicBezTo>
                  <a:cubicBezTo>
                    <a:pt x="902" y="2640"/>
                    <a:pt x="872" y="2658"/>
                    <a:pt x="863" y="2678"/>
                  </a:cubicBezTo>
                  <a:lnTo>
                    <a:pt x="863" y="2678"/>
                  </a:lnTo>
                  <a:cubicBezTo>
                    <a:pt x="864" y="2675"/>
                    <a:pt x="864" y="2671"/>
                    <a:pt x="864" y="2666"/>
                  </a:cubicBezTo>
                  <a:cubicBezTo>
                    <a:pt x="866" y="2653"/>
                    <a:pt x="850" y="2650"/>
                    <a:pt x="833" y="2649"/>
                  </a:cubicBezTo>
                  <a:cubicBezTo>
                    <a:pt x="828" y="2649"/>
                    <a:pt x="824" y="2648"/>
                    <a:pt x="820" y="2648"/>
                  </a:cubicBezTo>
                  <a:cubicBezTo>
                    <a:pt x="812" y="2648"/>
                    <a:pt x="807" y="2651"/>
                    <a:pt x="806" y="2659"/>
                  </a:cubicBezTo>
                  <a:cubicBezTo>
                    <a:pt x="805" y="2672"/>
                    <a:pt x="804" y="2685"/>
                    <a:pt x="797" y="2685"/>
                  </a:cubicBezTo>
                  <a:cubicBezTo>
                    <a:pt x="797" y="2685"/>
                    <a:pt x="796" y="2685"/>
                    <a:pt x="796" y="2685"/>
                  </a:cubicBezTo>
                  <a:lnTo>
                    <a:pt x="796" y="2685"/>
                  </a:lnTo>
                  <a:cubicBezTo>
                    <a:pt x="804" y="2686"/>
                    <a:pt x="803" y="2700"/>
                    <a:pt x="802" y="2712"/>
                  </a:cubicBezTo>
                  <a:cubicBezTo>
                    <a:pt x="793" y="2704"/>
                    <a:pt x="785" y="2694"/>
                    <a:pt x="779" y="2684"/>
                  </a:cubicBezTo>
                  <a:cubicBezTo>
                    <a:pt x="765" y="2656"/>
                    <a:pt x="749" y="2640"/>
                    <a:pt x="716" y="2637"/>
                  </a:cubicBezTo>
                  <a:cubicBezTo>
                    <a:pt x="700" y="2636"/>
                    <a:pt x="675" y="2633"/>
                    <a:pt x="668" y="2618"/>
                  </a:cubicBezTo>
                  <a:cubicBezTo>
                    <a:pt x="662" y="2617"/>
                    <a:pt x="658" y="2616"/>
                    <a:pt x="654" y="2616"/>
                  </a:cubicBezTo>
                  <a:cubicBezTo>
                    <a:pt x="647" y="2616"/>
                    <a:pt x="643" y="2619"/>
                    <a:pt x="641" y="2628"/>
                  </a:cubicBezTo>
                  <a:lnTo>
                    <a:pt x="625" y="2626"/>
                  </a:lnTo>
                  <a:cubicBezTo>
                    <a:pt x="622" y="2618"/>
                    <a:pt x="615" y="2613"/>
                    <a:pt x="609" y="2613"/>
                  </a:cubicBezTo>
                  <a:cubicBezTo>
                    <a:pt x="605" y="2613"/>
                    <a:pt x="601" y="2616"/>
                    <a:pt x="600" y="2622"/>
                  </a:cubicBezTo>
                  <a:cubicBezTo>
                    <a:pt x="597" y="2626"/>
                    <a:pt x="595" y="2627"/>
                    <a:pt x="592" y="2627"/>
                  </a:cubicBezTo>
                  <a:cubicBezTo>
                    <a:pt x="587" y="2627"/>
                    <a:pt x="581" y="2620"/>
                    <a:pt x="575" y="2619"/>
                  </a:cubicBezTo>
                  <a:cubicBezTo>
                    <a:pt x="569" y="2605"/>
                    <a:pt x="566" y="2598"/>
                    <a:pt x="565" y="2598"/>
                  </a:cubicBezTo>
                  <a:cubicBezTo>
                    <a:pt x="563" y="2598"/>
                    <a:pt x="564" y="2608"/>
                    <a:pt x="565" y="2630"/>
                  </a:cubicBezTo>
                  <a:cubicBezTo>
                    <a:pt x="566" y="2644"/>
                    <a:pt x="574" y="2656"/>
                    <a:pt x="587" y="2660"/>
                  </a:cubicBezTo>
                  <a:lnTo>
                    <a:pt x="612" y="2664"/>
                  </a:lnTo>
                  <a:lnTo>
                    <a:pt x="585" y="2674"/>
                  </a:lnTo>
                  <a:cubicBezTo>
                    <a:pt x="572" y="2674"/>
                    <a:pt x="560" y="2683"/>
                    <a:pt x="557" y="2696"/>
                  </a:cubicBezTo>
                  <a:cubicBezTo>
                    <a:pt x="557" y="2696"/>
                    <a:pt x="555" y="2708"/>
                    <a:pt x="548" y="2708"/>
                  </a:cubicBezTo>
                  <a:cubicBezTo>
                    <a:pt x="547" y="2708"/>
                    <a:pt x="547" y="2708"/>
                    <a:pt x="546" y="2708"/>
                  </a:cubicBezTo>
                  <a:lnTo>
                    <a:pt x="550" y="2682"/>
                  </a:lnTo>
                  <a:cubicBezTo>
                    <a:pt x="558" y="2670"/>
                    <a:pt x="563" y="2657"/>
                    <a:pt x="564" y="2644"/>
                  </a:cubicBezTo>
                  <a:cubicBezTo>
                    <a:pt x="561" y="2626"/>
                    <a:pt x="550" y="2613"/>
                    <a:pt x="542" y="2613"/>
                  </a:cubicBezTo>
                  <a:cubicBezTo>
                    <a:pt x="537" y="2613"/>
                    <a:pt x="534" y="2617"/>
                    <a:pt x="532" y="2626"/>
                  </a:cubicBezTo>
                  <a:cubicBezTo>
                    <a:pt x="525" y="2625"/>
                    <a:pt x="525" y="2625"/>
                    <a:pt x="518" y="2610"/>
                  </a:cubicBezTo>
                  <a:cubicBezTo>
                    <a:pt x="518" y="2605"/>
                    <a:pt x="517" y="2601"/>
                    <a:pt x="515" y="2601"/>
                  </a:cubicBezTo>
                  <a:cubicBezTo>
                    <a:pt x="511" y="2601"/>
                    <a:pt x="506" y="2607"/>
                    <a:pt x="499" y="2621"/>
                  </a:cubicBezTo>
                  <a:cubicBezTo>
                    <a:pt x="493" y="2633"/>
                    <a:pt x="488" y="2639"/>
                    <a:pt x="484" y="2639"/>
                  </a:cubicBezTo>
                  <a:cubicBezTo>
                    <a:pt x="480" y="2639"/>
                    <a:pt x="476" y="2632"/>
                    <a:pt x="474" y="2618"/>
                  </a:cubicBezTo>
                  <a:cubicBezTo>
                    <a:pt x="466" y="2599"/>
                    <a:pt x="448" y="2590"/>
                    <a:pt x="437" y="2590"/>
                  </a:cubicBezTo>
                  <a:cubicBezTo>
                    <a:pt x="432" y="2590"/>
                    <a:pt x="428" y="2592"/>
                    <a:pt x="427" y="2596"/>
                  </a:cubicBezTo>
                  <a:cubicBezTo>
                    <a:pt x="425" y="2610"/>
                    <a:pt x="417" y="2615"/>
                    <a:pt x="409" y="2615"/>
                  </a:cubicBezTo>
                  <a:cubicBezTo>
                    <a:pt x="402" y="2615"/>
                    <a:pt x="395" y="2610"/>
                    <a:pt x="392" y="2603"/>
                  </a:cubicBezTo>
                  <a:cubicBezTo>
                    <a:pt x="388" y="2595"/>
                    <a:pt x="384" y="2591"/>
                    <a:pt x="380" y="2591"/>
                  </a:cubicBezTo>
                  <a:cubicBezTo>
                    <a:pt x="376" y="2591"/>
                    <a:pt x="372" y="2594"/>
                    <a:pt x="367" y="2599"/>
                  </a:cubicBezTo>
                  <a:cubicBezTo>
                    <a:pt x="369" y="2589"/>
                    <a:pt x="366" y="2578"/>
                    <a:pt x="360" y="2578"/>
                  </a:cubicBezTo>
                  <a:cubicBezTo>
                    <a:pt x="358" y="2578"/>
                    <a:pt x="356" y="2580"/>
                    <a:pt x="353" y="2583"/>
                  </a:cubicBezTo>
                  <a:cubicBezTo>
                    <a:pt x="353" y="2583"/>
                    <a:pt x="352" y="2583"/>
                    <a:pt x="352" y="2583"/>
                  </a:cubicBezTo>
                  <a:cubicBezTo>
                    <a:pt x="350" y="2583"/>
                    <a:pt x="346" y="2584"/>
                    <a:pt x="351" y="2595"/>
                  </a:cubicBezTo>
                  <a:lnTo>
                    <a:pt x="329" y="2619"/>
                  </a:lnTo>
                  <a:cubicBezTo>
                    <a:pt x="338" y="2620"/>
                    <a:pt x="336" y="2633"/>
                    <a:pt x="334" y="2646"/>
                  </a:cubicBezTo>
                  <a:cubicBezTo>
                    <a:pt x="333" y="2649"/>
                    <a:pt x="331" y="2650"/>
                    <a:pt x="328" y="2650"/>
                  </a:cubicBezTo>
                  <a:cubicBezTo>
                    <a:pt x="318" y="2650"/>
                    <a:pt x="298" y="2631"/>
                    <a:pt x="291" y="2599"/>
                  </a:cubicBezTo>
                  <a:lnTo>
                    <a:pt x="279" y="2570"/>
                  </a:lnTo>
                  <a:lnTo>
                    <a:pt x="274" y="2595"/>
                  </a:lnTo>
                  <a:cubicBezTo>
                    <a:pt x="265" y="2594"/>
                    <a:pt x="258" y="2592"/>
                    <a:pt x="260" y="2580"/>
                  </a:cubicBezTo>
                  <a:cubicBezTo>
                    <a:pt x="263" y="2566"/>
                    <a:pt x="263" y="2566"/>
                    <a:pt x="254" y="2565"/>
                  </a:cubicBezTo>
                  <a:cubicBezTo>
                    <a:pt x="254" y="2565"/>
                    <a:pt x="254" y="2565"/>
                    <a:pt x="253" y="2565"/>
                  </a:cubicBezTo>
                  <a:cubicBezTo>
                    <a:pt x="251" y="2565"/>
                    <a:pt x="246" y="2566"/>
                    <a:pt x="244" y="2576"/>
                  </a:cubicBezTo>
                  <a:cubicBezTo>
                    <a:pt x="241" y="2591"/>
                    <a:pt x="239" y="2597"/>
                    <a:pt x="238" y="2597"/>
                  </a:cubicBezTo>
                  <a:cubicBezTo>
                    <a:pt x="237" y="2597"/>
                    <a:pt x="235" y="2594"/>
                    <a:pt x="233" y="2587"/>
                  </a:cubicBezTo>
                  <a:cubicBezTo>
                    <a:pt x="231" y="2573"/>
                    <a:pt x="228" y="2565"/>
                    <a:pt x="223" y="2565"/>
                  </a:cubicBezTo>
                  <a:cubicBezTo>
                    <a:pt x="220" y="2565"/>
                    <a:pt x="214" y="2571"/>
                    <a:pt x="208" y="2582"/>
                  </a:cubicBezTo>
                  <a:cubicBezTo>
                    <a:pt x="206" y="2595"/>
                    <a:pt x="205" y="2601"/>
                    <a:pt x="204" y="2601"/>
                  </a:cubicBezTo>
                  <a:cubicBezTo>
                    <a:pt x="203" y="2601"/>
                    <a:pt x="202" y="2594"/>
                    <a:pt x="200" y="2581"/>
                  </a:cubicBezTo>
                  <a:cubicBezTo>
                    <a:pt x="203" y="2567"/>
                    <a:pt x="197" y="2553"/>
                    <a:pt x="189" y="2550"/>
                  </a:cubicBezTo>
                  <a:lnTo>
                    <a:pt x="187" y="2564"/>
                  </a:lnTo>
                  <a:cubicBezTo>
                    <a:pt x="184" y="2578"/>
                    <a:pt x="180" y="2584"/>
                    <a:pt x="176" y="2584"/>
                  </a:cubicBezTo>
                  <a:cubicBezTo>
                    <a:pt x="173" y="2584"/>
                    <a:pt x="170" y="2580"/>
                    <a:pt x="168" y="2573"/>
                  </a:cubicBezTo>
                  <a:cubicBezTo>
                    <a:pt x="169" y="2565"/>
                    <a:pt x="167" y="2561"/>
                    <a:pt x="161" y="2561"/>
                  </a:cubicBezTo>
                  <a:cubicBezTo>
                    <a:pt x="157" y="2561"/>
                    <a:pt x="151" y="2563"/>
                    <a:pt x="143" y="2567"/>
                  </a:cubicBezTo>
                  <a:cubicBezTo>
                    <a:pt x="126" y="2564"/>
                    <a:pt x="118" y="2562"/>
                    <a:pt x="122" y="2549"/>
                  </a:cubicBezTo>
                  <a:cubicBezTo>
                    <a:pt x="125" y="2536"/>
                    <a:pt x="126" y="2530"/>
                    <a:pt x="125" y="2530"/>
                  </a:cubicBezTo>
                  <a:cubicBezTo>
                    <a:pt x="124" y="2530"/>
                    <a:pt x="120" y="2536"/>
                    <a:pt x="113" y="2547"/>
                  </a:cubicBezTo>
                  <a:cubicBezTo>
                    <a:pt x="108" y="2552"/>
                    <a:pt x="105" y="2555"/>
                    <a:pt x="102" y="2555"/>
                  </a:cubicBezTo>
                  <a:cubicBezTo>
                    <a:pt x="99" y="2555"/>
                    <a:pt x="96" y="2551"/>
                    <a:pt x="88" y="2541"/>
                  </a:cubicBezTo>
                  <a:cubicBezTo>
                    <a:pt x="86" y="2534"/>
                    <a:pt x="85" y="2530"/>
                    <a:pt x="82" y="2530"/>
                  </a:cubicBezTo>
                  <a:cubicBezTo>
                    <a:pt x="80" y="2530"/>
                    <a:pt x="78" y="2533"/>
                    <a:pt x="72" y="2538"/>
                  </a:cubicBezTo>
                  <a:cubicBezTo>
                    <a:pt x="67" y="2564"/>
                    <a:pt x="63" y="2577"/>
                    <a:pt x="71" y="2579"/>
                  </a:cubicBezTo>
                  <a:cubicBezTo>
                    <a:pt x="80" y="2581"/>
                    <a:pt x="80" y="2581"/>
                    <a:pt x="77" y="2593"/>
                  </a:cubicBezTo>
                  <a:lnTo>
                    <a:pt x="60" y="2590"/>
                  </a:lnTo>
                  <a:cubicBezTo>
                    <a:pt x="56" y="2589"/>
                    <a:pt x="52" y="2588"/>
                    <a:pt x="49" y="2588"/>
                  </a:cubicBezTo>
                  <a:cubicBezTo>
                    <a:pt x="40" y="2588"/>
                    <a:pt x="32" y="2591"/>
                    <a:pt x="24" y="2595"/>
                  </a:cubicBezTo>
                  <a:cubicBezTo>
                    <a:pt x="8" y="2603"/>
                    <a:pt x="1" y="2623"/>
                    <a:pt x="11" y="2623"/>
                  </a:cubicBezTo>
                  <a:cubicBezTo>
                    <a:pt x="13" y="2623"/>
                    <a:pt x="16" y="2622"/>
                    <a:pt x="19" y="2621"/>
                  </a:cubicBezTo>
                  <a:lnTo>
                    <a:pt x="23" y="2636"/>
                  </a:lnTo>
                  <a:cubicBezTo>
                    <a:pt x="18" y="2656"/>
                    <a:pt x="21" y="2667"/>
                    <a:pt x="25" y="2667"/>
                  </a:cubicBezTo>
                  <a:cubicBezTo>
                    <a:pt x="30" y="2667"/>
                    <a:pt x="36" y="2658"/>
                    <a:pt x="40" y="2639"/>
                  </a:cubicBezTo>
                  <a:cubicBezTo>
                    <a:pt x="45" y="2618"/>
                    <a:pt x="47" y="2609"/>
                    <a:pt x="48" y="2609"/>
                  </a:cubicBezTo>
                  <a:cubicBezTo>
                    <a:pt x="50" y="2609"/>
                    <a:pt x="50" y="2616"/>
                    <a:pt x="51" y="2628"/>
                  </a:cubicBezTo>
                  <a:cubicBezTo>
                    <a:pt x="46" y="2654"/>
                    <a:pt x="53" y="2656"/>
                    <a:pt x="62" y="2658"/>
                  </a:cubicBezTo>
                  <a:cubicBezTo>
                    <a:pt x="70" y="2659"/>
                    <a:pt x="70" y="2659"/>
                    <a:pt x="68" y="2673"/>
                  </a:cubicBezTo>
                  <a:cubicBezTo>
                    <a:pt x="65" y="2685"/>
                    <a:pt x="70" y="2700"/>
                    <a:pt x="79" y="2702"/>
                  </a:cubicBezTo>
                  <a:cubicBezTo>
                    <a:pt x="81" y="2703"/>
                    <a:pt x="83" y="2703"/>
                    <a:pt x="84" y="2703"/>
                  </a:cubicBezTo>
                  <a:cubicBezTo>
                    <a:pt x="87" y="2703"/>
                    <a:pt x="88" y="2700"/>
                    <a:pt x="90" y="2691"/>
                  </a:cubicBezTo>
                  <a:cubicBezTo>
                    <a:pt x="88" y="2685"/>
                    <a:pt x="89" y="2682"/>
                    <a:pt x="92" y="2682"/>
                  </a:cubicBezTo>
                  <a:cubicBezTo>
                    <a:pt x="95" y="2682"/>
                    <a:pt x="102" y="2690"/>
                    <a:pt x="104" y="2708"/>
                  </a:cubicBezTo>
                  <a:cubicBezTo>
                    <a:pt x="106" y="2714"/>
                    <a:pt x="108" y="2717"/>
                    <a:pt x="109" y="2717"/>
                  </a:cubicBezTo>
                  <a:cubicBezTo>
                    <a:pt x="110" y="2717"/>
                    <a:pt x="112" y="2711"/>
                    <a:pt x="115" y="2696"/>
                  </a:cubicBezTo>
                  <a:cubicBezTo>
                    <a:pt x="118" y="2684"/>
                    <a:pt x="123" y="2679"/>
                    <a:pt x="127" y="2679"/>
                  </a:cubicBezTo>
                  <a:cubicBezTo>
                    <a:pt x="133" y="2679"/>
                    <a:pt x="139" y="2687"/>
                    <a:pt x="140" y="2702"/>
                  </a:cubicBezTo>
                  <a:lnTo>
                    <a:pt x="157" y="2706"/>
                  </a:lnTo>
                  <a:cubicBezTo>
                    <a:pt x="157" y="2706"/>
                    <a:pt x="157" y="2706"/>
                    <a:pt x="158" y="2706"/>
                  </a:cubicBezTo>
                  <a:cubicBezTo>
                    <a:pt x="166" y="2706"/>
                    <a:pt x="168" y="2695"/>
                    <a:pt x="171" y="2682"/>
                  </a:cubicBezTo>
                  <a:cubicBezTo>
                    <a:pt x="174" y="2667"/>
                    <a:pt x="175" y="2661"/>
                    <a:pt x="176" y="2661"/>
                  </a:cubicBezTo>
                  <a:cubicBezTo>
                    <a:pt x="177" y="2661"/>
                    <a:pt x="179" y="2664"/>
                    <a:pt x="181" y="2670"/>
                  </a:cubicBezTo>
                  <a:cubicBezTo>
                    <a:pt x="185" y="2679"/>
                    <a:pt x="186" y="2690"/>
                    <a:pt x="185" y="2699"/>
                  </a:cubicBezTo>
                  <a:cubicBezTo>
                    <a:pt x="182" y="2712"/>
                    <a:pt x="190" y="2713"/>
                    <a:pt x="199" y="2715"/>
                  </a:cubicBezTo>
                  <a:cubicBezTo>
                    <a:pt x="203" y="2716"/>
                    <a:pt x="208" y="2717"/>
                    <a:pt x="213" y="2717"/>
                  </a:cubicBezTo>
                  <a:cubicBezTo>
                    <a:pt x="219" y="2717"/>
                    <a:pt x="225" y="2715"/>
                    <a:pt x="226" y="2708"/>
                  </a:cubicBezTo>
                  <a:cubicBezTo>
                    <a:pt x="227" y="2704"/>
                    <a:pt x="228" y="2702"/>
                    <a:pt x="228" y="2702"/>
                  </a:cubicBezTo>
                  <a:lnTo>
                    <a:pt x="228" y="2702"/>
                  </a:lnTo>
                  <a:cubicBezTo>
                    <a:pt x="228" y="2702"/>
                    <a:pt x="225" y="2711"/>
                    <a:pt x="224" y="2721"/>
                  </a:cubicBezTo>
                  <a:cubicBezTo>
                    <a:pt x="230" y="2722"/>
                    <a:pt x="230" y="2728"/>
                    <a:pt x="231" y="2728"/>
                  </a:cubicBezTo>
                  <a:cubicBezTo>
                    <a:pt x="231" y="2728"/>
                    <a:pt x="232" y="2727"/>
                    <a:pt x="233" y="2722"/>
                  </a:cubicBezTo>
                  <a:cubicBezTo>
                    <a:pt x="233" y="2722"/>
                    <a:pt x="241" y="2723"/>
                    <a:pt x="255" y="2740"/>
                  </a:cubicBezTo>
                  <a:cubicBezTo>
                    <a:pt x="259" y="2744"/>
                    <a:pt x="263" y="2745"/>
                    <a:pt x="267" y="2745"/>
                  </a:cubicBezTo>
                  <a:cubicBezTo>
                    <a:pt x="281" y="2745"/>
                    <a:pt x="295" y="2727"/>
                    <a:pt x="280" y="2704"/>
                  </a:cubicBezTo>
                  <a:lnTo>
                    <a:pt x="280" y="2704"/>
                  </a:lnTo>
                  <a:lnTo>
                    <a:pt x="288" y="2705"/>
                  </a:lnTo>
                  <a:cubicBezTo>
                    <a:pt x="288" y="2705"/>
                    <a:pt x="289" y="2705"/>
                    <a:pt x="289" y="2705"/>
                  </a:cubicBezTo>
                  <a:cubicBezTo>
                    <a:pt x="297" y="2705"/>
                    <a:pt x="299" y="2694"/>
                    <a:pt x="299" y="2694"/>
                  </a:cubicBezTo>
                  <a:cubicBezTo>
                    <a:pt x="301" y="2685"/>
                    <a:pt x="305" y="2683"/>
                    <a:pt x="310" y="2683"/>
                  </a:cubicBezTo>
                  <a:cubicBezTo>
                    <a:pt x="312" y="2683"/>
                    <a:pt x="315" y="2683"/>
                    <a:pt x="318" y="2684"/>
                  </a:cubicBezTo>
                  <a:lnTo>
                    <a:pt x="314" y="2710"/>
                  </a:lnTo>
                  <a:cubicBezTo>
                    <a:pt x="304" y="2732"/>
                    <a:pt x="306" y="2747"/>
                    <a:pt x="312" y="2747"/>
                  </a:cubicBezTo>
                  <a:cubicBezTo>
                    <a:pt x="316" y="2747"/>
                    <a:pt x="322" y="2741"/>
                    <a:pt x="328" y="2727"/>
                  </a:cubicBezTo>
                  <a:lnTo>
                    <a:pt x="328" y="2727"/>
                  </a:lnTo>
                  <a:cubicBezTo>
                    <a:pt x="327" y="2730"/>
                    <a:pt x="326" y="2734"/>
                    <a:pt x="325" y="2739"/>
                  </a:cubicBezTo>
                  <a:cubicBezTo>
                    <a:pt x="324" y="2746"/>
                    <a:pt x="326" y="2750"/>
                    <a:pt x="331" y="2750"/>
                  </a:cubicBezTo>
                  <a:cubicBezTo>
                    <a:pt x="336" y="2750"/>
                    <a:pt x="342" y="2748"/>
                    <a:pt x="351" y="2743"/>
                  </a:cubicBezTo>
                  <a:cubicBezTo>
                    <a:pt x="351" y="2743"/>
                    <a:pt x="351" y="2743"/>
                    <a:pt x="351" y="2743"/>
                  </a:cubicBezTo>
                  <a:cubicBezTo>
                    <a:pt x="360" y="2743"/>
                    <a:pt x="372" y="2720"/>
                    <a:pt x="374" y="2708"/>
                  </a:cubicBezTo>
                  <a:cubicBezTo>
                    <a:pt x="376" y="2697"/>
                    <a:pt x="381" y="2696"/>
                    <a:pt x="383" y="2696"/>
                  </a:cubicBezTo>
                  <a:cubicBezTo>
                    <a:pt x="384" y="2696"/>
                    <a:pt x="384" y="2696"/>
                    <a:pt x="384" y="2696"/>
                  </a:cubicBezTo>
                  <a:cubicBezTo>
                    <a:pt x="393" y="2697"/>
                    <a:pt x="393" y="2697"/>
                    <a:pt x="391" y="2711"/>
                  </a:cubicBezTo>
                  <a:cubicBezTo>
                    <a:pt x="389" y="2725"/>
                    <a:pt x="392" y="2732"/>
                    <a:pt x="398" y="2732"/>
                  </a:cubicBezTo>
                  <a:cubicBezTo>
                    <a:pt x="403" y="2732"/>
                    <a:pt x="410" y="2727"/>
                    <a:pt x="416" y="2715"/>
                  </a:cubicBezTo>
                  <a:lnTo>
                    <a:pt x="416" y="2715"/>
                  </a:lnTo>
                  <a:lnTo>
                    <a:pt x="415" y="2728"/>
                  </a:lnTo>
                  <a:cubicBezTo>
                    <a:pt x="413" y="2739"/>
                    <a:pt x="416" y="2751"/>
                    <a:pt x="442" y="2751"/>
                  </a:cubicBezTo>
                  <a:cubicBezTo>
                    <a:pt x="448" y="2751"/>
                    <a:pt x="454" y="2750"/>
                    <a:pt x="463" y="2749"/>
                  </a:cubicBezTo>
                  <a:cubicBezTo>
                    <a:pt x="496" y="2755"/>
                    <a:pt x="522" y="2758"/>
                    <a:pt x="520" y="2771"/>
                  </a:cubicBezTo>
                  <a:cubicBezTo>
                    <a:pt x="520" y="2774"/>
                    <a:pt x="521" y="2775"/>
                    <a:pt x="523" y="2775"/>
                  </a:cubicBezTo>
                  <a:cubicBezTo>
                    <a:pt x="532" y="2775"/>
                    <a:pt x="560" y="2758"/>
                    <a:pt x="576" y="2739"/>
                  </a:cubicBezTo>
                  <a:lnTo>
                    <a:pt x="576" y="2739"/>
                  </a:lnTo>
                  <a:cubicBezTo>
                    <a:pt x="575" y="2752"/>
                    <a:pt x="583" y="2754"/>
                    <a:pt x="600" y="2756"/>
                  </a:cubicBezTo>
                  <a:cubicBezTo>
                    <a:pt x="625" y="2759"/>
                    <a:pt x="625" y="2759"/>
                    <a:pt x="624" y="2773"/>
                  </a:cubicBezTo>
                  <a:cubicBezTo>
                    <a:pt x="618" y="2785"/>
                    <a:pt x="615" y="2791"/>
                    <a:pt x="616" y="2791"/>
                  </a:cubicBezTo>
                  <a:cubicBezTo>
                    <a:pt x="617" y="2791"/>
                    <a:pt x="622" y="2785"/>
                    <a:pt x="632" y="2774"/>
                  </a:cubicBezTo>
                  <a:cubicBezTo>
                    <a:pt x="636" y="2765"/>
                    <a:pt x="642" y="2761"/>
                    <a:pt x="647" y="2761"/>
                  </a:cubicBezTo>
                  <a:cubicBezTo>
                    <a:pt x="657" y="2761"/>
                    <a:pt x="667" y="2774"/>
                    <a:pt x="665" y="2792"/>
                  </a:cubicBezTo>
                  <a:cubicBezTo>
                    <a:pt x="664" y="2805"/>
                    <a:pt x="671" y="2805"/>
                    <a:pt x="688" y="2807"/>
                  </a:cubicBezTo>
                  <a:cubicBezTo>
                    <a:pt x="695" y="2799"/>
                    <a:pt x="705" y="2797"/>
                    <a:pt x="716" y="2797"/>
                  </a:cubicBezTo>
                  <a:cubicBezTo>
                    <a:pt x="721" y="2797"/>
                    <a:pt x="727" y="2798"/>
                    <a:pt x="733" y="2798"/>
                  </a:cubicBezTo>
                  <a:cubicBezTo>
                    <a:pt x="739" y="2799"/>
                    <a:pt x="744" y="2799"/>
                    <a:pt x="747" y="2799"/>
                  </a:cubicBezTo>
                  <a:cubicBezTo>
                    <a:pt x="759" y="2799"/>
                    <a:pt x="759" y="2795"/>
                    <a:pt x="761" y="2775"/>
                  </a:cubicBezTo>
                  <a:cubicBezTo>
                    <a:pt x="763" y="2755"/>
                    <a:pt x="768" y="2750"/>
                    <a:pt x="778" y="2750"/>
                  </a:cubicBezTo>
                  <a:cubicBezTo>
                    <a:pt x="781" y="2750"/>
                    <a:pt x="785" y="2751"/>
                    <a:pt x="789" y="2751"/>
                  </a:cubicBezTo>
                  <a:cubicBezTo>
                    <a:pt x="798" y="2751"/>
                    <a:pt x="806" y="2752"/>
                    <a:pt x="805" y="2766"/>
                  </a:cubicBezTo>
                  <a:cubicBezTo>
                    <a:pt x="805" y="2766"/>
                    <a:pt x="813" y="2779"/>
                    <a:pt x="821" y="2780"/>
                  </a:cubicBezTo>
                  <a:cubicBezTo>
                    <a:pt x="830" y="2782"/>
                    <a:pt x="837" y="2783"/>
                    <a:pt x="836" y="2796"/>
                  </a:cubicBezTo>
                  <a:cubicBezTo>
                    <a:pt x="842" y="2804"/>
                    <a:pt x="851" y="2811"/>
                    <a:pt x="861" y="2812"/>
                  </a:cubicBezTo>
                  <a:cubicBezTo>
                    <a:pt x="878" y="2813"/>
                    <a:pt x="896" y="2815"/>
                    <a:pt x="895" y="2828"/>
                  </a:cubicBezTo>
                  <a:cubicBezTo>
                    <a:pt x="896" y="2828"/>
                    <a:pt x="898" y="2828"/>
                    <a:pt x="899" y="2828"/>
                  </a:cubicBezTo>
                  <a:cubicBezTo>
                    <a:pt x="903" y="2828"/>
                    <a:pt x="903" y="2826"/>
                    <a:pt x="904" y="2815"/>
                  </a:cubicBezTo>
                  <a:cubicBezTo>
                    <a:pt x="904" y="2806"/>
                    <a:pt x="909" y="2798"/>
                    <a:pt x="922" y="2798"/>
                  </a:cubicBezTo>
                  <a:cubicBezTo>
                    <a:pt x="928" y="2798"/>
                    <a:pt x="937" y="2800"/>
                    <a:pt x="947" y="2805"/>
                  </a:cubicBezTo>
                  <a:cubicBezTo>
                    <a:pt x="952" y="2805"/>
                    <a:pt x="958" y="2806"/>
                    <a:pt x="963" y="2806"/>
                  </a:cubicBezTo>
                  <a:cubicBezTo>
                    <a:pt x="977" y="2806"/>
                    <a:pt x="990" y="2804"/>
                    <a:pt x="991" y="2794"/>
                  </a:cubicBezTo>
                  <a:cubicBezTo>
                    <a:pt x="1000" y="2795"/>
                    <a:pt x="1000" y="2795"/>
                    <a:pt x="999" y="2808"/>
                  </a:cubicBezTo>
                  <a:cubicBezTo>
                    <a:pt x="998" y="2822"/>
                    <a:pt x="1003" y="2829"/>
                    <a:pt x="1009" y="2829"/>
                  </a:cubicBezTo>
                  <a:cubicBezTo>
                    <a:pt x="1016" y="2829"/>
                    <a:pt x="1025" y="2823"/>
                    <a:pt x="1034" y="2811"/>
                  </a:cubicBezTo>
                  <a:cubicBezTo>
                    <a:pt x="1034" y="2804"/>
                    <a:pt x="1036" y="2801"/>
                    <a:pt x="1039" y="2801"/>
                  </a:cubicBezTo>
                  <a:cubicBezTo>
                    <a:pt x="1042" y="2801"/>
                    <a:pt x="1047" y="2804"/>
                    <a:pt x="1051" y="2812"/>
                  </a:cubicBezTo>
                  <a:cubicBezTo>
                    <a:pt x="1051" y="2812"/>
                    <a:pt x="1058" y="2812"/>
                    <a:pt x="1069" y="2800"/>
                  </a:cubicBezTo>
                  <a:cubicBezTo>
                    <a:pt x="1073" y="2793"/>
                    <a:pt x="1075" y="2790"/>
                    <a:pt x="1078" y="2790"/>
                  </a:cubicBezTo>
                  <a:cubicBezTo>
                    <a:pt x="1081" y="2790"/>
                    <a:pt x="1085" y="2794"/>
                    <a:pt x="1093" y="2801"/>
                  </a:cubicBezTo>
                  <a:cubicBezTo>
                    <a:pt x="1093" y="2814"/>
                    <a:pt x="1102" y="2814"/>
                    <a:pt x="1110" y="2815"/>
                  </a:cubicBezTo>
                  <a:cubicBezTo>
                    <a:pt x="1118" y="2810"/>
                    <a:pt x="1141" y="2807"/>
                    <a:pt x="1165" y="2807"/>
                  </a:cubicBezTo>
                  <a:cubicBezTo>
                    <a:pt x="1195" y="2807"/>
                    <a:pt x="1226" y="2811"/>
                    <a:pt x="1230" y="2819"/>
                  </a:cubicBezTo>
                  <a:cubicBezTo>
                    <a:pt x="1237" y="2808"/>
                    <a:pt x="1239" y="2806"/>
                    <a:pt x="1243" y="2806"/>
                  </a:cubicBezTo>
                  <a:cubicBezTo>
                    <a:pt x="1244" y="2806"/>
                    <a:pt x="1246" y="2806"/>
                    <a:pt x="1248" y="2806"/>
                  </a:cubicBezTo>
                  <a:cubicBezTo>
                    <a:pt x="1251" y="2816"/>
                    <a:pt x="1254" y="2820"/>
                    <a:pt x="1257" y="2820"/>
                  </a:cubicBezTo>
                  <a:cubicBezTo>
                    <a:pt x="1261" y="2820"/>
                    <a:pt x="1265" y="2809"/>
                    <a:pt x="1265" y="2793"/>
                  </a:cubicBezTo>
                  <a:lnTo>
                    <a:pt x="1248" y="2793"/>
                  </a:lnTo>
                  <a:cubicBezTo>
                    <a:pt x="1248" y="2781"/>
                    <a:pt x="1253" y="2774"/>
                    <a:pt x="1259" y="2774"/>
                  </a:cubicBezTo>
                  <a:cubicBezTo>
                    <a:pt x="1266" y="2774"/>
                    <a:pt x="1274" y="2784"/>
                    <a:pt x="1274" y="2806"/>
                  </a:cubicBezTo>
                  <a:cubicBezTo>
                    <a:pt x="1278" y="2820"/>
                    <a:pt x="1280" y="2827"/>
                    <a:pt x="1282" y="2827"/>
                  </a:cubicBezTo>
                  <a:cubicBezTo>
                    <a:pt x="1284" y="2827"/>
                    <a:pt x="1286" y="2820"/>
                    <a:pt x="1291" y="2807"/>
                  </a:cubicBezTo>
                  <a:cubicBezTo>
                    <a:pt x="1295" y="2794"/>
                    <a:pt x="1299" y="2787"/>
                    <a:pt x="1304" y="2787"/>
                  </a:cubicBezTo>
                  <a:cubicBezTo>
                    <a:pt x="1308" y="2787"/>
                    <a:pt x="1312" y="2794"/>
                    <a:pt x="1316" y="2807"/>
                  </a:cubicBezTo>
                  <a:cubicBezTo>
                    <a:pt x="1316" y="2821"/>
                    <a:pt x="1316" y="2828"/>
                    <a:pt x="1317" y="2828"/>
                  </a:cubicBezTo>
                  <a:cubicBezTo>
                    <a:pt x="1318" y="2828"/>
                    <a:pt x="1320" y="2821"/>
                    <a:pt x="1324" y="2807"/>
                  </a:cubicBezTo>
                  <a:cubicBezTo>
                    <a:pt x="1334" y="2778"/>
                    <a:pt x="1347" y="2761"/>
                    <a:pt x="1355" y="2761"/>
                  </a:cubicBezTo>
                  <a:cubicBezTo>
                    <a:pt x="1362" y="2761"/>
                    <a:pt x="1367" y="2772"/>
                    <a:pt x="1367" y="2795"/>
                  </a:cubicBezTo>
                  <a:cubicBezTo>
                    <a:pt x="1368" y="2821"/>
                    <a:pt x="1376" y="2834"/>
                    <a:pt x="1385" y="2834"/>
                  </a:cubicBezTo>
                  <a:cubicBezTo>
                    <a:pt x="1394" y="2834"/>
                    <a:pt x="1394" y="2821"/>
                    <a:pt x="1393" y="2807"/>
                  </a:cubicBezTo>
                  <a:cubicBezTo>
                    <a:pt x="1389" y="2794"/>
                    <a:pt x="1389" y="2788"/>
                    <a:pt x="1392" y="2788"/>
                  </a:cubicBezTo>
                  <a:cubicBezTo>
                    <a:pt x="1395" y="2788"/>
                    <a:pt x="1402" y="2794"/>
                    <a:pt x="1411" y="2807"/>
                  </a:cubicBezTo>
                  <a:cubicBezTo>
                    <a:pt x="1425" y="2829"/>
                    <a:pt x="1437" y="2839"/>
                    <a:pt x="1448" y="2839"/>
                  </a:cubicBezTo>
                  <a:cubicBezTo>
                    <a:pt x="1458" y="2839"/>
                    <a:pt x="1468" y="2832"/>
                    <a:pt x="1479" y="2820"/>
                  </a:cubicBezTo>
                  <a:cubicBezTo>
                    <a:pt x="1496" y="2806"/>
                    <a:pt x="1511" y="2800"/>
                    <a:pt x="1518" y="2800"/>
                  </a:cubicBezTo>
                  <a:cubicBezTo>
                    <a:pt x="1526" y="2800"/>
                    <a:pt x="1526" y="2806"/>
                    <a:pt x="1514" y="2820"/>
                  </a:cubicBezTo>
                  <a:cubicBezTo>
                    <a:pt x="1504" y="2835"/>
                    <a:pt x="1500" y="2841"/>
                    <a:pt x="1502" y="2841"/>
                  </a:cubicBezTo>
                  <a:cubicBezTo>
                    <a:pt x="1503" y="2841"/>
                    <a:pt x="1507" y="2838"/>
                    <a:pt x="1514" y="2832"/>
                  </a:cubicBezTo>
                  <a:lnTo>
                    <a:pt x="1557" y="2832"/>
                  </a:lnTo>
                  <a:cubicBezTo>
                    <a:pt x="1566" y="2832"/>
                    <a:pt x="1573" y="2819"/>
                    <a:pt x="1573" y="2805"/>
                  </a:cubicBezTo>
                  <a:cubicBezTo>
                    <a:pt x="1579" y="2821"/>
                    <a:pt x="1587" y="2832"/>
                    <a:pt x="1597" y="2832"/>
                  </a:cubicBezTo>
                  <a:cubicBezTo>
                    <a:pt x="1603" y="2832"/>
                    <a:pt x="1610" y="2827"/>
                    <a:pt x="1616" y="2816"/>
                  </a:cubicBezTo>
                  <a:lnTo>
                    <a:pt x="1634" y="2815"/>
                  </a:lnTo>
                  <a:cubicBezTo>
                    <a:pt x="1642" y="2815"/>
                    <a:pt x="1642" y="2815"/>
                    <a:pt x="1650" y="2802"/>
                  </a:cubicBezTo>
                  <a:cubicBezTo>
                    <a:pt x="1652" y="2797"/>
                    <a:pt x="1655" y="2795"/>
                    <a:pt x="1658" y="2795"/>
                  </a:cubicBezTo>
                  <a:cubicBezTo>
                    <a:pt x="1664" y="2795"/>
                    <a:pt x="1670" y="2804"/>
                    <a:pt x="1677" y="2813"/>
                  </a:cubicBezTo>
                  <a:cubicBezTo>
                    <a:pt x="1683" y="2822"/>
                    <a:pt x="1690" y="2831"/>
                    <a:pt x="1693" y="2831"/>
                  </a:cubicBezTo>
                  <a:cubicBezTo>
                    <a:pt x="1694" y="2831"/>
                    <a:pt x="1695" y="2829"/>
                    <a:pt x="1695" y="2825"/>
                  </a:cubicBezTo>
                  <a:cubicBezTo>
                    <a:pt x="1693" y="2812"/>
                    <a:pt x="1710" y="2798"/>
                    <a:pt x="1718" y="2785"/>
                  </a:cubicBezTo>
                  <a:cubicBezTo>
                    <a:pt x="1720" y="2781"/>
                    <a:pt x="1723" y="2779"/>
                    <a:pt x="1725" y="2779"/>
                  </a:cubicBezTo>
                  <a:cubicBezTo>
                    <a:pt x="1730" y="2779"/>
                    <a:pt x="1733" y="2788"/>
                    <a:pt x="1727" y="2797"/>
                  </a:cubicBezTo>
                  <a:cubicBezTo>
                    <a:pt x="1728" y="2811"/>
                    <a:pt x="1728" y="2811"/>
                    <a:pt x="1746" y="2823"/>
                  </a:cubicBezTo>
                  <a:cubicBezTo>
                    <a:pt x="1755" y="2823"/>
                    <a:pt x="1772" y="2822"/>
                    <a:pt x="1771" y="2808"/>
                  </a:cubicBezTo>
                  <a:cubicBezTo>
                    <a:pt x="1770" y="2801"/>
                    <a:pt x="1787" y="2797"/>
                    <a:pt x="1802" y="2797"/>
                  </a:cubicBezTo>
                  <a:cubicBezTo>
                    <a:pt x="1815" y="2797"/>
                    <a:pt x="1826" y="2799"/>
                    <a:pt x="1830" y="2804"/>
                  </a:cubicBezTo>
                  <a:lnTo>
                    <a:pt x="1848" y="2803"/>
                  </a:lnTo>
                  <a:cubicBezTo>
                    <a:pt x="1856" y="2802"/>
                    <a:pt x="1864" y="2788"/>
                    <a:pt x="1873" y="2787"/>
                  </a:cubicBezTo>
                  <a:cubicBezTo>
                    <a:pt x="1873" y="2787"/>
                    <a:pt x="1881" y="2786"/>
                    <a:pt x="1889" y="2773"/>
                  </a:cubicBezTo>
                  <a:cubicBezTo>
                    <a:pt x="1890" y="2772"/>
                    <a:pt x="1892" y="2772"/>
                    <a:pt x="1894" y="2772"/>
                  </a:cubicBezTo>
                  <a:cubicBezTo>
                    <a:pt x="1900" y="2772"/>
                    <a:pt x="1906" y="2774"/>
                    <a:pt x="1907" y="2784"/>
                  </a:cubicBezTo>
                  <a:cubicBezTo>
                    <a:pt x="1909" y="2770"/>
                    <a:pt x="1911" y="2763"/>
                    <a:pt x="1913" y="2763"/>
                  </a:cubicBezTo>
                  <a:cubicBezTo>
                    <a:pt x="1915" y="2763"/>
                    <a:pt x="1918" y="2770"/>
                    <a:pt x="1923" y="2783"/>
                  </a:cubicBezTo>
                  <a:cubicBezTo>
                    <a:pt x="1924" y="2796"/>
                    <a:pt x="1925" y="2803"/>
                    <a:pt x="1926" y="2803"/>
                  </a:cubicBezTo>
                  <a:cubicBezTo>
                    <a:pt x="1927" y="2803"/>
                    <a:pt x="1929" y="2796"/>
                    <a:pt x="1932" y="2782"/>
                  </a:cubicBezTo>
                  <a:cubicBezTo>
                    <a:pt x="1936" y="2775"/>
                    <a:pt x="1937" y="2771"/>
                    <a:pt x="1940" y="2771"/>
                  </a:cubicBezTo>
                  <a:cubicBezTo>
                    <a:pt x="1942" y="2771"/>
                    <a:pt x="1944" y="2774"/>
                    <a:pt x="1949" y="2780"/>
                  </a:cubicBezTo>
                  <a:cubicBezTo>
                    <a:pt x="1950" y="2787"/>
                    <a:pt x="1952" y="2790"/>
                    <a:pt x="1954" y="2790"/>
                  </a:cubicBezTo>
                  <a:cubicBezTo>
                    <a:pt x="1957" y="2790"/>
                    <a:pt x="1959" y="2786"/>
                    <a:pt x="1958" y="2779"/>
                  </a:cubicBezTo>
                  <a:cubicBezTo>
                    <a:pt x="1962" y="2762"/>
                    <a:pt x="1973" y="2750"/>
                    <a:pt x="1981" y="2750"/>
                  </a:cubicBezTo>
                  <a:cubicBezTo>
                    <a:pt x="1986" y="2750"/>
                    <a:pt x="1989" y="2754"/>
                    <a:pt x="1991" y="2764"/>
                  </a:cubicBezTo>
                  <a:cubicBezTo>
                    <a:pt x="1991" y="2764"/>
                    <a:pt x="1999" y="2762"/>
                    <a:pt x="2006" y="2749"/>
                  </a:cubicBezTo>
                  <a:cubicBezTo>
                    <a:pt x="2009" y="2735"/>
                    <a:pt x="2011" y="2729"/>
                    <a:pt x="2012" y="2729"/>
                  </a:cubicBezTo>
                  <a:cubicBezTo>
                    <a:pt x="2013" y="2729"/>
                    <a:pt x="2013" y="2735"/>
                    <a:pt x="2014" y="2748"/>
                  </a:cubicBezTo>
                  <a:cubicBezTo>
                    <a:pt x="2020" y="2760"/>
                    <a:pt x="2025" y="2767"/>
                    <a:pt x="2029" y="2767"/>
                  </a:cubicBezTo>
                  <a:cubicBezTo>
                    <a:pt x="2033" y="2767"/>
                    <a:pt x="2037" y="2760"/>
                    <a:pt x="2040" y="2746"/>
                  </a:cubicBezTo>
                  <a:cubicBezTo>
                    <a:pt x="2040" y="2746"/>
                    <a:pt x="2043" y="2738"/>
                    <a:pt x="2049" y="2738"/>
                  </a:cubicBezTo>
                  <a:cubicBezTo>
                    <a:pt x="2051" y="2738"/>
                    <a:pt x="2054" y="2740"/>
                    <a:pt x="2057" y="2743"/>
                  </a:cubicBezTo>
                  <a:cubicBezTo>
                    <a:pt x="2066" y="2748"/>
                    <a:pt x="2083" y="2753"/>
                    <a:pt x="2097" y="2753"/>
                  </a:cubicBezTo>
                  <a:cubicBezTo>
                    <a:pt x="2111" y="2753"/>
                    <a:pt x="2122" y="2748"/>
                    <a:pt x="2116" y="2736"/>
                  </a:cubicBezTo>
                  <a:lnTo>
                    <a:pt x="2133" y="2733"/>
                  </a:lnTo>
                  <a:cubicBezTo>
                    <a:pt x="2142" y="2738"/>
                    <a:pt x="2148" y="2741"/>
                    <a:pt x="2153" y="2741"/>
                  </a:cubicBezTo>
                  <a:cubicBezTo>
                    <a:pt x="2159" y="2741"/>
                    <a:pt x="2163" y="2737"/>
                    <a:pt x="2167" y="2729"/>
                  </a:cubicBezTo>
                  <a:lnTo>
                    <a:pt x="2174" y="2714"/>
                  </a:lnTo>
                  <a:cubicBezTo>
                    <a:pt x="2176" y="2727"/>
                    <a:pt x="2185" y="2739"/>
                    <a:pt x="2193" y="2739"/>
                  </a:cubicBezTo>
                  <a:cubicBezTo>
                    <a:pt x="2193" y="2739"/>
                    <a:pt x="2193" y="2739"/>
                    <a:pt x="2194" y="2739"/>
                  </a:cubicBezTo>
                  <a:cubicBezTo>
                    <a:pt x="2203" y="2738"/>
                    <a:pt x="2203" y="2738"/>
                    <a:pt x="2200" y="2724"/>
                  </a:cubicBezTo>
                  <a:cubicBezTo>
                    <a:pt x="2190" y="2712"/>
                    <a:pt x="2199" y="2711"/>
                    <a:pt x="2207" y="2711"/>
                  </a:cubicBezTo>
                  <a:cubicBezTo>
                    <a:pt x="2208" y="2711"/>
                    <a:pt x="2208" y="2711"/>
                    <a:pt x="2208" y="2711"/>
                  </a:cubicBezTo>
                  <a:cubicBezTo>
                    <a:pt x="2217" y="2711"/>
                    <a:pt x="2226" y="2722"/>
                    <a:pt x="2228" y="2734"/>
                  </a:cubicBezTo>
                  <a:lnTo>
                    <a:pt x="2236" y="2733"/>
                  </a:lnTo>
                  <a:cubicBezTo>
                    <a:pt x="2234" y="2718"/>
                    <a:pt x="2236" y="2711"/>
                    <a:pt x="2239" y="2711"/>
                  </a:cubicBezTo>
                  <a:cubicBezTo>
                    <a:pt x="2240" y="2711"/>
                    <a:pt x="2242" y="2714"/>
                    <a:pt x="2243" y="2719"/>
                  </a:cubicBezTo>
                  <a:cubicBezTo>
                    <a:pt x="2248" y="2726"/>
                    <a:pt x="2256" y="2730"/>
                    <a:pt x="2264" y="2730"/>
                  </a:cubicBezTo>
                  <a:cubicBezTo>
                    <a:pt x="2266" y="2730"/>
                    <a:pt x="2268" y="2729"/>
                    <a:pt x="2270" y="2729"/>
                  </a:cubicBezTo>
                  <a:cubicBezTo>
                    <a:pt x="2270" y="2724"/>
                    <a:pt x="2271" y="2722"/>
                    <a:pt x="2272" y="2722"/>
                  </a:cubicBezTo>
                  <a:cubicBezTo>
                    <a:pt x="2274" y="2722"/>
                    <a:pt x="2276" y="2727"/>
                    <a:pt x="2270" y="2729"/>
                  </a:cubicBezTo>
                  <a:lnTo>
                    <a:pt x="2272" y="2741"/>
                  </a:lnTo>
                  <a:cubicBezTo>
                    <a:pt x="2275" y="2745"/>
                    <a:pt x="2277" y="2746"/>
                    <a:pt x="2279" y="2746"/>
                  </a:cubicBezTo>
                  <a:cubicBezTo>
                    <a:pt x="2282" y="2746"/>
                    <a:pt x="2281" y="2736"/>
                    <a:pt x="2279" y="2727"/>
                  </a:cubicBezTo>
                  <a:lnTo>
                    <a:pt x="2296" y="2724"/>
                  </a:lnTo>
                  <a:cubicBezTo>
                    <a:pt x="2304" y="2723"/>
                    <a:pt x="2313" y="2721"/>
                    <a:pt x="2303" y="2710"/>
                  </a:cubicBezTo>
                  <a:cubicBezTo>
                    <a:pt x="2300" y="2696"/>
                    <a:pt x="2298" y="2684"/>
                    <a:pt x="2306" y="2682"/>
                  </a:cubicBezTo>
                  <a:cubicBezTo>
                    <a:pt x="2305" y="2677"/>
                    <a:pt x="2306" y="2676"/>
                    <a:pt x="2307" y="2676"/>
                  </a:cubicBezTo>
                  <a:cubicBezTo>
                    <a:pt x="2309" y="2676"/>
                    <a:pt x="2312" y="2681"/>
                    <a:pt x="2306" y="2682"/>
                  </a:cubicBezTo>
                  <a:cubicBezTo>
                    <a:pt x="2308" y="2694"/>
                    <a:pt x="2310" y="2707"/>
                    <a:pt x="2317" y="2707"/>
                  </a:cubicBezTo>
                  <a:cubicBezTo>
                    <a:pt x="2318" y="2707"/>
                    <a:pt x="2319" y="2707"/>
                    <a:pt x="2319" y="2706"/>
                  </a:cubicBezTo>
                  <a:cubicBezTo>
                    <a:pt x="2320" y="2706"/>
                    <a:pt x="2320" y="2706"/>
                    <a:pt x="2320" y="2706"/>
                  </a:cubicBezTo>
                  <a:cubicBezTo>
                    <a:pt x="2327" y="2706"/>
                    <a:pt x="2329" y="2719"/>
                    <a:pt x="2329" y="2719"/>
                  </a:cubicBezTo>
                  <a:cubicBezTo>
                    <a:pt x="2328" y="2729"/>
                    <a:pt x="2331" y="2733"/>
                    <a:pt x="2337" y="2733"/>
                  </a:cubicBezTo>
                  <a:cubicBezTo>
                    <a:pt x="2346" y="2733"/>
                    <a:pt x="2360" y="2722"/>
                    <a:pt x="2363" y="2713"/>
                  </a:cubicBezTo>
                  <a:cubicBezTo>
                    <a:pt x="2370" y="2698"/>
                    <a:pt x="2375" y="2690"/>
                    <a:pt x="2380" y="2690"/>
                  </a:cubicBezTo>
                  <a:cubicBezTo>
                    <a:pt x="2384" y="2690"/>
                    <a:pt x="2387" y="2696"/>
                    <a:pt x="2389" y="2709"/>
                  </a:cubicBezTo>
                  <a:cubicBezTo>
                    <a:pt x="2390" y="2715"/>
                    <a:pt x="2392" y="2718"/>
                    <a:pt x="2394" y="2718"/>
                  </a:cubicBezTo>
                  <a:cubicBezTo>
                    <a:pt x="2399" y="2718"/>
                    <a:pt x="2406" y="2695"/>
                    <a:pt x="2407" y="2665"/>
                  </a:cubicBezTo>
                  <a:lnTo>
                    <a:pt x="2408" y="2625"/>
                  </a:lnTo>
                  <a:lnTo>
                    <a:pt x="2415" y="2664"/>
                  </a:lnTo>
                  <a:cubicBezTo>
                    <a:pt x="2425" y="2692"/>
                    <a:pt x="2430" y="2705"/>
                    <a:pt x="2436" y="2705"/>
                  </a:cubicBezTo>
                  <a:cubicBezTo>
                    <a:pt x="2440" y="2705"/>
                    <a:pt x="2445" y="2697"/>
                    <a:pt x="2454" y="2684"/>
                  </a:cubicBezTo>
                  <a:cubicBezTo>
                    <a:pt x="2462" y="2676"/>
                    <a:pt x="2465" y="2672"/>
                    <a:pt x="2467" y="2672"/>
                  </a:cubicBezTo>
                  <a:cubicBezTo>
                    <a:pt x="2469" y="2672"/>
                    <a:pt x="2470" y="2675"/>
                    <a:pt x="2471" y="2682"/>
                  </a:cubicBezTo>
                  <a:cubicBezTo>
                    <a:pt x="2472" y="2689"/>
                    <a:pt x="2475" y="2691"/>
                    <a:pt x="2483" y="2691"/>
                  </a:cubicBezTo>
                  <a:cubicBezTo>
                    <a:pt x="2488" y="2691"/>
                    <a:pt x="2496" y="2690"/>
                    <a:pt x="2507" y="2687"/>
                  </a:cubicBezTo>
                  <a:cubicBezTo>
                    <a:pt x="2531" y="2683"/>
                    <a:pt x="2540" y="2681"/>
                    <a:pt x="2537" y="2668"/>
                  </a:cubicBezTo>
                  <a:lnTo>
                    <a:pt x="2554" y="2665"/>
                  </a:lnTo>
                  <a:cubicBezTo>
                    <a:pt x="2559" y="2673"/>
                    <a:pt x="2564" y="2676"/>
                    <a:pt x="2567" y="2676"/>
                  </a:cubicBezTo>
                  <a:cubicBezTo>
                    <a:pt x="2574" y="2676"/>
                    <a:pt x="2577" y="2664"/>
                    <a:pt x="2568" y="2648"/>
                  </a:cubicBezTo>
                  <a:lnTo>
                    <a:pt x="2585" y="2645"/>
                  </a:lnTo>
                  <a:lnTo>
                    <a:pt x="2587" y="2657"/>
                  </a:lnTo>
                  <a:cubicBezTo>
                    <a:pt x="2589" y="2663"/>
                    <a:pt x="2593" y="2666"/>
                    <a:pt x="2602" y="2666"/>
                  </a:cubicBezTo>
                  <a:cubicBezTo>
                    <a:pt x="2615" y="2666"/>
                    <a:pt x="2637" y="2661"/>
                    <a:pt x="2675" y="2653"/>
                  </a:cubicBezTo>
                  <a:cubicBezTo>
                    <a:pt x="2750" y="2637"/>
                    <a:pt x="2758" y="2633"/>
                    <a:pt x="2751" y="2608"/>
                  </a:cubicBezTo>
                  <a:cubicBezTo>
                    <a:pt x="2752" y="2593"/>
                    <a:pt x="2755" y="2585"/>
                    <a:pt x="2759" y="2585"/>
                  </a:cubicBezTo>
                  <a:cubicBezTo>
                    <a:pt x="2762" y="2585"/>
                    <a:pt x="2765" y="2591"/>
                    <a:pt x="2768" y="2603"/>
                  </a:cubicBezTo>
                  <a:cubicBezTo>
                    <a:pt x="2770" y="2612"/>
                    <a:pt x="2776" y="2620"/>
                    <a:pt x="2779" y="2620"/>
                  </a:cubicBezTo>
                  <a:cubicBezTo>
                    <a:pt x="2780" y="2620"/>
                    <a:pt x="2780" y="2618"/>
                    <a:pt x="2779" y="2614"/>
                  </a:cubicBezTo>
                  <a:cubicBezTo>
                    <a:pt x="2782" y="2614"/>
                    <a:pt x="2784" y="2614"/>
                    <a:pt x="2787" y="2614"/>
                  </a:cubicBezTo>
                  <a:cubicBezTo>
                    <a:pt x="2794" y="2614"/>
                    <a:pt x="2801" y="2616"/>
                    <a:pt x="2807" y="2621"/>
                  </a:cubicBezTo>
                  <a:cubicBezTo>
                    <a:pt x="2818" y="2628"/>
                    <a:pt x="2826" y="2630"/>
                    <a:pt x="2831" y="2630"/>
                  </a:cubicBezTo>
                  <a:cubicBezTo>
                    <a:pt x="2842" y="2630"/>
                    <a:pt x="2843" y="2621"/>
                    <a:pt x="2841" y="2613"/>
                  </a:cubicBezTo>
                  <a:cubicBezTo>
                    <a:pt x="2834" y="2603"/>
                    <a:pt x="2833" y="2599"/>
                    <a:pt x="2835" y="2599"/>
                  </a:cubicBezTo>
                  <a:cubicBezTo>
                    <a:pt x="2836" y="2599"/>
                    <a:pt x="2843" y="2605"/>
                    <a:pt x="2849" y="2611"/>
                  </a:cubicBezTo>
                  <a:cubicBezTo>
                    <a:pt x="2857" y="2618"/>
                    <a:pt x="2865" y="2625"/>
                    <a:pt x="2868" y="2625"/>
                  </a:cubicBezTo>
                  <a:cubicBezTo>
                    <a:pt x="2870" y="2625"/>
                    <a:pt x="2870" y="2624"/>
                    <a:pt x="2869" y="2620"/>
                  </a:cubicBezTo>
                  <a:cubicBezTo>
                    <a:pt x="2873" y="2609"/>
                    <a:pt x="2896" y="2594"/>
                    <a:pt x="2912" y="2594"/>
                  </a:cubicBezTo>
                  <a:cubicBezTo>
                    <a:pt x="2919" y="2594"/>
                    <a:pt x="2925" y="2597"/>
                    <a:pt x="2927" y="2605"/>
                  </a:cubicBezTo>
                  <a:lnTo>
                    <a:pt x="2944" y="2600"/>
                  </a:lnTo>
                  <a:cubicBezTo>
                    <a:pt x="2941" y="2587"/>
                    <a:pt x="2957" y="2583"/>
                    <a:pt x="2973" y="2577"/>
                  </a:cubicBezTo>
                  <a:cubicBezTo>
                    <a:pt x="2981" y="2575"/>
                    <a:pt x="2987" y="2574"/>
                    <a:pt x="2991" y="2574"/>
                  </a:cubicBezTo>
                  <a:cubicBezTo>
                    <a:pt x="2996" y="2574"/>
                    <a:pt x="3000" y="2576"/>
                    <a:pt x="3001" y="2583"/>
                  </a:cubicBezTo>
                  <a:cubicBezTo>
                    <a:pt x="2999" y="2590"/>
                    <a:pt x="3000" y="2593"/>
                    <a:pt x="3003" y="2593"/>
                  </a:cubicBezTo>
                  <a:cubicBezTo>
                    <a:pt x="3006" y="2593"/>
                    <a:pt x="3011" y="2588"/>
                    <a:pt x="3018" y="2579"/>
                  </a:cubicBezTo>
                  <a:cubicBezTo>
                    <a:pt x="3027" y="2576"/>
                    <a:pt x="3027" y="2548"/>
                    <a:pt x="3035" y="2546"/>
                  </a:cubicBezTo>
                  <a:cubicBezTo>
                    <a:pt x="3032" y="2534"/>
                    <a:pt x="3036" y="2518"/>
                    <a:pt x="3044" y="2516"/>
                  </a:cubicBezTo>
                  <a:lnTo>
                    <a:pt x="3049" y="2529"/>
                  </a:lnTo>
                  <a:lnTo>
                    <a:pt x="3056" y="2554"/>
                  </a:lnTo>
                  <a:cubicBezTo>
                    <a:pt x="3064" y="2552"/>
                    <a:pt x="3072" y="2549"/>
                    <a:pt x="3069" y="2537"/>
                  </a:cubicBezTo>
                  <a:lnTo>
                    <a:pt x="3069" y="2537"/>
                  </a:lnTo>
                  <a:cubicBezTo>
                    <a:pt x="3075" y="2542"/>
                    <a:pt x="3080" y="2544"/>
                    <a:pt x="3086" y="2544"/>
                  </a:cubicBezTo>
                  <a:cubicBezTo>
                    <a:pt x="3091" y="2544"/>
                    <a:pt x="3097" y="2542"/>
                    <a:pt x="3106" y="2539"/>
                  </a:cubicBezTo>
                  <a:cubicBezTo>
                    <a:pt x="3121" y="2535"/>
                    <a:pt x="3138" y="2530"/>
                    <a:pt x="3143" y="2515"/>
                  </a:cubicBezTo>
                  <a:cubicBezTo>
                    <a:pt x="3148" y="2522"/>
                    <a:pt x="3157" y="2525"/>
                    <a:pt x="3166" y="2525"/>
                  </a:cubicBezTo>
                  <a:cubicBezTo>
                    <a:pt x="3186" y="2525"/>
                    <a:pt x="3208" y="2512"/>
                    <a:pt x="3208" y="2493"/>
                  </a:cubicBezTo>
                  <a:cubicBezTo>
                    <a:pt x="3205" y="2486"/>
                    <a:pt x="3207" y="2482"/>
                    <a:pt x="3211" y="2482"/>
                  </a:cubicBezTo>
                  <a:cubicBezTo>
                    <a:pt x="3214" y="2482"/>
                    <a:pt x="3218" y="2484"/>
                    <a:pt x="3224" y="2488"/>
                  </a:cubicBezTo>
                  <a:cubicBezTo>
                    <a:pt x="3229" y="2492"/>
                    <a:pt x="3232" y="2495"/>
                    <a:pt x="3234" y="2495"/>
                  </a:cubicBezTo>
                  <a:cubicBezTo>
                    <a:pt x="3237" y="2495"/>
                    <a:pt x="3237" y="2491"/>
                    <a:pt x="3239" y="2483"/>
                  </a:cubicBezTo>
                  <a:cubicBezTo>
                    <a:pt x="3241" y="2477"/>
                    <a:pt x="3244" y="2475"/>
                    <a:pt x="3247" y="2475"/>
                  </a:cubicBezTo>
                  <a:cubicBezTo>
                    <a:pt x="3253" y="2475"/>
                    <a:pt x="3261" y="2481"/>
                    <a:pt x="3268" y="2487"/>
                  </a:cubicBezTo>
                  <a:cubicBezTo>
                    <a:pt x="3277" y="2498"/>
                    <a:pt x="3283" y="2503"/>
                    <a:pt x="3288" y="2503"/>
                  </a:cubicBezTo>
                  <a:cubicBezTo>
                    <a:pt x="3292" y="2503"/>
                    <a:pt x="3295" y="2499"/>
                    <a:pt x="3298" y="2491"/>
                  </a:cubicBezTo>
                  <a:cubicBezTo>
                    <a:pt x="3305" y="2479"/>
                    <a:pt x="3319" y="2470"/>
                    <a:pt x="3333" y="2465"/>
                  </a:cubicBezTo>
                  <a:cubicBezTo>
                    <a:pt x="3346" y="2447"/>
                    <a:pt x="3354" y="2445"/>
                    <a:pt x="3341" y="2435"/>
                  </a:cubicBezTo>
                  <a:cubicBezTo>
                    <a:pt x="3338" y="2426"/>
                    <a:pt x="3338" y="2417"/>
                    <a:pt x="3340" y="2408"/>
                  </a:cubicBezTo>
                  <a:cubicBezTo>
                    <a:pt x="3345" y="2400"/>
                    <a:pt x="3348" y="2398"/>
                    <a:pt x="3350" y="2398"/>
                  </a:cubicBezTo>
                  <a:cubicBezTo>
                    <a:pt x="3353" y="2398"/>
                    <a:pt x="3353" y="2403"/>
                    <a:pt x="3348" y="2405"/>
                  </a:cubicBezTo>
                  <a:cubicBezTo>
                    <a:pt x="3337" y="2423"/>
                    <a:pt x="3345" y="2420"/>
                    <a:pt x="3357" y="2429"/>
                  </a:cubicBezTo>
                  <a:cubicBezTo>
                    <a:pt x="3363" y="2433"/>
                    <a:pt x="3369" y="2434"/>
                    <a:pt x="3375" y="2434"/>
                  </a:cubicBezTo>
                  <a:cubicBezTo>
                    <a:pt x="3381" y="2434"/>
                    <a:pt x="3387" y="2433"/>
                    <a:pt x="3393" y="2429"/>
                  </a:cubicBezTo>
                  <a:lnTo>
                    <a:pt x="3425" y="2418"/>
                  </a:lnTo>
                  <a:cubicBezTo>
                    <a:pt x="3432" y="2419"/>
                    <a:pt x="3438" y="2419"/>
                    <a:pt x="3443" y="2419"/>
                  </a:cubicBezTo>
                  <a:cubicBezTo>
                    <a:pt x="3458" y="2419"/>
                    <a:pt x="3461" y="2415"/>
                    <a:pt x="3458" y="2406"/>
                  </a:cubicBezTo>
                  <a:cubicBezTo>
                    <a:pt x="3456" y="2401"/>
                    <a:pt x="3455" y="2397"/>
                    <a:pt x="3453" y="2394"/>
                  </a:cubicBezTo>
                  <a:lnTo>
                    <a:pt x="3453" y="2394"/>
                  </a:lnTo>
                  <a:cubicBezTo>
                    <a:pt x="3458" y="2399"/>
                    <a:pt x="3465" y="2400"/>
                    <a:pt x="3473" y="2400"/>
                  </a:cubicBezTo>
                  <a:cubicBezTo>
                    <a:pt x="3506" y="2400"/>
                    <a:pt x="3558" y="2376"/>
                    <a:pt x="3557" y="2354"/>
                  </a:cubicBezTo>
                  <a:lnTo>
                    <a:pt x="3557" y="2354"/>
                  </a:lnTo>
                  <a:cubicBezTo>
                    <a:pt x="3558" y="2357"/>
                    <a:pt x="3560" y="2362"/>
                    <a:pt x="3561" y="2366"/>
                  </a:cubicBezTo>
                  <a:cubicBezTo>
                    <a:pt x="3564" y="2372"/>
                    <a:pt x="3567" y="2375"/>
                    <a:pt x="3572" y="2375"/>
                  </a:cubicBezTo>
                  <a:cubicBezTo>
                    <a:pt x="3576" y="2375"/>
                    <a:pt x="3582" y="2372"/>
                    <a:pt x="3590" y="2369"/>
                  </a:cubicBezTo>
                  <a:cubicBezTo>
                    <a:pt x="3598" y="2365"/>
                    <a:pt x="3625" y="2340"/>
                    <a:pt x="3649" y="2329"/>
                  </a:cubicBezTo>
                  <a:cubicBezTo>
                    <a:pt x="3680" y="2316"/>
                    <a:pt x="3704" y="2307"/>
                    <a:pt x="3698" y="2295"/>
                  </a:cubicBezTo>
                  <a:cubicBezTo>
                    <a:pt x="3701" y="2294"/>
                    <a:pt x="3702" y="2293"/>
                    <a:pt x="3704" y="2293"/>
                  </a:cubicBezTo>
                  <a:cubicBezTo>
                    <a:pt x="3707" y="2293"/>
                    <a:pt x="3708" y="2296"/>
                    <a:pt x="3711" y="2304"/>
                  </a:cubicBezTo>
                  <a:cubicBezTo>
                    <a:pt x="3710" y="2312"/>
                    <a:pt x="3712" y="2314"/>
                    <a:pt x="3716" y="2314"/>
                  </a:cubicBezTo>
                  <a:cubicBezTo>
                    <a:pt x="3718" y="2314"/>
                    <a:pt x="3722" y="2313"/>
                    <a:pt x="3725" y="2312"/>
                  </a:cubicBezTo>
                  <a:cubicBezTo>
                    <a:pt x="3733" y="2308"/>
                    <a:pt x="3727" y="2297"/>
                    <a:pt x="3722" y="2285"/>
                  </a:cubicBezTo>
                  <a:cubicBezTo>
                    <a:pt x="3718" y="2276"/>
                    <a:pt x="3721" y="2272"/>
                    <a:pt x="3730" y="2272"/>
                  </a:cubicBezTo>
                  <a:cubicBezTo>
                    <a:pt x="3734" y="2272"/>
                    <a:pt x="3739" y="2273"/>
                    <a:pt x="3745" y="2275"/>
                  </a:cubicBezTo>
                  <a:cubicBezTo>
                    <a:pt x="3749" y="2275"/>
                    <a:pt x="3752" y="2275"/>
                    <a:pt x="3756" y="2275"/>
                  </a:cubicBezTo>
                  <a:cubicBezTo>
                    <a:pt x="3777" y="2275"/>
                    <a:pt x="3796" y="2265"/>
                    <a:pt x="3808" y="2246"/>
                  </a:cubicBezTo>
                  <a:cubicBezTo>
                    <a:pt x="3812" y="2245"/>
                    <a:pt x="3816" y="2243"/>
                    <a:pt x="3819" y="2243"/>
                  </a:cubicBezTo>
                  <a:cubicBezTo>
                    <a:pt x="3823" y="2243"/>
                    <a:pt x="3826" y="2245"/>
                    <a:pt x="3829" y="2251"/>
                  </a:cubicBezTo>
                  <a:cubicBezTo>
                    <a:pt x="3835" y="2255"/>
                    <a:pt x="3842" y="2258"/>
                    <a:pt x="3848" y="2258"/>
                  </a:cubicBezTo>
                  <a:cubicBezTo>
                    <a:pt x="3857" y="2258"/>
                    <a:pt x="3865" y="2252"/>
                    <a:pt x="3867" y="2233"/>
                  </a:cubicBezTo>
                  <a:cubicBezTo>
                    <a:pt x="3870" y="2232"/>
                    <a:pt x="3872" y="2231"/>
                    <a:pt x="3873" y="2231"/>
                  </a:cubicBezTo>
                  <a:cubicBezTo>
                    <a:pt x="3876" y="2231"/>
                    <a:pt x="3877" y="2234"/>
                    <a:pt x="3881" y="2241"/>
                  </a:cubicBezTo>
                  <a:cubicBezTo>
                    <a:pt x="3888" y="2246"/>
                    <a:pt x="3893" y="2251"/>
                    <a:pt x="3895" y="2251"/>
                  </a:cubicBezTo>
                  <a:cubicBezTo>
                    <a:pt x="3898" y="2251"/>
                    <a:pt x="3898" y="2247"/>
                    <a:pt x="3897" y="2234"/>
                  </a:cubicBezTo>
                  <a:cubicBezTo>
                    <a:pt x="3905" y="2217"/>
                    <a:pt x="3922" y="2207"/>
                    <a:pt x="3941" y="2207"/>
                  </a:cubicBezTo>
                  <a:cubicBezTo>
                    <a:pt x="3944" y="2207"/>
                    <a:pt x="3948" y="2208"/>
                    <a:pt x="3952" y="2208"/>
                  </a:cubicBezTo>
                  <a:cubicBezTo>
                    <a:pt x="3959" y="2205"/>
                    <a:pt x="3966" y="2200"/>
                    <a:pt x="3961" y="2189"/>
                  </a:cubicBezTo>
                  <a:cubicBezTo>
                    <a:pt x="3957" y="2180"/>
                    <a:pt x="3953" y="2172"/>
                    <a:pt x="3953" y="2172"/>
                  </a:cubicBezTo>
                  <a:lnTo>
                    <a:pt x="3953" y="2172"/>
                  </a:lnTo>
                  <a:cubicBezTo>
                    <a:pt x="3953" y="2172"/>
                    <a:pt x="3953" y="2174"/>
                    <a:pt x="3955" y="2177"/>
                  </a:cubicBezTo>
                  <a:cubicBezTo>
                    <a:pt x="3964" y="2186"/>
                    <a:pt x="3969" y="2191"/>
                    <a:pt x="3971" y="2191"/>
                  </a:cubicBezTo>
                  <a:cubicBezTo>
                    <a:pt x="3973" y="2191"/>
                    <a:pt x="3972" y="2185"/>
                    <a:pt x="3971" y="2170"/>
                  </a:cubicBezTo>
                  <a:cubicBezTo>
                    <a:pt x="3967" y="2163"/>
                    <a:pt x="3968" y="2159"/>
                    <a:pt x="3970" y="2159"/>
                  </a:cubicBezTo>
                  <a:cubicBezTo>
                    <a:pt x="3972" y="2159"/>
                    <a:pt x="3975" y="2161"/>
                    <a:pt x="3977" y="2166"/>
                  </a:cubicBezTo>
                  <a:cubicBezTo>
                    <a:pt x="3985" y="2170"/>
                    <a:pt x="3991" y="2171"/>
                    <a:pt x="3994" y="2171"/>
                  </a:cubicBezTo>
                  <a:cubicBezTo>
                    <a:pt x="3997" y="2171"/>
                    <a:pt x="3999" y="2170"/>
                    <a:pt x="3999" y="2170"/>
                  </a:cubicBezTo>
                  <a:cubicBezTo>
                    <a:pt x="4023" y="2150"/>
                    <a:pt x="4049" y="2131"/>
                    <a:pt x="4076" y="2115"/>
                  </a:cubicBezTo>
                  <a:cubicBezTo>
                    <a:pt x="4138" y="2084"/>
                    <a:pt x="4160" y="2071"/>
                    <a:pt x="4153" y="2060"/>
                  </a:cubicBezTo>
                  <a:cubicBezTo>
                    <a:pt x="4154" y="2051"/>
                    <a:pt x="4154" y="2047"/>
                    <a:pt x="4157" y="2047"/>
                  </a:cubicBezTo>
                  <a:cubicBezTo>
                    <a:pt x="4160" y="2047"/>
                    <a:pt x="4163" y="2049"/>
                    <a:pt x="4169" y="2052"/>
                  </a:cubicBezTo>
                  <a:cubicBezTo>
                    <a:pt x="4173" y="2055"/>
                    <a:pt x="4178" y="2056"/>
                    <a:pt x="4183" y="2056"/>
                  </a:cubicBezTo>
                  <a:cubicBezTo>
                    <a:pt x="4188" y="2056"/>
                    <a:pt x="4193" y="2055"/>
                    <a:pt x="4197" y="2051"/>
                  </a:cubicBezTo>
                  <a:cubicBezTo>
                    <a:pt x="4201" y="2049"/>
                    <a:pt x="4205" y="2047"/>
                    <a:pt x="4209" y="2047"/>
                  </a:cubicBezTo>
                  <a:cubicBezTo>
                    <a:pt x="4213" y="2047"/>
                    <a:pt x="4216" y="2049"/>
                    <a:pt x="4219" y="2055"/>
                  </a:cubicBezTo>
                  <a:cubicBezTo>
                    <a:pt x="4220" y="2039"/>
                    <a:pt x="4220" y="2039"/>
                    <a:pt x="4228" y="2034"/>
                  </a:cubicBezTo>
                  <a:cubicBezTo>
                    <a:pt x="4230" y="2039"/>
                    <a:pt x="4233" y="2041"/>
                    <a:pt x="4235" y="2041"/>
                  </a:cubicBezTo>
                  <a:cubicBezTo>
                    <a:pt x="4239" y="2041"/>
                    <a:pt x="4241" y="2035"/>
                    <a:pt x="4242" y="2025"/>
                  </a:cubicBezTo>
                  <a:cubicBezTo>
                    <a:pt x="4239" y="2012"/>
                    <a:pt x="4238" y="2005"/>
                    <a:pt x="4239" y="2005"/>
                  </a:cubicBezTo>
                  <a:cubicBezTo>
                    <a:pt x="4240" y="2005"/>
                    <a:pt x="4243" y="2011"/>
                    <a:pt x="4250" y="2022"/>
                  </a:cubicBezTo>
                  <a:cubicBezTo>
                    <a:pt x="4253" y="2028"/>
                    <a:pt x="4263" y="2030"/>
                    <a:pt x="4269" y="2030"/>
                  </a:cubicBezTo>
                  <a:cubicBezTo>
                    <a:pt x="4275" y="2030"/>
                    <a:pt x="4278" y="2028"/>
                    <a:pt x="4271" y="2024"/>
                  </a:cubicBezTo>
                  <a:cubicBezTo>
                    <a:pt x="4265" y="2013"/>
                    <a:pt x="4279" y="2005"/>
                    <a:pt x="4280" y="1990"/>
                  </a:cubicBezTo>
                  <a:cubicBezTo>
                    <a:pt x="4284" y="1987"/>
                    <a:pt x="4288" y="1985"/>
                    <a:pt x="4292" y="1985"/>
                  </a:cubicBezTo>
                  <a:cubicBezTo>
                    <a:pt x="4295" y="1985"/>
                    <a:pt x="4298" y="1987"/>
                    <a:pt x="4302" y="1992"/>
                  </a:cubicBezTo>
                  <a:cubicBezTo>
                    <a:pt x="4303" y="1993"/>
                    <a:pt x="4305" y="1993"/>
                    <a:pt x="4307" y="1993"/>
                  </a:cubicBezTo>
                  <a:cubicBezTo>
                    <a:pt x="4322" y="1993"/>
                    <a:pt x="4346" y="1965"/>
                    <a:pt x="4346" y="1951"/>
                  </a:cubicBezTo>
                  <a:cubicBezTo>
                    <a:pt x="4342" y="1945"/>
                    <a:pt x="4344" y="1940"/>
                    <a:pt x="4347" y="1940"/>
                  </a:cubicBezTo>
                  <a:cubicBezTo>
                    <a:pt x="4349" y="1940"/>
                    <a:pt x="4352" y="1942"/>
                    <a:pt x="4354" y="1947"/>
                  </a:cubicBezTo>
                  <a:cubicBezTo>
                    <a:pt x="4357" y="1952"/>
                    <a:pt x="4361" y="1954"/>
                    <a:pt x="4364" y="1954"/>
                  </a:cubicBezTo>
                  <a:cubicBezTo>
                    <a:pt x="4368" y="1954"/>
                    <a:pt x="4372" y="1952"/>
                    <a:pt x="4376" y="1949"/>
                  </a:cubicBezTo>
                  <a:cubicBezTo>
                    <a:pt x="4376" y="1944"/>
                    <a:pt x="4377" y="1941"/>
                    <a:pt x="4379" y="1941"/>
                  </a:cubicBezTo>
                  <a:cubicBezTo>
                    <a:pt x="4381" y="1941"/>
                    <a:pt x="4386" y="1949"/>
                    <a:pt x="4390" y="1956"/>
                  </a:cubicBezTo>
                  <a:cubicBezTo>
                    <a:pt x="4390" y="1964"/>
                    <a:pt x="4392" y="1967"/>
                    <a:pt x="4395" y="1967"/>
                  </a:cubicBezTo>
                  <a:cubicBezTo>
                    <a:pt x="4398" y="1967"/>
                    <a:pt x="4404" y="1963"/>
                    <a:pt x="4411" y="1958"/>
                  </a:cubicBezTo>
                  <a:cubicBezTo>
                    <a:pt x="4411" y="1942"/>
                    <a:pt x="4441" y="1925"/>
                    <a:pt x="4463" y="1911"/>
                  </a:cubicBezTo>
                  <a:cubicBezTo>
                    <a:pt x="4499" y="1889"/>
                    <a:pt x="4500" y="1873"/>
                    <a:pt x="4500" y="1841"/>
                  </a:cubicBezTo>
                  <a:lnTo>
                    <a:pt x="4492" y="1815"/>
                  </a:lnTo>
                  <a:lnTo>
                    <a:pt x="4507" y="1837"/>
                  </a:lnTo>
                  <a:cubicBezTo>
                    <a:pt x="4516" y="1848"/>
                    <a:pt x="4525" y="1857"/>
                    <a:pt x="4536" y="1866"/>
                  </a:cubicBezTo>
                  <a:cubicBezTo>
                    <a:pt x="4543" y="1862"/>
                    <a:pt x="4536" y="1850"/>
                    <a:pt x="4529" y="1839"/>
                  </a:cubicBezTo>
                  <a:cubicBezTo>
                    <a:pt x="4523" y="1830"/>
                    <a:pt x="4527" y="1825"/>
                    <a:pt x="4541" y="1825"/>
                  </a:cubicBezTo>
                  <a:cubicBezTo>
                    <a:pt x="4544" y="1825"/>
                    <a:pt x="4547" y="1825"/>
                    <a:pt x="4551" y="1826"/>
                  </a:cubicBezTo>
                  <a:cubicBezTo>
                    <a:pt x="4554" y="1826"/>
                    <a:pt x="4556" y="1826"/>
                    <a:pt x="4559" y="1826"/>
                  </a:cubicBezTo>
                  <a:cubicBezTo>
                    <a:pt x="4574" y="1826"/>
                    <a:pt x="4580" y="1820"/>
                    <a:pt x="4579" y="1807"/>
                  </a:cubicBezTo>
                  <a:cubicBezTo>
                    <a:pt x="4583" y="1803"/>
                    <a:pt x="4590" y="1801"/>
                    <a:pt x="4596" y="1801"/>
                  </a:cubicBezTo>
                  <a:cubicBezTo>
                    <a:pt x="4600" y="1801"/>
                    <a:pt x="4604" y="1802"/>
                    <a:pt x="4608" y="1803"/>
                  </a:cubicBezTo>
                  <a:cubicBezTo>
                    <a:pt x="4615" y="1799"/>
                    <a:pt x="4615" y="1799"/>
                    <a:pt x="4608" y="1788"/>
                  </a:cubicBezTo>
                  <a:cubicBezTo>
                    <a:pt x="4602" y="1780"/>
                    <a:pt x="4604" y="1776"/>
                    <a:pt x="4610" y="1776"/>
                  </a:cubicBezTo>
                  <a:cubicBezTo>
                    <a:pt x="4613" y="1776"/>
                    <a:pt x="4617" y="1777"/>
                    <a:pt x="4621" y="1779"/>
                  </a:cubicBezTo>
                  <a:cubicBezTo>
                    <a:pt x="4629" y="1784"/>
                    <a:pt x="4636" y="1786"/>
                    <a:pt x="4642" y="1786"/>
                  </a:cubicBezTo>
                  <a:cubicBezTo>
                    <a:pt x="4655" y="1786"/>
                    <a:pt x="4662" y="1777"/>
                    <a:pt x="4657" y="1770"/>
                  </a:cubicBezTo>
                  <a:cubicBezTo>
                    <a:pt x="4649" y="1760"/>
                    <a:pt x="4657" y="1754"/>
                    <a:pt x="4664" y="1750"/>
                  </a:cubicBezTo>
                  <a:cubicBezTo>
                    <a:pt x="4674" y="1745"/>
                    <a:pt x="4678" y="1735"/>
                    <a:pt x="4677" y="1724"/>
                  </a:cubicBezTo>
                  <a:lnTo>
                    <a:pt x="4692" y="1715"/>
                  </a:lnTo>
                  <a:cubicBezTo>
                    <a:pt x="4693" y="1714"/>
                    <a:pt x="4693" y="1714"/>
                    <a:pt x="4694" y="1714"/>
                  </a:cubicBezTo>
                  <a:cubicBezTo>
                    <a:pt x="4699" y="1714"/>
                    <a:pt x="4699" y="1727"/>
                    <a:pt x="4692" y="1730"/>
                  </a:cubicBezTo>
                  <a:lnTo>
                    <a:pt x="4707" y="1736"/>
                  </a:lnTo>
                  <a:cubicBezTo>
                    <a:pt x="4721" y="1727"/>
                    <a:pt x="4728" y="1723"/>
                    <a:pt x="4728" y="1707"/>
                  </a:cubicBezTo>
                  <a:cubicBezTo>
                    <a:pt x="4724" y="1693"/>
                    <a:pt x="4722" y="1686"/>
                    <a:pt x="4723" y="1686"/>
                  </a:cubicBezTo>
                  <a:cubicBezTo>
                    <a:pt x="4724" y="1686"/>
                    <a:pt x="4728" y="1691"/>
                    <a:pt x="4735" y="1701"/>
                  </a:cubicBezTo>
                  <a:cubicBezTo>
                    <a:pt x="4739" y="1708"/>
                    <a:pt x="4745" y="1712"/>
                    <a:pt x="4750" y="1712"/>
                  </a:cubicBezTo>
                  <a:cubicBezTo>
                    <a:pt x="4754" y="1712"/>
                    <a:pt x="4757" y="1709"/>
                    <a:pt x="4757" y="1702"/>
                  </a:cubicBezTo>
                  <a:cubicBezTo>
                    <a:pt x="4752" y="1689"/>
                    <a:pt x="4754" y="1684"/>
                    <a:pt x="4758" y="1684"/>
                  </a:cubicBezTo>
                  <a:cubicBezTo>
                    <a:pt x="4762" y="1684"/>
                    <a:pt x="4767" y="1688"/>
                    <a:pt x="4770" y="1692"/>
                  </a:cubicBezTo>
                  <a:cubicBezTo>
                    <a:pt x="4774" y="1704"/>
                    <a:pt x="4777" y="1711"/>
                    <a:pt x="4779" y="1711"/>
                  </a:cubicBezTo>
                  <a:cubicBezTo>
                    <a:pt x="4782" y="1711"/>
                    <a:pt x="4784" y="1701"/>
                    <a:pt x="4791" y="1678"/>
                  </a:cubicBezTo>
                  <a:cubicBezTo>
                    <a:pt x="4805" y="1668"/>
                    <a:pt x="4824" y="1636"/>
                    <a:pt x="4846" y="1622"/>
                  </a:cubicBezTo>
                  <a:cubicBezTo>
                    <a:pt x="4868" y="1605"/>
                    <a:pt x="4881" y="1595"/>
                    <a:pt x="4894" y="1595"/>
                  </a:cubicBezTo>
                  <a:cubicBezTo>
                    <a:pt x="4896" y="1595"/>
                    <a:pt x="4899" y="1596"/>
                    <a:pt x="4902" y="1597"/>
                  </a:cubicBezTo>
                  <a:cubicBezTo>
                    <a:pt x="4903" y="1599"/>
                    <a:pt x="4905" y="1601"/>
                    <a:pt x="4906" y="1603"/>
                  </a:cubicBezTo>
                  <a:lnTo>
                    <a:pt x="4906" y="1603"/>
                  </a:lnTo>
                  <a:cubicBezTo>
                    <a:pt x="4895" y="1585"/>
                    <a:pt x="4902" y="1580"/>
                    <a:pt x="4922" y="1566"/>
                  </a:cubicBezTo>
                  <a:cubicBezTo>
                    <a:pt x="4942" y="1564"/>
                    <a:pt x="4957" y="1544"/>
                    <a:pt x="4953" y="1524"/>
                  </a:cubicBezTo>
                  <a:lnTo>
                    <a:pt x="4953" y="1524"/>
                  </a:lnTo>
                  <a:cubicBezTo>
                    <a:pt x="4947" y="1530"/>
                    <a:pt x="4940" y="1534"/>
                    <a:pt x="4940" y="1534"/>
                  </a:cubicBezTo>
                  <a:cubicBezTo>
                    <a:pt x="4924" y="1514"/>
                    <a:pt x="4931" y="1508"/>
                    <a:pt x="4952" y="1508"/>
                  </a:cubicBezTo>
                  <a:cubicBezTo>
                    <a:pt x="4953" y="1507"/>
                    <a:pt x="4955" y="1507"/>
                    <a:pt x="4956" y="1507"/>
                  </a:cubicBezTo>
                  <a:cubicBezTo>
                    <a:pt x="4962" y="1507"/>
                    <a:pt x="4968" y="1515"/>
                    <a:pt x="4975" y="1524"/>
                  </a:cubicBezTo>
                  <a:cubicBezTo>
                    <a:pt x="4981" y="1531"/>
                    <a:pt x="4991" y="1536"/>
                    <a:pt x="4998" y="1536"/>
                  </a:cubicBezTo>
                  <a:cubicBezTo>
                    <a:pt x="5001" y="1536"/>
                    <a:pt x="5003" y="1535"/>
                    <a:pt x="5005" y="1534"/>
                  </a:cubicBezTo>
                  <a:cubicBezTo>
                    <a:pt x="5012" y="1529"/>
                    <a:pt x="5018" y="1523"/>
                    <a:pt x="5004" y="1518"/>
                  </a:cubicBezTo>
                  <a:cubicBezTo>
                    <a:pt x="4995" y="1507"/>
                    <a:pt x="4995" y="1507"/>
                    <a:pt x="5002" y="1503"/>
                  </a:cubicBezTo>
                  <a:cubicBezTo>
                    <a:pt x="5011" y="1497"/>
                    <a:pt x="5016" y="1487"/>
                    <a:pt x="5014" y="1476"/>
                  </a:cubicBezTo>
                  <a:cubicBezTo>
                    <a:pt x="5006" y="1466"/>
                    <a:pt x="5012" y="1460"/>
                    <a:pt x="5018" y="1456"/>
                  </a:cubicBezTo>
                  <a:cubicBezTo>
                    <a:pt x="5021" y="1456"/>
                    <a:pt x="5024" y="1456"/>
                    <a:pt x="5026" y="1456"/>
                  </a:cubicBezTo>
                  <a:cubicBezTo>
                    <a:pt x="5034" y="1456"/>
                    <a:pt x="5042" y="1454"/>
                    <a:pt x="5047" y="1450"/>
                  </a:cubicBezTo>
                  <a:lnTo>
                    <a:pt x="5047" y="1450"/>
                  </a:lnTo>
                  <a:cubicBezTo>
                    <a:pt x="5050" y="1453"/>
                    <a:pt x="5053" y="1456"/>
                    <a:pt x="5055" y="1460"/>
                  </a:cubicBezTo>
                  <a:cubicBezTo>
                    <a:pt x="5062" y="1467"/>
                    <a:pt x="5070" y="1472"/>
                    <a:pt x="5079" y="1475"/>
                  </a:cubicBezTo>
                  <a:cubicBezTo>
                    <a:pt x="5086" y="1470"/>
                    <a:pt x="5078" y="1460"/>
                    <a:pt x="5078" y="1460"/>
                  </a:cubicBezTo>
                  <a:cubicBezTo>
                    <a:pt x="5071" y="1451"/>
                    <a:pt x="5226" y="1318"/>
                    <a:pt x="5246" y="1301"/>
                  </a:cubicBezTo>
                  <a:cubicBezTo>
                    <a:pt x="5267" y="1300"/>
                    <a:pt x="5288" y="1283"/>
                    <a:pt x="5272" y="1278"/>
                  </a:cubicBezTo>
                  <a:cubicBezTo>
                    <a:pt x="5263" y="1268"/>
                    <a:pt x="5294" y="1240"/>
                    <a:pt x="5332" y="1205"/>
                  </a:cubicBezTo>
                  <a:cubicBezTo>
                    <a:pt x="5376" y="1164"/>
                    <a:pt x="5408" y="1136"/>
                    <a:pt x="5399" y="1126"/>
                  </a:cubicBezTo>
                  <a:lnTo>
                    <a:pt x="5417" y="1109"/>
                  </a:lnTo>
                  <a:cubicBezTo>
                    <a:pt x="5430" y="1097"/>
                    <a:pt x="5432" y="1075"/>
                    <a:pt x="5438" y="1070"/>
                  </a:cubicBezTo>
                  <a:cubicBezTo>
                    <a:pt x="5436" y="1060"/>
                    <a:pt x="5437" y="1055"/>
                    <a:pt x="5440" y="1055"/>
                  </a:cubicBezTo>
                  <a:cubicBezTo>
                    <a:pt x="5441" y="1055"/>
                    <a:pt x="5443" y="1057"/>
                    <a:pt x="5445" y="1063"/>
                  </a:cubicBezTo>
                  <a:cubicBezTo>
                    <a:pt x="5452" y="1071"/>
                    <a:pt x="5459" y="1078"/>
                    <a:pt x="5465" y="1078"/>
                  </a:cubicBezTo>
                  <a:cubicBezTo>
                    <a:pt x="5466" y="1078"/>
                    <a:pt x="5468" y="1078"/>
                    <a:pt x="5469" y="1076"/>
                  </a:cubicBezTo>
                  <a:cubicBezTo>
                    <a:pt x="5481" y="1064"/>
                    <a:pt x="5472" y="1055"/>
                    <a:pt x="5463" y="1045"/>
                  </a:cubicBezTo>
                  <a:cubicBezTo>
                    <a:pt x="5452" y="1036"/>
                    <a:pt x="5459" y="1030"/>
                    <a:pt x="5459" y="1030"/>
                  </a:cubicBezTo>
                  <a:cubicBezTo>
                    <a:pt x="5462" y="1027"/>
                    <a:pt x="5463" y="1026"/>
                    <a:pt x="5465" y="1026"/>
                  </a:cubicBezTo>
                  <a:cubicBezTo>
                    <a:pt x="5467" y="1026"/>
                    <a:pt x="5469" y="1028"/>
                    <a:pt x="5475" y="1034"/>
                  </a:cubicBezTo>
                  <a:lnTo>
                    <a:pt x="5493" y="1052"/>
                  </a:lnTo>
                  <a:lnTo>
                    <a:pt x="5500" y="1046"/>
                  </a:lnTo>
                  <a:cubicBezTo>
                    <a:pt x="5490" y="1037"/>
                    <a:pt x="5496" y="1030"/>
                    <a:pt x="5496" y="1030"/>
                  </a:cubicBezTo>
                  <a:cubicBezTo>
                    <a:pt x="5498" y="1028"/>
                    <a:pt x="5500" y="1027"/>
                    <a:pt x="5501" y="1027"/>
                  </a:cubicBezTo>
                  <a:cubicBezTo>
                    <a:pt x="5504" y="1027"/>
                    <a:pt x="5509" y="1031"/>
                    <a:pt x="5521" y="1043"/>
                  </a:cubicBezTo>
                  <a:cubicBezTo>
                    <a:pt x="5529" y="1051"/>
                    <a:pt x="5534" y="1054"/>
                    <a:pt x="5537" y="1054"/>
                  </a:cubicBezTo>
                  <a:cubicBezTo>
                    <a:pt x="5542" y="1054"/>
                    <a:pt x="5541" y="1046"/>
                    <a:pt x="5533" y="1032"/>
                  </a:cubicBezTo>
                  <a:lnTo>
                    <a:pt x="5535" y="1010"/>
                  </a:lnTo>
                  <a:cubicBezTo>
                    <a:pt x="5539" y="1012"/>
                    <a:pt x="5543" y="1013"/>
                    <a:pt x="5545" y="1013"/>
                  </a:cubicBezTo>
                  <a:cubicBezTo>
                    <a:pt x="5558" y="1013"/>
                    <a:pt x="5553" y="989"/>
                    <a:pt x="5550" y="977"/>
                  </a:cubicBezTo>
                  <a:lnTo>
                    <a:pt x="5550" y="977"/>
                  </a:lnTo>
                  <a:cubicBezTo>
                    <a:pt x="5558" y="981"/>
                    <a:pt x="5564" y="983"/>
                    <a:pt x="5569" y="983"/>
                  </a:cubicBezTo>
                  <a:cubicBezTo>
                    <a:pt x="5577" y="983"/>
                    <a:pt x="5577" y="974"/>
                    <a:pt x="5568" y="959"/>
                  </a:cubicBezTo>
                  <a:cubicBezTo>
                    <a:pt x="5561" y="951"/>
                    <a:pt x="5563" y="945"/>
                    <a:pt x="5572" y="945"/>
                  </a:cubicBezTo>
                  <a:cubicBezTo>
                    <a:pt x="5575" y="945"/>
                    <a:pt x="5577" y="946"/>
                    <a:pt x="5580" y="946"/>
                  </a:cubicBezTo>
                  <a:cubicBezTo>
                    <a:pt x="5583" y="947"/>
                    <a:pt x="5586" y="947"/>
                    <a:pt x="5588" y="947"/>
                  </a:cubicBezTo>
                  <a:cubicBezTo>
                    <a:pt x="5598" y="947"/>
                    <a:pt x="5604" y="941"/>
                    <a:pt x="5614" y="931"/>
                  </a:cubicBezTo>
                  <a:cubicBezTo>
                    <a:pt x="5610" y="915"/>
                    <a:pt x="5650" y="871"/>
                    <a:pt x="5697" y="822"/>
                  </a:cubicBezTo>
                  <a:cubicBezTo>
                    <a:pt x="5750" y="766"/>
                    <a:pt x="5781" y="726"/>
                    <a:pt x="5772" y="717"/>
                  </a:cubicBezTo>
                  <a:cubicBezTo>
                    <a:pt x="5776" y="713"/>
                    <a:pt x="5777" y="712"/>
                    <a:pt x="5782" y="712"/>
                  </a:cubicBezTo>
                  <a:cubicBezTo>
                    <a:pt x="5784" y="712"/>
                    <a:pt x="5788" y="712"/>
                    <a:pt x="5794" y="713"/>
                  </a:cubicBezTo>
                  <a:cubicBezTo>
                    <a:pt x="5796" y="716"/>
                    <a:pt x="5799" y="717"/>
                    <a:pt x="5801" y="717"/>
                  </a:cubicBezTo>
                  <a:cubicBezTo>
                    <a:pt x="5805" y="717"/>
                    <a:pt x="5805" y="709"/>
                    <a:pt x="5795" y="692"/>
                  </a:cubicBezTo>
                  <a:cubicBezTo>
                    <a:pt x="5792" y="683"/>
                    <a:pt x="5787" y="676"/>
                    <a:pt x="5788" y="676"/>
                  </a:cubicBezTo>
                  <a:cubicBezTo>
                    <a:pt x="5789" y="676"/>
                    <a:pt x="5792" y="678"/>
                    <a:pt x="5800" y="685"/>
                  </a:cubicBezTo>
                  <a:cubicBezTo>
                    <a:pt x="5802" y="687"/>
                    <a:pt x="5804" y="688"/>
                    <a:pt x="5807" y="688"/>
                  </a:cubicBezTo>
                  <a:cubicBezTo>
                    <a:pt x="5815" y="688"/>
                    <a:pt x="5825" y="675"/>
                    <a:pt x="5843" y="655"/>
                  </a:cubicBezTo>
                  <a:cubicBezTo>
                    <a:pt x="5860" y="636"/>
                    <a:pt x="5882" y="610"/>
                    <a:pt x="5872" y="601"/>
                  </a:cubicBezTo>
                  <a:cubicBezTo>
                    <a:pt x="5873" y="590"/>
                    <a:pt x="5873" y="584"/>
                    <a:pt x="5874" y="584"/>
                  </a:cubicBezTo>
                  <a:cubicBezTo>
                    <a:pt x="5874" y="584"/>
                    <a:pt x="5876" y="588"/>
                    <a:pt x="5878" y="595"/>
                  </a:cubicBezTo>
                  <a:cubicBezTo>
                    <a:pt x="5882" y="601"/>
                    <a:pt x="5887" y="604"/>
                    <a:pt x="5893" y="604"/>
                  </a:cubicBezTo>
                  <a:cubicBezTo>
                    <a:pt x="5910" y="604"/>
                    <a:pt x="5928" y="583"/>
                    <a:pt x="5925" y="557"/>
                  </a:cubicBezTo>
                  <a:cubicBezTo>
                    <a:pt x="5929" y="552"/>
                    <a:pt x="5932" y="548"/>
                    <a:pt x="5938" y="548"/>
                  </a:cubicBezTo>
                  <a:cubicBezTo>
                    <a:pt x="5940" y="548"/>
                    <a:pt x="5943" y="549"/>
                    <a:pt x="5946" y="551"/>
                  </a:cubicBezTo>
                  <a:cubicBezTo>
                    <a:pt x="5955" y="539"/>
                    <a:pt x="5961" y="525"/>
                    <a:pt x="5962" y="510"/>
                  </a:cubicBezTo>
                  <a:lnTo>
                    <a:pt x="6000" y="463"/>
                  </a:lnTo>
                  <a:cubicBezTo>
                    <a:pt x="6007" y="453"/>
                    <a:pt x="6010" y="440"/>
                    <a:pt x="6010" y="428"/>
                  </a:cubicBezTo>
                  <a:cubicBezTo>
                    <a:pt x="6014" y="423"/>
                    <a:pt x="6017" y="419"/>
                    <a:pt x="6017" y="419"/>
                  </a:cubicBezTo>
                  <a:lnTo>
                    <a:pt x="6017" y="419"/>
                  </a:lnTo>
                  <a:cubicBezTo>
                    <a:pt x="6017" y="419"/>
                    <a:pt x="6017" y="419"/>
                    <a:pt x="6016" y="421"/>
                  </a:cubicBezTo>
                  <a:cubicBezTo>
                    <a:pt x="6017" y="422"/>
                    <a:pt x="6018" y="423"/>
                    <a:pt x="6020" y="423"/>
                  </a:cubicBezTo>
                  <a:cubicBezTo>
                    <a:pt x="6032" y="423"/>
                    <a:pt x="6055" y="390"/>
                    <a:pt x="6086" y="347"/>
                  </a:cubicBezTo>
                  <a:cubicBezTo>
                    <a:pt x="6122" y="300"/>
                    <a:pt x="6152" y="259"/>
                    <a:pt x="6168" y="259"/>
                  </a:cubicBezTo>
                  <a:cubicBezTo>
                    <a:pt x="6168" y="259"/>
                    <a:pt x="6168" y="259"/>
                    <a:pt x="6168" y="259"/>
                  </a:cubicBezTo>
                  <a:cubicBezTo>
                    <a:pt x="6168" y="259"/>
                    <a:pt x="6174" y="251"/>
                    <a:pt x="6167" y="236"/>
                  </a:cubicBezTo>
                  <a:cubicBezTo>
                    <a:pt x="6151" y="216"/>
                    <a:pt x="6154" y="208"/>
                    <a:pt x="6168" y="208"/>
                  </a:cubicBezTo>
                  <a:cubicBezTo>
                    <a:pt x="6169" y="208"/>
                    <a:pt x="6169" y="208"/>
                    <a:pt x="6170" y="208"/>
                  </a:cubicBezTo>
                  <a:cubicBezTo>
                    <a:pt x="6174" y="209"/>
                    <a:pt x="6177" y="210"/>
                    <a:pt x="6179" y="210"/>
                  </a:cubicBezTo>
                  <a:cubicBezTo>
                    <a:pt x="6201" y="210"/>
                    <a:pt x="6215" y="183"/>
                    <a:pt x="6200" y="166"/>
                  </a:cubicBezTo>
                  <a:lnTo>
                    <a:pt x="6200" y="166"/>
                  </a:lnTo>
                  <a:lnTo>
                    <a:pt x="6210" y="173"/>
                  </a:lnTo>
                  <a:cubicBezTo>
                    <a:pt x="6212" y="174"/>
                    <a:pt x="6215" y="174"/>
                    <a:pt x="6217" y="174"/>
                  </a:cubicBezTo>
                  <a:cubicBezTo>
                    <a:pt x="6237" y="174"/>
                    <a:pt x="6238" y="150"/>
                    <a:pt x="6223" y="130"/>
                  </a:cubicBezTo>
                  <a:lnTo>
                    <a:pt x="6223" y="130"/>
                  </a:lnTo>
                  <a:cubicBezTo>
                    <a:pt x="6227" y="130"/>
                    <a:pt x="6230" y="130"/>
                    <a:pt x="6233" y="130"/>
                  </a:cubicBezTo>
                  <a:cubicBezTo>
                    <a:pt x="6245" y="130"/>
                    <a:pt x="6253" y="128"/>
                    <a:pt x="6248" y="116"/>
                  </a:cubicBezTo>
                  <a:cubicBezTo>
                    <a:pt x="6250" y="113"/>
                    <a:pt x="6251" y="112"/>
                    <a:pt x="6254" y="112"/>
                  </a:cubicBezTo>
                  <a:cubicBezTo>
                    <a:pt x="6257" y="112"/>
                    <a:pt x="6262" y="115"/>
                    <a:pt x="6275" y="124"/>
                  </a:cubicBezTo>
                  <a:cubicBezTo>
                    <a:pt x="6283" y="129"/>
                    <a:pt x="6291" y="134"/>
                    <a:pt x="6296" y="134"/>
                  </a:cubicBezTo>
                  <a:cubicBezTo>
                    <a:pt x="6299" y="134"/>
                    <a:pt x="6301" y="133"/>
                    <a:pt x="6303" y="131"/>
                  </a:cubicBezTo>
                  <a:cubicBezTo>
                    <a:pt x="6307" y="124"/>
                    <a:pt x="6296" y="116"/>
                    <a:pt x="6285" y="109"/>
                  </a:cubicBezTo>
                  <a:lnTo>
                    <a:pt x="6295" y="95"/>
                  </a:lnTo>
                  <a:cubicBezTo>
                    <a:pt x="6295" y="95"/>
                    <a:pt x="6299" y="88"/>
                    <a:pt x="6288" y="81"/>
                  </a:cubicBezTo>
                  <a:cubicBezTo>
                    <a:pt x="6277" y="74"/>
                    <a:pt x="6281" y="67"/>
                    <a:pt x="6286" y="60"/>
                  </a:cubicBezTo>
                  <a:lnTo>
                    <a:pt x="6286" y="60"/>
                  </a:lnTo>
                  <a:cubicBezTo>
                    <a:pt x="6288" y="61"/>
                    <a:pt x="6290" y="62"/>
                    <a:pt x="6291" y="62"/>
                  </a:cubicBezTo>
                  <a:cubicBezTo>
                    <a:pt x="6295" y="62"/>
                    <a:pt x="6288" y="52"/>
                    <a:pt x="6275" y="52"/>
                  </a:cubicBezTo>
                  <a:cubicBezTo>
                    <a:pt x="6264" y="46"/>
                    <a:pt x="6253" y="38"/>
                    <a:pt x="6258" y="31"/>
                  </a:cubicBezTo>
                  <a:lnTo>
                    <a:pt x="6235" y="17"/>
                  </a:lnTo>
                  <a:cubicBezTo>
                    <a:pt x="6219" y="7"/>
                    <a:pt x="6209" y="0"/>
                    <a:pt x="6196" y="0"/>
                  </a:cubicBezTo>
                  <a:close/>
                  <a:moveTo>
                    <a:pt x="2046" y="2984"/>
                  </a:moveTo>
                  <a:cubicBezTo>
                    <a:pt x="2045" y="2984"/>
                    <a:pt x="2043" y="2984"/>
                    <a:pt x="2041" y="2985"/>
                  </a:cubicBezTo>
                  <a:cubicBezTo>
                    <a:pt x="2037" y="2994"/>
                    <a:pt x="2036" y="3003"/>
                    <a:pt x="2036" y="3012"/>
                  </a:cubicBezTo>
                  <a:cubicBezTo>
                    <a:pt x="2036" y="3017"/>
                    <a:pt x="2038" y="3020"/>
                    <a:pt x="2040" y="3020"/>
                  </a:cubicBezTo>
                  <a:cubicBezTo>
                    <a:pt x="2043" y="3020"/>
                    <a:pt x="2048" y="3013"/>
                    <a:pt x="2051" y="2997"/>
                  </a:cubicBezTo>
                  <a:cubicBezTo>
                    <a:pt x="2050" y="2986"/>
                    <a:pt x="2050" y="2984"/>
                    <a:pt x="2046" y="2984"/>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49"/>
            <p:cNvSpPr/>
            <p:nvPr/>
          </p:nvSpPr>
          <p:spPr>
            <a:xfrm>
              <a:off x="2685995" y="3248224"/>
              <a:ext cx="182283" cy="148991"/>
            </a:xfrm>
            <a:custGeom>
              <a:avLst/>
              <a:gdLst/>
              <a:ahLst/>
              <a:cxnLst/>
              <a:rect l="l" t="t" r="r" b="b"/>
              <a:pathLst>
                <a:path w="1774" h="1450" extrusionOk="0">
                  <a:moveTo>
                    <a:pt x="734" y="0"/>
                  </a:moveTo>
                  <a:cubicBezTo>
                    <a:pt x="732" y="0"/>
                    <a:pt x="732" y="3"/>
                    <a:pt x="735" y="13"/>
                  </a:cubicBezTo>
                  <a:lnTo>
                    <a:pt x="741" y="13"/>
                  </a:lnTo>
                  <a:cubicBezTo>
                    <a:pt x="741" y="1"/>
                    <a:pt x="741" y="1"/>
                    <a:pt x="737" y="1"/>
                  </a:cubicBezTo>
                  <a:cubicBezTo>
                    <a:pt x="736" y="0"/>
                    <a:pt x="735" y="0"/>
                    <a:pt x="734" y="0"/>
                  </a:cubicBezTo>
                  <a:close/>
                  <a:moveTo>
                    <a:pt x="102" y="74"/>
                  </a:moveTo>
                  <a:lnTo>
                    <a:pt x="106" y="87"/>
                  </a:lnTo>
                  <a:lnTo>
                    <a:pt x="109" y="87"/>
                  </a:lnTo>
                  <a:cubicBezTo>
                    <a:pt x="109" y="74"/>
                    <a:pt x="109" y="74"/>
                    <a:pt x="106" y="74"/>
                  </a:cubicBezTo>
                  <a:close/>
                  <a:moveTo>
                    <a:pt x="1167" y="79"/>
                  </a:moveTo>
                  <a:cubicBezTo>
                    <a:pt x="1167" y="93"/>
                    <a:pt x="1167" y="106"/>
                    <a:pt x="1164" y="106"/>
                  </a:cubicBezTo>
                  <a:lnTo>
                    <a:pt x="1160" y="106"/>
                  </a:lnTo>
                  <a:cubicBezTo>
                    <a:pt x="1161" y="97"/>
                    <a:pt x="1161" y="88"/>
                    <a:pt x="1164" y="79"/>
                  </a:cubicBezTo>
                  <a:close/>
                  <a:moveTo>
                    <a:pt x="741" y="106"/>
                  </a:moveTo>
                  <a:cubicBezTo>
                    <a:pt x="741" y="111"/>
                    <a:pt x="740" y="112"/>
                    <a:pt x="740" y="112"/>
                  </a:cubicBezTo>
                  <a:cubicBezTo>
                    <a:pt x="740" y="112"/>
                    <a:pt x="739" y="106"/>
                    <a:pt x="741" y="106"/>
                  </a:cubicBezTo>
                  <a:close/>
                  <a:moveTo>
                    <a:pt x="679" y="90"/>
                  </a:moveTo>
                  <a:cubicBezTo>
                    <a:pt x="679" y="99"/>
                    <a:pt x="680" y="108"/>
                    <a:pt x="681" y="117"/>
                  </a:cubicBezTo>
                  <a:cubicBezTo>
                    <a:pt x="685" y="117"/>
                    <a:pt x="685" y="105"/>
                    <a:pt x="685" y="105"/>
                  </a:cubicBezTo>
                  <a:cubicBezTo>
                    <a:pt x="685" y="105"/>
                    <a:pt x="685" y="91"/>
                    <a:pt x="681" y="91"/>
                  </a:cubicBezTo>
                  <a:lnTo>
                    <a:pt x="679" y="90"/>
                  </a:lnTo>
                  <a:close/>
                  <a:moveTo>
                    <a:pt x="648" y="130"/>
                  </a:moveTo>
                  <a:cubicBezTo>
                    <a:pt x="650" y="130"/>
                    <a:pt x="650" y="130"/>
                    <a:pt x="650" y="143"/>
                  </a:cubicBezTo>
                  <a:lnTo>
                    <a:pt x="648" y="143"/>
                  </a:lnTo>
                  <a:lnTo>
                    <a:pt x="644" y="130"/>
                  </a:lnTo>
                  <a:close/>
                  <a:moveTo>
                    <a:pt x="427" y="123"/>
                  </a:moveTo>
                  <a:lnTo>
                    <a:pt x="427" y="136"/>
                  </a:lnTo>
                  <a:lnTo>
                    <a:pt x="423" y="150"/>
                  </a:lnTo>
                  <a:lnTo>
                    <a:pt x="420" y="136"/>
                  </a:lnTo>
                  <a:cubicBezTo>
                    <a:pt x="420" y="123"/>
                    <a:pt x="423" y="123"/>
                    <a:pt x="427" y="123"/>
                  </a:cubicBezTo>
                  <a:close/>
                  <a:moveTo>
                    <a:pt x="512" y="104"/>
                  </a:moveTo>
                  <a:cubicBezTo>
                    <a:pt x="513" y="104"/>
                    <a:pt x="512" y="110"/>
                    <a:pt x="511" y="125"/>
                  </a:cubicBezTo>
                  <a:cubicBezTo>
                    <a:pt x="507" y="139"/>
                    <a:pt x="504" y="152"/>
                    <a:pt x="504" y="152"/>
                  </a:cubicBezTo>
                  <a:cubicBezTo>
                    <a:pt x="501" y="152"/>
                    <a:pt x="504" y="139"/>
                    <a:pt x="507" y="112"/>
                  </a:cubicBezTo>
                  <a:cubicBezTo>
                    <a:pt x="510" y="107"/>
                    <a:pt x="511" y="104"/>
                    <a:pt x="512" y="104"/>
                  </a:cubicBezTo>
                  <a:close/>
                  <a:moveTo>
                    <a:pt x="622" y="124"/>
                  </a:moveTo>
                  <a:cubicBezTo>
                    <a:pt x="624" y="124"/>
                    <a:pt x="624" y="136"/>
                    <a:pt x="622" y="155"/>
                  </a:cubicBezTo>
                  <a:lnTo>
                    <a:pt x="616" y="155"/>
                  </a:lnTo>
                  <a:cubicBezTo>
                    <a:pt x="616" y="142"/>
                    <a:pt x="616" y="129"/>
                    <a:pt x="620" y="129"/>
                  </a:cubicBezTo>
                  <a:cubicBezTo>
                    <a:pt x="620" y="125"/>
                    <a:pt x="621" y="124"/>
                    <a:pt x="622" y="124"/>
                  </a:cubicBezTo>
                  <a:close/>
                  <a:moveTo>
                    <a:pt x="60" y="138"/>
                  </a:moveTo>
                  <a:cubicBezTo>
                    <a:pt x="61" y="138"/>
                    <a:pt x="61" y="138"/>
                    <a:pt x="62" y="139"/>
                  </a:cubicBezTo>
                  <a:cubicBezTo>
                    <a:pt x="65" y="139"/>
                    <a:pt x="65" y="139"/>
                    <a:pt x="65" y="151"/>
                  </a:cubicBezTo>
                  <a:cubicBezTo>
                    <a:pt x="65" y="151"/>
                    <a:pt x="62" y="164"/>
                    <a:pt x="59" y="164"/>
                  </a:cubicBezTo>
                  <a:lnTo>
                    <a:pt x="56" y="151"/>
                  </a:lnTo>
                  <a:cubicBezTo>
                    <a:pt x="56" y="140"/>
                    <a:pt x="58" y="138"/>
                    <a:pt x="60" y="138"/>
                  </a:cubicBezTo>
                  <a:close/>
                  <a:moveTo>
                    <a:pt x="810" y="140"/>
                  </a:moveTo>
                  <a:cubicBezTo>
                    <a:pt x="812" y="140"/>
                    <a:pt x="813" y="146"/>
                    <a:pt x="815" y="161"/>
                  </a:cubicBezTo>
                  <a:cubicBezTo>
                    <a:pt x="815" y="175"/>
                    <a:pt x="815" y="175"/>
                    <a:pt x="812" y="175"/>
                  </a:cubicBezTo>
                  <a:cubicBezTo>
                    <a:pt x="810" y="166"/>
                    <a:pt x="809" y="157"/>
                    <a:pt x="809" y="148"/>
                  </a:cubicBezTo>
                  <a:cubicBezTo>
                    <a:pt x="809" y="143"/>
                    <a:pt x="810" y="140"/>
                    <a:pt x="810" y="140"/>
                  </a:cubicBezTo>
                  <a:close/>
                  <a:moveTo>
                    <a:pt x="837" y="149"/>
                  </a:moveTo>
                  <a:cubicBezTo>
                    <a:pt x="837" y="162"/>
                    <a:pt x="837" y="176"/>
                    <a:pt x="834" y="176"/>
                  </a:cubicBezTo>
                  <a:lnTo>
                    <a:pt x="830" y="162"/>
                  </a:lnTo>
                  <a:lnTo>
                    <a:pt x="834" y="149"/>
                  </a:lnTo>
                  <a:close/>
                  <a:moveTo>
                    <a:pt x="1207" y="160"/>
                  </a:moveTo>
                  <a:cubicBezTo>
                    <a:pt x="1207" y="173"/>
                    <a:pt x="1207" y="187"/>
                    <a:pt x="1204" y="187"/>
                  </a:cubicBezTo>
                  <a:lnTo>
                    <a:pt x="1201" y="173"/>
                  </a:lnTo>
                  <a:lnTo>
                    <a:pt x="1204" y="160"/>
                  </a:lnTo>
                  <a:close/>
                  <a:moveTo>
                    <a:pt x="756" y="173"/>
                  </a:moveTo>
                  <a:cubicBezTo>
                    <a:pt x="757" y="173"/>
                    <a:pt x="758" y="173"/>
                    <a:pt x="760" y="173"/>
                  </a:cubicBezTo>
                  <a:cubicBezTo>
                    <a:pt x="762" y="173"/>
                    <a:pt x="762" y="187"/>
                    <a:pt x="762" y="187"/>
                  </a:cubicBezTo>
                  <a:cubicBezTo>
                    <a:pt x="762" y="191"/>
                    <a:pt x="762" y="192"/>
                    <a:pt x="761" y="192"/>
                  </a:cubicBezTo>
                  <a:cubicBezTo>
                    <a:pt x="760" y="192"/>
                    <a:pt x="759" y="186"/>
                    <a:pt x="756" y="186"/>
                  </a:cubicBezTo>
                  <a:cubicBezTo>
                    <a:pt x="754" y="175"/>
                    <a:pt x="753" y="173"/>
                    <a:pt x="756" y="173"/>
                  </a:cubicBezTo>
                  <a:close/>
                  <a:moveTo>
                    <a:pt x="94" y="139"/>
                  </a:moveTo>
                  <a:cubicBezTo>
                    <a:pt x="95" y="139"/>
                    <a:pt x="96" y="140"/>
                    <a:pt x="97" y="140"/>
                  </a:cubicBezTo>
                  <a:cubicBezTo>
                    <a:pt x="99" y="140"/>
                    <a:pt x="102" y="140"/>
                    <a:pt x="102" y="152"/>
                  </a:cubicBezTo>
                  <a:lnTo>
                    <a:pt x="99" y="152"/>
                  </a:lnTo>
                  <a:cubicBezTo>
                    <a:pt x="99" y="148"/>
                    <a:pt x="99" y="147"/>
                    <a:pt x="99" y="147"/>
                  </a:cubicBezTo>
                  <a:lnTo>
                    <a:pt x="99" y="147"/>
                  </a:lnTo>
                  <a:cubicBezTo>
                    <a:pt x="98" y="147"/>
                    <a:pt x="97" y="156"/>
                    <a:pt x="99" y="166"/>
                  </a:cubicBezTo>
                  <a:lnTo>
                    <a:pt x="99" y="192"/>
                  </a:lnTo>
                  <a:cubicBezTo>
                    <a:pt x="97" y="192"/>
                    <a:pt x="93" y="179"/>
                    <a:pt x="93" y="166"/>
                  </a:cubicBezTo>
                  <a:cubicBezTo>
                    <a:pt x="91" y="143"/>
                    <a:pt x="90" y="139"/>
                    <a:pt x="94" y="139"/>
                  </a:cubicBezTo>
                  <a:close/>
                  <a:moveTo>
                    <a:pt x="535" y="166"/>
                  </a:moveTo>
                  <a:cubicBezTo>
                    <a:pt x="535" y="179"/>
                    <a:pt x="535" y="192"/>
                    <a:pt x="532" y="192"/>
                  </a:cubicBezTo>
                  <a:lnTo>
                    <a:pt x="529" y="192"/>
                  </a:lnTo>
                  <a:cubicBezTo>
                    <a:pt x="529" y="183"/>
                    <a:pt x="530" y="175"/>
                    <a:pt x="532" y="166"/>
                  </a:cubicBezTo>
                  <a:close/>
                  <a:moveTo>
                    <a:pt x="700" y="171"/>
                  </a:moveTo>
                  <a:cubicBezTo>
                    <a:pt x="704" y="171"/>
                    <a:pt x="706" y="171"/>
                    <a:pt x="706" y="185"/>
                  </a:cubicBezTo>
                  <a:cubicBezTo>
                    <a:pt x="706" y="185"/>
                    <a:pt x="706" y="198"/>
                    <a:pt x="704" y="198"/>
                  </a:cubicBezTo>
                  <a:cubicBezTo>
                    <a:pt x="700" y="198"/>
                    <a:pt x="697" y="185"/>
                    <a:pt x="697" y="185"/>
                  </a:cubicBezTo>
                  <a:cubicBezTo>
                    <a:pt x="697" y="171"/>
                    <a:pt x="700" y="171"/>
                    <a:pt x="700" y="171"/>
                  </a:cubicBezTo>
                  <a:close/>
                  <a:moveTo>
                    <a:pt x="442" y="144"/>
                  </a:moveTo>
                  <a:cubicBezTo>
                    <a:pt x="442" y="144"/>
                    <a:pt x="442" y="151"/>
                    <a:pt x="442" y="163"/>
                  </a:cubicBezTo>
                  <a:cubicBezTo>
                    <a:pt x="442" y="177"/>
                    <a:pt x="441" y="190"/>
                    <a:pt x="436" y="203"/>
                  </a:cubicBezTo>
                  <a:lnTo>
                    <a:pt x="429" y="203"/>
                  </a:lnTo>
                  <a:lnTo>
                    <a:pt x="436" y="176"/>
                  </a:lnTo>
                  <a:cubicBezTo>
                    <a:pt x="439" y="154"/>
                    <a:pt x="441" y="144"/>
                    <a:pt x="442" y="144"/>
                  </a:cubicBezTo>
                  <a:close/>
                  <a:moveTo>
                    <a:pt x="1039" y="181"/>
                  </a:moveTo>
                  <a:cubicBezTo>
                    <a:pt x="1039" y="195"/>
                    <a:pt x="1039" y="208"/>
                    <a:pt x="1036" y="208"/>
                  </a:cubicBezTo>
                  <a:lnTo>
                    <a:pt x="1033" y="195"/>
                  </a:lnTo>
                  <a:lnTo>
                    <a:pt x="1036" y="181"/>
                  </a:lnTo>
                  <a:close/>
                  <a:moveTo>
                    <a:pt x="1471" y="180"/>
                  </a:moveTo>
                  <a:cubicBezTo>
                    <a:pt x="1471" y="180"/>
                    <a:pt x="1472" y="180"/>
                    <a:pt x="1472" y="181"/>
                  </a:cubicBezTo>
                  <a:cubicBezTo>
                    <a:pt x="1473" y="189"/>
                    <a:pt x="1473" y="189"/>
                    <a:pt x="1461" y="201"/>
                  </a:cubicBezTo>
                  <a:cubicBezTo>
                    <a:pt x="1456" y="207"/>
                    <a:pt x="1453" y="208"/>
                    <a:pt x="1451" y="208"/>
                  </a:cubicBezTo>
                  <a:cubicBezTo>
                    <a:pt x="1449" y="208"/>
                    <a:pt x="1449" y="205"/>
                    <a:pt x="1449" y="203"/>
                  </a:cubicBezTo>
                  <a:cubicBezTo>
                    <a:pt x="1458" y="189"/>
                    <a:pt x="1467" y="180"/>
                    <a:pt x="1471" y="180"/>
                  </a:cubicBezTo>
                  <a:close/>
                  <a:moveTo>
                    <a:pt x="277" y="185"/>
                  </a:moveTo>
                  <a:cubicBezTo>
                    <a:pt x="280" y="185"/>
                    <a:pt x="280" y="198"/>
                    <a:pt x="274" y="210"/>
                  </a:cubicBezTo>
                  <a:lnTo>
                    <a:pt x="267" y="210"/>
                  </a:lnTo>
                  <a:cubicBezTo>
                    <a:pt x="267" y="197"/>
                    <a:pt x="274" y="185"/>
                    <a:pt x="277" y="185"/>
                  </a:cubicBezTo>
                  <a:close/>
                  <a:moveTo>
                    <a:pt x="1111" y="171"/>
                  </a:moveTo>
                  <a:cubicBezTo>
                    <a:pt x="1114" y="171"/>
                    <a:pt x="1114" y="171"/>
                    <a:pt x="1114" y="183"/>
                  </a:cubicBezTo>
                  <a:cubicBezTo>
                    <a:pt x="1114" y="192"/>
                    <a:pt x="1113" y="201"/>
                    <a:pt x="1111" y="210"/>
                  </a:cubicBezTo>
                  <a:cubicBezTo>
                    <a:pt x="1108" y="210"/>
                    <a:pt x="1111" y="183"/>
                    <a:pt x="1111" y="171"/>
                  </a:cubicBezTo>
                  <a:close/>
                  <a:moveTo>
                    <a:pt x="597" y="208"/>
                  </a:moveTo>
                  <a:cubicBezTo>
                    <a:pt x="597" y="208"/>
                    <a:pt x="597" y="208"/>
                    <a:pt x="597" y="208"/>
                  </a:cubicBezTo>
                  <a:lnTo>
                    <a:pt x="597" y="220"/>
                  </a:lnTo>
                  <a:cubicBezTo>
                    <a:pt x="596" y="220"/>
                    <a:pt x="594" y="226"/>
                    <a:pt x="592" y="226"/>
                  </a:cubicBezTo>
                  <a:cubicBezTo>
                    <a:pt x="592" y="226"/>
                    <a:pt x="591" y="225"/>
                    <a:pt x="591" y="220"/>
                  </a:cubicBezTo>
                  <a:cubicBezTo>
                    <a:pt x="588" y="220"/>
                    <a:pt x="593" y="208"/>
                    <a:pt x="597" y="208"/>
                  </a:cubicBezTo>
                  <a:close/>
                  <a:moveTo>
                    <a:pt x="291" y="206"/>
                  </a:moveTo>
                  <a:cubicBezTo>
                    <a:pt x="288" y="206"/>
                    <a:pt x="286" y="215"/>
                    <a:pt x="286" y="225"/>
                  </a:cubicBezTo>
                  <a:cubicBezTo>
                    <a:pt x="286" y="237"/>
                    <a:pt x="290" y="237"/>
                    <a:pt x="295" y="238"/>
                  </a:cubicBezTo>
                  <a:cubicBezTo>
                    <a:pt x="299" y="238"/>
                    <a:pt x="302" y="225"/>
                    <a:pt x="302" y="225"/>
                  </a:cubicBezTo>
                  <a:cubicBezTo>
                    <a:pt x="302" y="212"/>
                    <a:pt x="299" y="212"/>
                    <a:pt x="295" y="212"/>
                  </a:cubicBezTo>
                  <a:cubicBezTo>
                    <a:pt x="294" y="208"/>
                    <a:pt x="292" y="206"/>
                    <a:pt x="291" y="206"/>
                  </a:cubicBezTo>
                  <a:close/>
                  <a:moveTo>
                    <a:pt x="1506" y="341"/>
                  </a:moveTo>
                  <a:lnTo>
                    <a:pt x="1506" y="345"/>
                  </a:lnTo>
                  <a:cubicBezTo>
                    <a:pt x="1496" y="349"/>
                    <a:pt x="1486" y="353"/>
                    <a:pt x="1483" y="353"/>
                  </a:cubicBezTo>
                  <a:cubicBezTo>
                    <a:pt x="1482" y="353"/>
                    <a:pt x="1481" y="352"/>
                    <a:pt x="1481" y="352"/>
                  </a:cubicBezTo>
                  <a:lnTo>
                    <a:pt x="1480" y="347"/>
                  </a:lnTo>
                  <a:cubicBezTo>
                    <a:pt x="1488" y="344"/>
                    <a:pt x="1497" y="342"/>
                    <a:pt x="1506" y="341"/>
                  </a:cubicBezTo>
                  <a:close/>
                  <a:moveTo>
                    <a:pt x="53" y="336"/>
                  </a:moveTo>
                  <a:cubicBezTo>
                    <a:pt x="51" y="345"/>
                    <a:pt x="50" y="354"/>
                    <a:pt x="50" y="363"/>
                  </a:cubicBezTo>
                  <a:lnTo>
                    <a:pt x="53" y="363"/>
                  </a:lnTo>
                  <a:cubicBezTo>
                    <a:pt x="56" y="363"/>
                    <a:pt x="56" y="349"/>
                    <a:pt x="56" y="336"/>
                  </a:cubicBezTo>
                  <a:close/>
                  <a:moveTo>
                    <a:pt x="741" y="437"/>
                  </a:moveTo>
                  <a:cubicBezTo>
                    <a:pt x="738" y="446"/>
                    <a:pt x="737" y="455"/>
                    <a:pt x="737" y="464"/>
                  </a:cubicBezTo>
                  <a:cubicBezTo>
                    <a:pt x="737" y="469"/>
                    <a:pt x="738" y="472"/>
                    <a:pt x="739" y="472"/>
                  </a:cubicBezTo>
                  <a:cubicBezTo>
                    <a:pt x="740" y="472"/>
                    <a:pt x="742" y="466"/>
                    <a:pt x="743" y="450"/>
                  </a:cubicBezTo>
                  <a:cubicBezTo>
                    <a:pt x="743" y="437"/>
                    <a:pt x="743" y="437"/>
                    <a:pt x="741" y="437"/>
                  </a:cubicBezTo>
                  <a:close/>
                  <a:moveTo>
                    <a:pt x="1613" y="607"/>
                  </a:moveTo>
                  <a:cubicBezTo>
                    <a:pt x="1619" y="607"/>
                    <a:pt x="1619" y="609"/>
                    <a:pt x="1619" y="609"/>
                  </a:cubicBezTo>
                  <a:cubicBezTo>
                    <a:pt x="1620" y="612"/>
                    <a:pt x="1620" y="612"/>
                    <a:pt x="1607" y="613"/>
                  </a:cubicBezTo>
                  <a:cubicBezTo>
                    <a:pt x="1607" y="613"/>
                    <a:pt x="1601" y="614"/>
                    <a:pt x="1597" y="614"/>
                  </a:cubicBezTo>
                  <a:cubicBezTo>
                    <a:pt x="1595" y="614"/>
                    <a:pt x="1593" y="614"/>
                    <a:pt x="1593" y="613"/>
                  </a:cubicBezTo>
                  <a:lnTo>
                    <a:pt x="1606" y="608"/>
                  </a:lnTo>
                  <a:cubicBezTo>
                    <a:pt x="1609" y="607"/>
                    <a:pt x="1611" y="607"/>
                    <a:pt x="1613" y="607"/>
                  </a:cubicBezTo>
                  <a:close/>
                  <a:moveTo>
                    <a:pt x="1624" y="642"/>
                  </a:moveTo>
                  <a:lnTo>
                    <a:pt x="1637" y="643"/>
                  </a:lnTo>
                  <a:lnTo>
                    <a:pt x="1637" y="647"/>
                  </a:lnTo>
                  <a:cubicBezTo>
                    <a:pt x="1629" y="648"/>
                    <a:pt x="1621" y="650"/>
                    <a:pt x="1616" y="650"/>
                  </a:cubicBezTo>
                  <a:cubicBezTo>
                    <a:pt x="1613" y="650"/>
                    <a:pt x="1611" y="649"/>
                    <a:pt x="1611" y="648"/>
                  </a:cubicBezTo>
                  <a:lnTo>
                    <a:pt x="1624" y="642"/>
                  </a:lnTo>
                  <a:close/>
                  <a:moveTo>
                    <a:pt x="1540" y="679"/>
                  </a:moveTo>
                  <a:cubicBezTo>
                    <a:pt x="1542" y="679"/>
                    <a:pt x="1544" y="679"/>
                    <a:pt x="1548" y="679"/>
                  </a:cubicBezTo>
                  <a:cubicBezTo>
                    <a:pt x="1562" y="680"/>
                    <a:pt x="1562" y="684"/>
                    <a:pt x="1548" y="686"/>
                  </a:cubicBezTo>
                  <a:cubicBezTo>
                    <a:pt x="1543" y="686"/>
                    <a:pt x="1540" y="687"/>
                    <a:pt x="1538" y="687"/>
                  </a:cubicBezTo>
                  <a:cubicBezTo>
                    <a:pt x="1536" y="687"/>
                    <a:pt x="1536" y="686"/>
                    <a:pt x="1535" y="685"/>
                  </a:cubicBezTo>
                  <a:cubicBezTo>
                    <a:pt x="1535" y="680"/>
                    <a:pt x="1535" y="679"/>
                    <a:pt x="1540" y="679"/>
                  </a:cubicBezTo>
                  <a:close/>
                  <a:moveTo>
                    <a:pt x="1492" y="704"/>
                  </a:moveTo>
                  <a:cubicBezTo>
                    <a:pt x="1489" y="704"/>
                    <a:pt x="1487" y="705"/>
                    <a:pt x="1484" y="705"/>
                  </a:cubicBezTo>
                  <a:cubicBezTo>
                    <a:pt x="1483" y="705"/>
                    <a:pt x="1482" y="706"/>
                    <a:pt x="1482" y="706"/>
                  </a:cubicBezTo>
                  <a:lnTo>
                    <a:pt x="1482" y="706"/>
                  </a:lnTo>
                  <a:cubicBezTo>
                    <a:pt x="1484" y="706"/>
                    <a:pt x="1487" y="705"/>
                    <a:pt x="1492" y="704"/>
                  </a:cubicBezTo>
                  <a:close/>
                  <a:moveTo>
                    <a:pt x="1482" y="706"/>
                  </a:moveTo>
                  <a:cubicBezTo>
                    <a:pt x="1478" y="707"/>
                    <a:pt x="1476" y="708"/>
                    <a:pt x="1476" y="708"/>
                  </a:cubicBezTo>
                  <a:cubicBezTo>
                    <a:pt x="1477" y="708"/>
                    <a:pt x="1479" y="707"/>
                    <a:pt x="1482" y="706"/>
                  </a:cubicBezTo>
                  <a:close/>
                  <a:moveTo>
                    <a:pt x="1551" y="701"/>
                  </a:moveTo>
                  <a:lnTo>
                    <a:pt x="1551" y="704"/>
                  </a:lnTo>
                  <a:cubicBezTo>
                    <a:pt x="1552" y="707"/>
                    <a:pt x="1552" y="707"/>
                    <a:pt x="1538" y="710"/>
                  </a:cubicBezTo>
                  <a:lnTo>
                    <a:pt x="1538" y="706"/>
                  </a:lnTo>
                  <a:lnTo>
                    <a:pt x="1551" y="701"/>
                  </a:lnTo>
                  <a:close/>
                  <a:moveTo>
                    <a:pt x="1528" y="730"/>
                  </a:moveTo>
                  <a:cubicBezTo>
                    <a:pt x="1528" y="731"/>
                    <a:pt x="1530" y="732"/>
                    <a:pt x="1532" y="732"/>
                  </a:cubicBezTo>
                  <a:cubicBezTo>
                    <a:pt x="1535" y="732"/>
                    <a:pt x="1536" y="730"/>
                    <a:pt x="1528" y="730"/>
                  </a:cubicBezTo>
                  <a:close/>
                  <a:moveTo>
                    <a:pt x="1554" y="732"/>
                  </a:moveTo>
                  <a:lnTo>
                    <a:pt x="1555" y="735"/>
                  </a:lnTo>
                  <a:cubicBezTo>
                    <a:pt x="1555" y="738"/>
                    <a:pt x="1555" y="738"/>
                    <a:pt x="1542" y="740"/>
                  </a:cubicBezTo>
                  <a:lnTo>
                    <a:pt x="1542" y="737"/>
                  </a:lnTo>
                  <a:lnTo>
                    <a:pt x="1554" y="732"/>
                  </a:lnTo>
                  <a:close/>
                  <a:moveTo>
                    <a:pt x="1584" y="759"/>
                  </a:moveTo>
                  <a:lnTo>
                    <a:pt x="1584" y="762"/>
                  </a:lnTo>
                  <a:cubicBezTo>
                    <a:pt x="1585" y="765"/>
                    <a:pt x="1572" y="767"/>
                    <a:pt x="1572" y="767"/>
                  </a:cubicBezTo>
                  <a:cubicBezTo>
                    <a:pt x="1572" y="767"/>
                    <a:pt x="1568" y="768"/>
                    <a:pt x="1564" y="768"/>
                  </a:cubicBezTo>
                  <a:cubicBezTo>
                    <a:pt x="1561" y="768"/>
                    <a:pt x="1558" y="767"/>
                    <a:pt x="1558" y="766"/>
                  </a:cubicBezTo>
                  <a:cubicBezTo>
                    <a:pt x="1567" y="762"/>
                    <a:pt x="1575" y="760"/>
                    <a:pt x="1584" y="759"/>
                  </a:cubicBezTo>
                  <a:close/>
                  <a:moveTo>
                    <a:pt x="1587" y="885"/>
                  </a:moveTo>
                  <a:cubicBezTo>
                    <a:pt x="1600" y="886"/>
                    <a:pt x="1613" y="887"/>
                    <a:pt x="1600" y="888"/>
                  </a:cubicBezTo>
                  <a:cubicBezTo>
                    <a:pt x="1595" y="889"/>
                    <a:pt x="1590" y="890"/>
                    <a:pt x="1585" y="890"/>
                  </a:cubicBezTo>
                  <a:cubicBezTo>
                    <a:pt x="1581" y="890"/>
                    <a:pt x="1578" y="890"/>
                    <a:pt x="1574" y="889"/>
                  </a:cubicBezTo>
                  <a:cubicBezTo>
                    <a:pt x="1574" y="889"/>
                    <a:pt x="1561" y="888"/>
                    <a:pt x="1573" y="886"/>
                  </a:cubicBezTo>
                  <a:lnTo>
                    <a:pt x="1573" y="886"/>
                  </a:lnTo>
                  <a:lnTo>
                    <a:pt x="1573" y="887"/>
                  </a:lnTo>
                  <a:lnTo>
                    <a:pt x="1587" y="885"/>
                  </a:lnTo>
                  <a:close/>
                  <a:moveTo>
                    <a:pt x="1651" y="981"/>
                  </a:moveTo>
                  <a:cubicBezTo>
                    <a:pt x="1656" y="981"/>
                    <a:pt x="1661" y="981"/>
                    <a:pt x="1665" y="982"/>
                  </a:cubicBezTo>
                  <a:cubicBezTo>
                    <a:pt x="1665" y="986"/>
                    <a:pt x="1665" y="986"/>
                    <a:pt x="1653" y="988"/>
                  </a:cubicBezTo>
                  <a:cubicBezTo>
                    <a:pt x="1648" y="989"/>
                    <a:pt x="1643" y="989"/>
                    <a:pt x="1639" y="989"/>
                  </a:cubicBezTo>
                  <a:cubicBezTo>
                    <a:pt x="1631" y="989"/>
                    <a:pt x="1626" y="988"/>
                    <a:pt x="1626" y="986"/>
                  </a:cubicBezTo>
                  <a:cubicBezTo>
                    <a:pt x="1625" y="983"/>
                    <a:pt x="1638" y="981"/>
                    <a:pt x="1651" y="981"/>
                  </a:cubicBezTo>
                  <a:close/>
                  <a:moveTo>
                    <a:pt x="1726" y="1411"/>
                  </a:moveTo>
                  <a:cubicBezTo>
                    <a:pt x="1729" y="1411"/>
                    <a:pt x="1731" y="1412"/>
                    <a:pt x="1731" y="1413"/>
                  </a:cubicBezTo>
                  <a:cubicBezTo>
                    <a:pt x="1753" y="1415"/>
                    <a:pt x="1740" y="1418"/>
                    <a:pt x="1720" y="1418"/>
                  </a:cubicBezTo>
                  <a:cubicBezTo>
                    <a:pt x="1716" y="1418"/>
                    <a:pt x="1711" y="1418"/>
                    <a:pt x="1705" y="1417"/>
                  </a:cubicBezTo>
                  <a:cubicBezTo>
                    <a:pt x="1678" y="1417"/>
                    <a:pt x="1678" y="1417"/>
                    <a:pt x="1704" y="1414"/>
                  </a:cubicBezTo>
                  <a:cubicBezTo>
                    <a:pt x="1713" y="1413"/>
                    <a:pt x="1721" y="1411"/>
                    <a:pt x="1726" y="1411"/>
                  </a:cubicBezTo>
                  <a:close/>
                  <a:moveTo>
                    <a:pt x="791" y="33"/>
                  </a:moveTo>
                  <a:cubicBezTo>
                    <a:pt x="790" y="33"/>
                    <a:pt x="789" y="40"/>
                    <a:pt x="791" y="56"/>
                  </a:cubicBezTo>
                  <a:cubicBezTo>
                    <a:pt x="791" y="81"/>
                    <a:pt x="791" y="81"/>
                    <a:pt x="784" y="81"/>
                  </a:cubicBezTo>
                  <a:cubicBezTo>
                    <a:pt x="781" y="81"/>
                    <a:pt x="779" y="81"/>
                    <a:pt x="779" y="68"/>
                  </a:cubicBezTo>
                  <a:cubicBezTo>
                    <a:pt x="779" y="54"/>
                    <a:pt x="779" y="54"/>
                    <a:pt x="772" y="54"/>
                  </a:cubicBezTo>
                  <a:cubicBezTo>
                    <a:pt x="763" y="54"/>
                    <a:pt x="753" y="94"/>
                    <a:pt x="751" y="120"/>
                  </a:cubicBezTo>
                  <a:cubicBezTo>
                    <a:pt x="751" y="133"/>
                    <a:pt x="751" y="140"/>
                    <a:pt x="750" y="140"/>
                  </a:cubicBezTo>
                  <a:cubicBezTo>
                    <a:pt x="750" y="140"/>
                    <a:pt x="749" y="133"/>
                    <a:pt x="747" y="120"/>
                  </a:cubicBezTo>
                  <a:cubicBezTo>
                    <a:pt x="747" y="107"/>
                    <a:pt x="744" y="106"/>
                    <a:pt x="741" y="106"/>
                  </a:cubicBezTo>
                  <a:cubicBezTo>
                    <a:pt x="741" y="94"/>
                    <a:pt x="744" y="94"/>
                    <a:pt x="747" y="94"/>
                  </a:cubicBezTo>
                  <a:lnTo>
                    <a:pt x="747" y="80"/>
                  </a:lnTo>
                  <a:cubicBezTo>
                    <a:pt x="746" y="67"/>
                    <a:pt x="744" y="60"/>
                    <a:pt x="743" y="60"/>
                  </a:cubicBezTo>
                  <a:cubicBezTo>
                    <a:pt x="741" y="60"/>
                    <a:pt x="740" y="67"/>
                    <a:pt x="738" y="80"/>
                  </a:cubicBezTo>
                  <a:cubicBezTo>
                    <a:pt x="737" y="86"/>
                    <a:pt x="736" y="89"/>
                    <a:pt x="735" y="89"/>
                  </a:cubicBezTo>
                  <a:cubicBezTo>
                    <a:pt x="734" y="89"/>
                    <a:pt x="733" y="86"/>
                    <a:pt x="732" y="79"/>
                  </a:cubicBezTo>
                  <a:cubicBezTo>
                    <a:pt x="729" y="70"/>
                    <a:pt x="727" y="61"/>
                    <a:pt x="726" y="61"/>
                  </a:cubicBezTo>
                  <a:cubicBezTo>
                    <a:pt x="725" y="61"/>
                    <a:pt x="725" y="63"/>
                    <a:pt x="725" y="67"/>
                  </a:cubicBezTo>
                  <a:cubicBezTo>
                    <a:pt x="725" y="67"/>
                    <a:pt x="719" y="66"/>
                    <a:pt x="716" y="52"/>
                  </a:cubicBezTo>
                  <a:cubicBezTo>
                    <a:pt x="710" y="52"/>
                    <a:pt x="707" y="52"/>
                    <a:pt x="707" y="66"/>
                  </a:cubicBezTo>
                  <a:cubicBezTo>
                    <a:pt x="707" y="79"/>
                    <a:pt x="704" y="79"/>
                    <a:pt x="700" y="79"/>
                  </a:cubicBezTo>
                  <a:cubicBezTo>
                    <a:pt x="700" y="79"/>
                    <a:pt x="699" y="79"/>
                    <a:pt x="699" y="79"/>
                  </a:cubicBezTo>
                  <a:cubicBezTo>
                    <a:pt x="696" y="79"/>
                    <a:pt x="695" y="80"/>
                    <a:pt x="695" y="91"/>
                  </a:cubicBezTo>
                  <a:cubicBezTo>
                    <a:pt x="695" y="105"/>
                    <a:pt x="691" y="118"/>
                    <a:pt x="685" y="118"/>
                  </a:cubicBezTo>
                  <a:cubicBezTo>
                    <a:pt x="682" y="123"/>
                    <a:pt x="681" y="126"/>
                    <a:pt x="680" y="126"/>
                  </a:cubicBezTo>
                  <a:cubicBezTo>
                    <a:pt x="678" y="126"/>
                    <a:pt x="678" y="120"/>
                    <a:pt x="676" y="105"/>
                  </a:cubicBezTo>
                  <a:cubicBezTo>
                    <a:pt x="676" y="91"/>
                    <a:pt x="672" y="91"/>
                    <a:pt x="669" y="91"/>
                  </a:cubicBezTo>
                  <a:cubicBezTo>
                    <a:pt x="669" y="91"/>
                    <a:pt x="667" y="90"/>
                    <a:pt x="663" y="78"/>
                  </a:cubicBezTo>
                  <a:cubicBezTo>
                    <a:pt x="662" y="74"/>
                    <a:pt x="662" y="72"/>
                    <a:pt x="661" y="72"/>
                  </a:cubicBezTo>
                  <a:cubicBezTo>
                    <a:pt x="660" y="72"/>
                    <a:pt x="660" y="82"/>
                    <a:pt x="660" y="90"/>
                  </a:cubicBezTo>
                  <a:lnTo>
                    <a:pt x="660" y="117"/>
                  </a:lnTo>
                  <a:cubicBezTo>
                    <a:pt x="657" y="117"/>
                    <a:pt x="654" y="90"/>
                    <a:pt x="654" y="77"/>
                  </a:cubicBezTo>
                  <a:cubicBezTo>
                    <a:pt x="653" y="64"/>
                    <a:pt x="652" y="58"/>
                    <a:pt x="651" y="58"/>
                  </a:cubicBezTo>
                  <a:cubicBezTo>
                    <a:pt x="651" y="58"/>
                    <a:pt x="651" y="64"/>
                    <a:pt x="651" y="77"/>
                  </a:cubicBezTo>
                  <a:cubicBezTo>
                    <a:pt x="651" y="86"/>
                    <a:pt x="649" y="96"/>
                    <a:pt x="646" y="96"/>
                  </a:cubicBezTo>
                  <a:cubicBezTo>
                    <a:pt x="645" y="96"/>
                    <a:pt x="644" y="94"/>
                    <a:pt x="642" y="90"/>
                  </a:cubicBezTo>
                  <a:cubicBezTo>
                    <a:pt x="635" y="90"/>
                    <a:pt x="629" y="89"/>
                    <a:pt x="629" y="77"/>
                  </a:cubicBezTo>
                  <a:cubicBezTo>
                    <a:pt x="628" y="72"/>
                    <a:pt x="627" y="71"/>
                    <a:pt x="626" y="71"/>
                  </a:cubicBezTo>
                  <a:cubicBezTo>
                    <a:pt x="624" y="71"/>
                    <a:pt x="623" y="76"/>
                    <a:pt x="623" y="76"/>
                  </a:cubicBezTo>
                  <a:cubicBezTo>
                    <a:pt x="621" y="83"/>
                    <a:pt x="620" y="86"/>
                    <a:pt x="617" y="86"/>
                  </a:cubicBezTo>
                  <a:cubicBezTo>
                    <a:pt x="615" y="86"/>
                    <a:pt x="612" y="83"/>
                    <a:pt x="607" y="76"/>
                  </a:cubicBezTo>
                  <a:cubicBezTo>
                    <a:pt x="599" y="62"/>
                    <a:pt x="595" y="56"/>
                    <a:pt x="593" y="56"/>
                  </a:cubicBezTo>
                  <a:cubicBezTo>
                    <a:pt x="591" y="56"/>
                    <a:pt x="591" y="62"/>
                    <a:pt x="591" y="76"/>
                  </a:cubicBezTo>
                  <a:cubicBezTo>
                    <a:pt x="591" y="83"/>
                    <a:pt x="591" y="91"/>
                    <a:pt x="591" y="91"/>
                  </a:cubicBezTo>
                  <a:cubicBezTo>
                    <a:pt x="590" y="91"/>
                    <a:pt x="590" y="87"/>
                    <a:pt x="588" y="76"/>
                  </a:cubicBezTo>
                  <a:cubicBezTo>
                    <a:pt x="587" y="72"/>
                    <a:pt x="587" y="70"/>
                    <a:pt x="586" y="70"/>
                  </a:cubicBezTo>
                  <a:cubicBezTo>
                    <a:pt x="584" y="70"/>
                    <a:pt x="580" y="79"/>
                    <a:pt x="576" y="88"/>
                  </a:cubicBezTo>
                  <a:cubicBezTo>
                    <a:pt x="574" y="106"/>
                    <a:pt x="572" y="123"/>
                    <a:pt x="572" y="141"/>
                  </a:cubicBezTo>
                  <a:cubicBezTo>
                    <a:pt x="572" y="157"/>
                    <a:pt x="572" y="163"/>
                    <a:pt x="571" y="163"/>
                  </a:cubicBezTo>
                  <a:cubicBezTo>
                    <a:pt x="570" y="163"/>
                    <a:pt x="569" y="160"/>
                    <a:pt x="567" y="154"/>
                  </a:cubicBezTo>
                  <a:cubicBezTo>
                    <a:pt x="563" y="154"/>
                    <a:pt x="560" y="141"/>
                    <a:pt x="560" y="127"/>
                  </a:cubicBezTo>
                  <a:cubicBezTo>
                    <a:pt x="560" y="114"/>
                    <a:pt x="563" y="114"/>
                    <a:pt x="563" y="114"/>
                  </a:cubicBezTo>
                  <a:lnTo>
                    <a:pt x="567" y="114"/>
                  </a:lnTo>
                  <a:cubicBezTo>
                    <a:pt x="567" y="102"/>
                    <a:pt x="567" y="88"/>
                    <a:pt x="560" y="88"/>
                  </a:cubicBezTo>
                  <a:cubicBezTo>
                    <a:pt x="559" y="81"/>
                    <a:pt x="557" y="78"/>
                    <a:pt x="556" y="78"/>
                  </a:cubicBezTo>
                  <a:cubicBezTo>
                    <a:pt x="555" y="78"/>
                    <a:pt x="554" y="81"/>
                    <a:pt x="554" y="87"/>
                  </a:cubicBezTo>
                  <a:cubicBezTo>
                    <a:pt x="551" y="75"/>
                    <a:pt x="545" y="74"/>
                    <a:pt x="539" y="74"/>
                  </a:cubicBezTo>
                  <a:cubicBezTo>
                    <a:pt x="538" y="74"/>
                    <a:pt x="537" y="74"/>
                    <a:pt x="537" y="74"/>
                  </a:cubicBezTo>
                  <a:cubicBezTo>
                    <a:pt x="528" y="74"/>
                    <a:pt x="522" y="68"/>
                    <a:pt x="520" y="60"/>
                  </a:cubicBezTo>
                  <a:cubicBezTo>
                    <a:pt x="514" y="60"/>
                    <a:pt x="511" y="60"/>
                    <a:pt x="511" y="72"/>
                  </a:cubicBezTo>
                  <a:cubicBezTo>
                    <a:pt x="511" y="88"/>
                    <a:pt x="510" y="95"/>
                    <a:pt x="509" y="95"/>
                  </a:cubicBezTo>
                  <a:cubicBezTo>
                    <a:pt x="508" y="95"/>
                    <a:pt x="507" y="91"/>
                    <a:pt x="507" y="86"/>
                  </a:cubicBezTo>
                  <a:cubicBezTo>
                    <a:pt x="506" y="69"/>
                    <a:pt x="490" y="57"/>
                    <a:pt x="477" y="57"/>
                  </a:cubicBezTo>
                  <a:cubicBezTo>
                    <a:pt x="469" y="57"/>
                    <a:pt x="463" y="62"/>
                    <a:pt x="461" y="71"/>
                  </a:cubicBezTo>
                  <a:lnTo>
                    <a:pt x="455" y="71"/>
                  </a:lnTo>
                  <a:cubicBezTo>
                    <a:pt x="452" y="64"/>
                    <a:pt x="445" y="61"/>
                    <a:pt x="439" y="61"/>
                  </a:cubicBezTo>
                  <a:cubicBezTo>
                    <a:pt x="433" y="61"/>
                    <a:pt x="428" y="64"/>
                    <a:pt x="427" y="70"/>
                  </a:cubicBezTo>
                  <a:lnTo>
                    <a:pt x="418" y="70"/>
                  </a:lnTo>
                  <a:cubicBezTo>
                    <a:pt x="414" y="63"/>
                    <a:pt x="412" y="60"/>
                    <a:pt x="410" y="60"/>
                  </a:cubicBezTo>
                  <a:cubicBezTo>
                    <a:pt x="408" y="60"/>
                    <a:pt x="406" y="63"/>
                    <a:pt x="405" y="70"/>
                  </a:cubicBezTo>
                  <a:cubicBezTo>
                    <a:pt x="403" y="79"/>
                    <a:pt x="402" y="88"/>
                    <a:pt x="402" y="88"/>
                  </a:cubicBezTo>
                  <a:cubicBezTo>
                    <a:pt x="402" y="88"/>
                    <a:pt x="402" y="86"/>
                    <a:pt x="402" y="83"/>
                  </a:cubicBezTo>
                  <a:cubicBezTo>
                    <a:pt x="402" y="69"/>
                    <a:pt x="395" y="69"/>
                    <a:pt x="383" y="69"/>
                  </a:cubicBezTo>
                  <a:cubicBezTo>
                    <a:pt x="371" y="69"/>
                    <a:pt x="371" y="69"/>
                    <a:pt x="374" y="81"/>
                  </a:cubicBezTo>
                  <a:cubicBezTo>
                    <a:pt x="370" y="85"/>
                    <a:pt x="368" y="87"/>
                    <a:pt x="366" y="87"/>
                  </a:cubicBezTo>
                  <a:cubicBezTo>
                    <a:pt x="362" y="87"/>
                    <a:pt x="362" y="77"/>
                    <a:pt x="362" y="68"/>
                  </a:cubicBezTo>
                  <a:cubicBezTo>
                    <a:pt x="363" y="56"/>
                    <a:pt x="363" y="50"/>
                    <a:pt x="361" y="50"/>
                  </a:cubicBezTo>
                  <a:cubicBezTo>
                    <a:pt x="360" y="50"/>
                    <a:pt x="357" y="60"/>
                    <a:pt x="355" y="81"/>
                  </a:cubicBezTo>
                  <a:cubicBezTo>
                    <a:pt x="353" y="96"/>
                    <a:pt x="351" y="103"/>
                    <a:pt x="349" y="103"/>
                  </a:cubicBezTo>
                  <a:cubicBezTo>
                    <a:pt x="347" y="103"/>
                    <a:pt x="346" y="99"/>
                    <a:pt x="346" y="94"/>
                  </a:cubicBezTo>
                  <a:cubicBezTo>
                    <a:pt x="346" y="81"/>
                    <a:pt x="349" y="81"/>
                    <a:pt x="353" y="81"/>
                  </a:cubicBezTo>
                  <a:lnTo>
                    <a:pt x="353" y="54"/>
                  </a:lnTo>
                  <a:cubicBezTo>
                    <a:pt x="349" y="54"/>
                    <a:pt x="349" y="54"/>
                    <a:pt x="346" y="68"/>
                  </a:cubicBezTo>
                  <a:cubicBezTo>
                    <a:pt x="346" y="68"/>
                    <a:pt x="342" y="68"/>
                    <a:pt x="339" y="81"/>
                  </a:cubicBezTo>
                  <a:cubicBezTo>
                    <a:pt x="337" y="94"/>
                    <a:pt x="337" y="107"/>
                    <a:pt x="339" y="121"/>
                  </a:cubicBezTo>
                  <a:cubicBezTo>
                    <a:pt x="342" y="134"/>
                    <a:pt x="339" y="134"/>
                    <a:pt x="337" y="134"/>
                  </a:cubicBezTo>
                  <a:cubicBezTo>
                    <a:pt x="331" y="121"/>
                    <a:pt x="330" y="107"/>
                    <a:pt x="333" y="94"/>
                  </a:cubicBezTo>
                  <a:cubicBezTo>
                    <a:pt x="337" y="94"/>
                    <a:pt x="337" y="80"/>
                    <a:pt x="337" y="68"/>
                  </a:cubicBezTo>
                  <a:cubicBezTo>
                    <a:pt x="337" y="65"/>
                    <a:pt x="336" y="64"/>
                    <a:pt x="335" y="64"/>
                  </a:cubicBezTo>
                  <a:cubicBezTo>
                    <a:pt x="331" y="64"/>
                    <a:pt x="321" y="85"/>
                    <a:pt x="318" y="107"/>
                  </a:cubicBezTo>
                  <a:lnTo>
                    <a:pt x="318" y="94"/>
                  </a:lnTo>
                  <a:cubicBezTo>
                    <a:pt x="318" y="80"/>
                    <a:pt x="311" y="80"/>
                    <a:pt x="305" y="80"/>
                  </a:cubicBezTo>
                  <a:cubicBezTo>
                    <a:pt x="304" y="80"/>
                    <a:pt x="303" y="80"/>
                    <a:pt x="302" y="80"/>
                  </a:cubicBezTo>
                  <a:cubicBezTo>
                    <a:pt x="298" y="80"/>
                    <a:pt x="296" y="82"/>
                    <a:pt x="296" y="93"/>
                  </a:cubicBezTo>
                  <a:cubicBezTo>
                    <a:pt x="296" y="106"/>
                    <a:pt x="296" y="120"/>
                    <a:pt x="293" y="120"/>
                  </a:cubicBezTo>
                  <a:cubicBezTo>
                    <a:pt x="296" y="120"/>
                    <a:pt x="296" y="133"/>
                    <a:pt x="296" y="145"/>
                  </a:cubicBezTo>
                  <a:cubicBezTo>
                    <a:pt x="292" y="137"/>
                    <a:pt x="289" y="129"/>
                    <a:pt x="286" y="120"/>
                  </a:cubicBezTo>
                  <a:cubicBezTo>
                    <a:pt x="281" y="93"/>
                    <a:pt x="274" y="79"/>
                    <a:pt x="262" y="78"/>
                  </a:cubicBezTo>
                  <a:cubicBezTo>
                    <a:pt x="261" y="78"/>
                    <a:pt x="259" y="78"/>
                    <a:pt x="258" y="78"/>
                  </a:cubicBezTo>
                  <a:cubicBezTo>
                    <a:pt x="251" y="78"/>
                    <a:pt x="245" y="72"/>
                    <a:pt x="243" y="65"/>
                  </a:cubicBezTo>
                  <a:cubicBezTo>
                    <a:pt x="237" y="65"/>
                    <a:pt x="234" y="65"/>
                    <a:pt x="234" y="78"/>
                  </a:cubicBezTo>
                  <a:lnTo>
                    <a:pt x="228" y="77"/>
                  </a:lnTo>
                  <a:cubicBezTo>
                    <a:pt x="226" y="71"/>
                    <a:pt x="224" y="67"/>
                    <a:pt x="222" y="67"/>
                  </a:cubicBezTo>
                  <a:cubicBezTo>
                    <a:pt x="220" y="67"/>
                    <a:pt x="218" y="70"/>
                    <a:pt x="218" y="77"/>
                  </a:cubicBezTo>
                  <a:cubicBezTo>
                    <a:pt x="217" y="81"/>
                    <a:pt x="216" y="83"/>
                    <a:pt x="215" y="83"/>
                  </a:cubicBezTo>
                  <a:cubicBezTo>
                    <a:pt x="213" y="83"/>
                    <a:pt x="211" y="77"/>
                    <a:pt x="209" y="77"/>
                  </a:cubicBezTo>
                  <a:cubicBezTo>
                    <a:pt x="206" y="65"/>
                    <a:pt x="204" y="58"/>
                    <a:pt x="204" y="58"/>
                  </a:cubicBezTo>
                  <a:lnTo>
                    <a:pt x="204" y="58"/>
                  </a:lnTo>
                  <a:cubicBezTo>
                    <a:pt x="203" y="58"/>
                    <a:pt x="204" y="68"/>
                    <a:pt x="206" y="90"/>
                  </a:cubicBezTo>
                  <a:cubicBezTo>
                    <a:pt x="206" y="103"/>
                    <a:pt x="212" y="116"/>
                    <a:pt x="215" y="117"/>
                  </a:cubicBezTo>
                  <a:lnTo>
                    <a:pt x="225" y="117"/>
                  </a:lnTo>
                  <a:lnTo>
                    <a:pt x="215" y="130"/>
                  </a:lnTo>
                  <a:cubicBezTo>
                    <a:pt x="212" y="130"/>
                    <a:pt x="206" y="143"/>
                    <a:pt x="206" y="157"/>
                  </a:cubicBezTo>
                  <a:cubicBezTo>
                    <a:pt x="206" y="157"/>
                    <a:pt x="206" y="169"/>
                    <a:pt x="202" y="169"/>
                  </a:cubicBezTo>
                  <a:lnTo>
                    <a:pt x="202" y="143"/>
                  </a:lnTo>
                  <a:cubicBezTo>
                    <a:pt x="206" y="130"/>
                    <a:pt x="207" y="116"/>
                    <a:pt x="206" y="103"/>
                  </a:cubicBezTo>
                  <a:cubicBezTo>
                    <a:pt x="204" y="87"/>
                    <a:pt x="199" y="75"/>
                    <a:pt x="196" y="75"/>
                  </a:cubicBezTo>
                  <a:cubicBezTo>
                    <a:pt x="195" y="75"/>
                    <a:pt x="193" y="80"/>
                    <a:pt x="193" y="89"/>
                  </a:cubicBezTo>
                  <a:cubicBezTo>
                    <a:pt x="190" y="89"/>
                    <a:pt x="190" y="89"/>
                    <a:pt x="188" y="76"/>
                  </a:cubicBezTo>
                  <a:cubicBezTo>
                    <a:pt x="188" y="71"/>
                    <a:pt x="187" y="67"/>
                    <a:pt x="186" y="67"/>
                  </a:cubicBezTo>
                  <a:cubicBezTo>
                    <a:pt x="185" y="67"/>
                    <a:pt x="183" y="74"/>
                    <a:pt x="181" y="89"/>
                  </a:cubicBezTo>
                  <a:cubicBezTo>
                    <a:pt x="179" y="103"/>
                    <a:pt x="178" y="109"/>
                    <a:pt x="176" y="109"/>
                  </a:cubicBezTo>
                  <a:cubicBezTo>
                    <a:pt x="175" y="109"/>
                    <a:pt x="173" y="102"/>
                    <a:pt x="172" y="89"/>
                  </a:cubicBezTo>
                  <a:cubicBezTo>
                    <a:pt x="168" y="73"/>
                    <a:pt x="162" y="67"/>
                    <a:pt x="158" y="67"/>
                  </a:cubicBezTo>
                  <a:cubicBezTo>
                    <a:pt x="155" y="67"/>
                    <a:pt x="153" y="70"/>
                    <a:pt x="153" y="75"/>
                  </a:cubicBezTo>
                  <a:cubicBezTo>
                    <a:pt x="153" y="90"/>
                    <a:pt x="150" y="97"/>
                    <a:pt x="147" y="97"/>
                  </a:cubicBezTo>
                  <a:cubicBezTo>
                    <a:pt x="144" y="97"/>
                    <a:pt x="142" y="94"/>
                    <a:pt x="141" y="88"/>
                  </a:cubicBezTo>
                  <a:cubicBezTo>
                    <a:pt x="139" y="81"/>
                    <a:pt x="137" y="78"/>
                    <a:pt x="136" y="78"/>
                  </a:cubicBezTo>
                  <a:cubicBezTo>
                    <a:pt x="134" y="78"/>
                    <a:pt x="133" y="81"/>
                    <a:pt x="132" y="88"/>
                  </a:cubicBezTo>
                  <a:cubicBezTo>
                    <a:pt x="132" y="79"/>
                    <a:pt x="130" y="69"/>
                    <a:pt x="128" y="69"/>
                  </a:cubicBezTo>
                  <a:cubicBezTo>
                    <a:pt x="127" y="69"/>
                    <a:pt x="126" y="71"/>
                    <a:pt x="125" y="75"/>
                  </a:cubicBezTo>
                  <a:cubicBezTo>
                    <a:pt x="125" y="75"/>
                    <a:pt x="121" y="75"/>
                    <a:pt x="125" y="87"/>
                  </a:cubicBezTo>
                  <a:cubicBezTo>
                    <a:pt x="125" y="87"/>
                    <a:pt x="121" y="100"/>
                    <a:pt x="118" y="114"/>
                  </a:cubicBezTo>
                  <a:cubicBezTo>
                    <a:pt x="121" y="114"/>
                    <a:pt x="121" y="127"/>
                    <a:pt x="121" y="141"/>
                  </a:cubicBezTo>
                  <a:cubicBezTo>
                    <a:pt x="121" y="144"/>
                    <a:pt x="121" y="145"/>
                    <a:pt x="120" y="145"/>
                  </a:cubicBezTo>
                  <a:cubicBezTo>
                    <a:pt x="116" y="145"/>
                    <a:pt x="108" y="130"/>
                    <a:pt x="104" y="100"/>
                  </a:cubicBezTo>
                  <a:lnTo>
                    <a:pt x="97" y="74"/>
                  </a:lnTo>
                  <a:lnTo>
                    <a:pt x="97" y="100"/>
                  </a:lnTo>
                  <a:cubicBezTo>
                    <a:pt x="93" y="99"/>
                    <a:pt x="91" y="99"/>
                    <a:pt x="91" y="87"/>
                  </a:cubicBezTo>
                  <a:cubicBezTo>
                    <a:pt x="91" y="74"/>
                    <a:pt x="91" y="74"/>
                    <a:pt x="88" y="74"/>
                  </a:cubicBezTo>
                  <a:cubicBezTo>
                    <a:pt x="88" y="74"/>
                    <a:pt x="84" y="74"/>
                    <a:pt x="84" y="86"/>
                  </a:cubicBezTo>
                  <a:cubicBezTo>
                    <a:pt x="84" y="102"/>
                    <a:pt x="84" y="108"/>
                    <a:pt x="84" y="108"/>
                  </a:cubicBezTo>
                  <a:cubicBezTo>
                    <a:pt x="83" y="108"/>
                    <a:pt x="82" y="105"/>
                    <a:pt x="81" y="99"/>
                  </a:cubicBezTo>
                  <a:cubicBezTo>
                    <a:pt x="79" y="86"/>
                    <a:pt x="78" y="79"/>
                    <a:pt x="77" y="79"/>
                  </a:cubicBezTo>
                  <a:cubicBezTo>
                    <a:pt x="75" y="79"/>
                    <a:pt x="74" y="86"/>
                    <a:pt x="72" y="99"/>
                  </a:cubicBezTo>
                  <a:cubicBezTo>
                    <a:pt x="72" y="112"/>
                    <a:pt x="72" y="119"/>
                    <a:pt x="72" y="119"/>
                  </a:cubicBezTo>
                  <a:cubicBezTo>
                    <a:pt x="71" y="119"/>
                    <a:pt x="70" y="112"/>
                    <a:pt x="69" y="99"/>
                  </a:cubicBezTo>
                  <a:cubicBezTo>
                    <a:pt x="69" y="86"/>
                    <a:pt x="65" y="72"/>
                    <a:pt x="63" y="72"/>
                  </a:cubicBezTo>
                  <a:lnTo>
                    <a:pt x="63" y="86"/>
                  </a:lnTo>
                  <a:cubicBezTo>
                    <a:pt x="63" y="101"/>
                    <a:pt x="62" y="107"/>
                    <a:pt x="60" y="107"/>
                  </a:cubicBezTo>
                  <a:cubicBezTo>
                    <a:pt x="59" y="107"/>
                    <a:pt x="58" y="104"/>
                    <a:pt x="56" y="98"/>
                  </a:cubicBezTo>
                  <a:cubicBezTo>
                    <a:pt x="56" y="92"/>
                    <a:pt x="56" y="89"/>
                    <a:pt x="54" y="89"/>
                  </a:cubicBezTo>
                  <a:cubicBezTo>
                    <a:pt x="52" y="89"/>
                    <a:pt x="50" y="92"/>
                    <a:pt x="47" y="98"/>
                  </a:cubicBezTo>
                  <a:cubicBezTo>
                    <a:pt x="41" y="98"/>
                    <a:pt x="37" y="98"/>
                    <a:pt x="37" y="85"/>
                  </a:cubicBezTo>
                  <a:cubicBezTo>
                    <a:pt x="37" y="72"/>
                    <a:pt x="37" y="65"/>
                    <a:pt x="37" y="65"/>
                  </a:cubicBezTo>
                  <a:cubicBezTo>
                    <a:pt x="37" y="65"/>
                    <a:pt x="36" y="72"/>
                    <a:pt x="35" y="85"/>
                  </a:cubicBezTo>
                  <a:cubicBezTo>
                    <a:pt x="33" y="91"/>
                    <a:pt x="33" y="95"/>
                    <a:pt x="31" y="95"/>
                  </a:cubicBezTo>
                  <a:cubicBezTo>
                    <a:pt x="30" y="95"/>
                    <a:pt x="28" y="91"/>
                    <a:pt x="25" y="85"/>
                  </a:cubicBezTo>
                  <a:cubicBezTo>
                    <a:pt x="24" y="78"/>
                    <a:pt x="23" y="75"/>
                    <a:pt x="23" y="75"/>
                  </a:cubicBezTo>
                  <a:cubicBezTo>
                    <a:pt x="22" y="75"/>
                    <a:pt x="21" y="78"/>
                    <a:pt x="19" y="85"/>
                  </a:cubicBezTo>
                  <a:cubicBezTo>
                    <a:pt x="19" y="111"/>
                    <a:pt x="19" y="124"/>
                    <a:pt x="22" y="124"/>
                  </a:cubicBezTo>
                  <a:cubicBezTo>
                    <a:pt x="25" y="124"/>
                    <a:pt x="25" y="124"/>
                    <a:pt x="25" y="137"/>
                  </a:cubicBezTo>
                  <a:lnTo>
                    <a:pt x="19" y="137"/>
                  </a:lnTo>
                  <a:cubicBezTo>
                    <a:pt x="16" y="137"/>
                    <a:pt x="13" y="137"/>
                    <a:pt x="7" y="150"/>
                  </a:cubicBezTo>
                  <a:cubicBezTo>
                    <a:pt x="2" y="161"/>
                    <a:pt x="1" y="179"/>
                    <a:pt x="3" y="179"/>
                  </a:cubicBezTo>
                  <a:cubicBezTo>
                    <a:pt x="4" y="179"/>
                    <a:pt x="5" y="178"/>
                    <a:pt x="6" y="176"/>
                  </a:cubicBezTo>
                  <a:lnTo>
                    <a:pt x="9" y="189"/>
                  </a:lnTo>
                  <a:cubicBezTo>
                    <a:pt x="9" y="209"/>
                    <a:pt x="11" y="219"/>
                    <a:pt x="13" y="219"/>
                  </a:cubicBezTo>
                  <a:cubicBezTo>
                    <a:pt x="14" y="219"/>
                    <a:pt x="16" y="209"/>
                    <a:pt x="16" y="189"/>
                  </a:cubicBezTo>
                  <a:cubicBezTo>
                    <a:pt x="16" y="168"/>
                    <a:pt x="16" y="158"/>
                    <a:pt x="16" y="158"/>
                  </a:cubicBezTo>
                  <a:cubicBezTo>
                    <a:pt x="17" y="158"/>
                    <a:pt x="17" y="165"/>
                    <a:pt x="18" y="177"/>
                  </a:cubicBezTo>
                  <a:cubicBezTo>
                    <a:pt x="18" y="203"/>
                    <a:pt x="22" y="204"/>
                    <a:pt x="25" y="204"/>
                  </a:cubicBezTo>
                  <a:cubicBezTo>
                    <a:pt x="28" y="204"/>
                    <a:pt x="28" y="204"/>
                    <a:pt x="28" y="216"/>
                  </a:cubicBezTo>
                  <a:cubicBezTo>
                    <a:pt x="28" y="229"/>
                    <a:pt x="31" y="243"/>
                    <a:pt x="34" y="243"/>
                  </a:cubicBezTo>
                  <a:cubicBezTo>
                    <a:pt x="37" y="243"/>
                    <a:pt x="37" y="243"/>
                    <a:pt x="37" y="229"/>
                  </a:cubicBezTo>
                  <a:cubicBezTo>
                    <a:pt x="36" y="224"/>
                    <a:pt x="36" y="221"/>
                    <a:pt x="37" y="221"/>
                  </a:cubicBezTo>
                  <a:cubicBezTo>
                    <a:pt x="39" y="221"/>
                    <a:pt x="42" y="228"/>
                    <a:pt x="43" y="243"/>
                  </a:cubicBezTo>
                  <a:cubicBezTo>
                    <a:pt x="44" y="249"/>
                    <a:pt x="45" y="252"/>
                    <a:pt x="46" y="252"/>
                  </a:cubicBezTo>
                  <a:cubicBezTo>
                    <a:pt x="46" y="252"/>
                    <a:pt x="46" y="246"/>
                    <a:pt x="46" y="231"/>
                  </a:cubicBezTo>
                  <a:cubicBezTo>
                    <a:pt x="46" y="217"/>
                    <a:pt x="48" y="210"/>
                    <a:pt x="50" y="210"/>
                  </a:cubicBezTo>
                  <a:cubicBezTo>
                    <a:pt x="52" y="210"/>
                    <a:pt x="55" y="217"/>
                    <a:pt x="56" y="231"/>
                  </a:cubicBezTo>
                  <a:lnTo>
                    <a:pt x="62" y="231"/>
                  </a:lnTo>
                  <a:cubicBezTo>
                    <a:pt x="65" y="231"/>
                    <a:pt x="65" y="217"/>
                    <a:pt x="65" y="205"/>
                  </a:cubicBezTo>
                  <a:cubicBezTo>
                    <a:pt x="65" y="189"/>
                    <a:pt x="65" y="182"/>
                    <a:pt x="66" y="182"/>
                  </a:cubicBezTo>
                  <a:cubicBezTo>
                    <a:pt x="67" y="182"/>
                    <a:pt x="67" y="186"/>
                    <a:pt x="69" y="191"/>
                  </a:cubicBezTo>
                  <a:cubicBezTo>
                    <a:pt x="70" y="200"/>
                    <a:pt x="71" y="209"/>
                    <a:pt x="71" y="218"/>
                  </a:cubicBezTo>
                  <a:cubicBezTo>
                    <a:pt x="71" y="231"/>
                    <a:pt x="74" y="232"/>
                    <a:pt x="78" y="232"/>
                  </a:cubicBezTo>
                  <a:cubicBezTo>
                    <a:pt x="81" y="232"/>
                    <a:pt x="87" y="232"/>
                    <a:pt x="87" y="218"/>
                  </a:cubicBezTo>
                  <a:lnTo>
                    <a:pt x="87" y="232"/>
                  </a:lnTo>
                  <a:cubicBezTo>
                    <a:pt x="89" y="232"/>
                    <a:pt x="90" y="238"/>
                    <a:pt x="90" y="238"/>
                  </a:cubicBezTo>
                  <a:cubicBezTo>
                    <a:pt x="90" y="238"/>
                    <a:pt x="90" y="236"/>
                    <a:pt x="90" y="232"/>
                  </a:cubicBezTo>
                  <a:cubicBezTo>
                    <a:pt x="90" y="232"/>
                    <a:pt x="93" y="232"/>
                    <a:pt x="99" y="245"/>
                  </a:cubicBezTo>
                  <a:cubicBezTo>
                    <a:pt x="100" y="248"/>
                    <a:pt x="102" y="249"/>
                    <a:pt x="103" y="249"/>
                  </a:cubicBezTo>
                  <a:cubicBezTo>
                    <a:pt x="109" y="249"/>
                    <a:pt x="113" y="228"/>
                    <a:pt x="106" y="206"/>
                  </a:cubicBezTo>
                  <a:lnTo>
                    <a:pt x="109" y="206"/>
                  </a:lnTo>
                  <a:cubicBezTo>
                    <a:pt x="112" y="206"/>
                    <a:pt x="112" y="192"/>
                    <a:pt x="112" y="192"/>
                  </a:cubicBezTo>
                  <a:cubicBezTo>
                    <a:pt x="112" y="182"/>
                    <a:pt x="114" y="180"/>
                    <a:pt x="116" y="180"/>
                  </a:cubicBezTo>
                  <a:cubicBezTo>
                    <a:pt x="117" y="180"/>
                    <a:pt x="117" y="180"/>
                    <a:pt x="118" y="180"/>
                  </a:cubicBezTo>
                  <a:lnTo>
                    <a:pt x="118" y="206"/>
                  </a:lnTo>
                  <a:cubicBezTo>
                    <a:pt x="116" y="229"/>
                    <a:pt x="118" y="243"/>
                    <a:pt x="120" y="243"/>
                  </a:cubicBezTo>
                  <a:cubicBezTo>
                    <a:pt x="121" y="243"/>
                    <a:pt x="123" y="236"/>
                    <a:pt x="125" y="219"/>
                  </a:cubicBezTo>
                  <a:lnTo>
                    <a:pt x="125" y="233"/>
                  </a:lnTo>
                  <a:cubicBezTo>
                    <a:pt x="125" y="240"/>
                    <a:pt x="125" y="243"/>
                    <a:pt x="127" y="243"/>
                  </a:cubicBezTo>
                  <a:cubicBezTo>
                    <a:pt x="128" y="243"/>
                    <a:pt x="130" y="240"/>
                    <a:pt x="134" y="233"/>
                  </a:cubicBezTo>
                  <a:cubicBezTo>
                    <a:pt x="137" y="233"/>
                    <a:pt x="141" y="207"/>
                    <a:pt x="141" y="194"/>
                  </a:cubicBezTo>
                  <a:cubicBezTo>
                    <a:pt x="141" y="180"/>
                    <a:pt x="143" y="180"/>
                    <a:pt x="143" y="180"/>
                  </a:cubicBezTo>
                  <a:cubicBezTo>
                    <a:pt x="146" y="180"/>
                    <a:pt x="146" y="180"/>
                    <a:pt x="146" y="194"/>
                  </a:cubicBezTo>
                  <a:cubicBezTo>
                    <a:pt x="146" y="207"/>
                    <a:pt x="148" y="214"/>
                    <a:pt x="150" y="214"/>
                  </a:cubicBezTo>
                  <a:cubicBezTo>
                    <a:pt x="152" y="214"/>
                    <a:pt x="154" y="207"/>
                    <a:pt x="155" y="194"/>
                  </a:cubicBezTo>
                  <a:lnTo>
                    <a:pt x="155" y="207"/>
                  </a:lnTo>
                  <a:cubicBezTo>
                    <a:pt x="155" y="217"/>
                    <a:pt x="157" y="226"/>
                    <a:pt x="163" y="226"/>
                  </a:cubicBezTo>
                  <a:cubicBezTo>
                    <a:pt x="166" y="226"/>
                    <a:pt x="170" y="224"/>
                    <a:pt x="174" y="220"/>
                  </a:cubicBezTo>
                  <a:cubicBezTo>
                    <a:pt x="187" y="222"/>
                    <a:pt x="196" y="222"/>
                    <a:pt x="196" y="235"/>
                  </a:cubicBezTo>
                  <a:cubicBezTo>
                    <a:pt x="196" y="238"/>
                    <a:pt x="196" y="239"/>
                    <a:pt x="197" y="239"/>
                  </a:cubicBezTo>
                  <a:cubicBezTo>
                    <a:pt x="200" y="239"/>
                    <a:pt x="210" y="217"/>
                    <a:pt x="215" y="196"/>
                  </a:cubicBezTo>
                  <a:cubicBezTo>
                    <a:pt x="215" y="209"/>
                    <a:pt x="218" y="209"/>
                    <a:pt x="224" y="209"/>
                  </a:cubicBezTo>
                  <a:cubicBezTo>
                    <a:pt x="234" y="209"/>
                    <a:pt x="234" y="209"/>
                    <a:pt x="234" y="223"/>
                  </a:cubicBezTo>
                  <a:cubicBezTo>
                    <a:pt x="232" y="236"/>
                    <a:pt x="231" y="243"/>
                    <a:pt x="232" y="243"/>
                  </a:cubicBezTo>
                  <a:lnTo>
                    <a:pt x="232" y="243"/>
                  </a:lnTo>
                  <a:cubicBezTo>
                    <a:pt x="232" y="243"/>
                    <a:pt x="234" y="236"/>
                    <a:pt x="237" y="223"/>
                  </a:cubicBezTo>
                  <a:cubicBezTo>
                    <a:pt x="238" y="213"/>
                    <a:pt x="240" y="209"/>
                    <a:pt x="242" y="209"/>
                  </a:cubicBezTo>
                  <a:cubicBezTo>
                    <a:pt x="245" y="209"/>
                    <a:pt x="249" y="220"/>
                    <a:pt x="249" y="236"/>
                  </a:cubicBezTo>
                  <a:cubicBezTo>
                    <a:pt x="249" y="250"/>
                    <a:pt x="252" y="250"/>
                    <a:pt x="258" y="250"/>
                  </a:cubicBezTo>
                  <a:cubicBezTo>
                    <a:pt x="262" y="237"/>
                    <a:pt x="267" y="237"/>
                    <a:pt x="274" y="237"/>
                  </a:cubicBezTo>
                  <a:cubicBezTo>
                    <a:pt x="283" y="237"/>
                    <a:pt x="283" y="237"/>
                    <a:pt x="283" y="212"/>
                  </a:cubicBezTo>
                  <a:cubicBezTo>
                    <a:pt x="283" y="185"/>
                    <a:pt x="286" y="185"/>
                    <a:pt x="292" y="185"/>
                  </a:cubicBezTo>
                  <a:cubicBezTo>
                    <a:pt x="295" y="185"/>
                    <a:pt x="299" y="186"/>
                    <a:pt x="299" y="198"/>
                  </a:cubicBezTo>
                  <a:cubicBezTo>
                    <a:pt x="299" y="198"/>
                    <a:pt x="302" y="212"/>
                    <a:pt x="305" y="212"/>
                  </a:cubicBezTo>
                  <a:cubicBezTo>
                    <a:pt x="308" y="212"/>
                    <a:pt x="311" y="212"/>
                    <a:pt x="311" y="225"/>
                  </a:cubicBezTo>
                  <a:cubicBezTo>
                    <a:pt x="311" y="225"/>
                    <a:pt x="314" y="238"/>
                    <a:pt x="320" y="238"/>
                  </a:cubicBezTo>
                  <a:cubicBezTo>
                    <a:pt x="327" y="240"/>
                    <a:pt x="333" y="240"/>
                    <a:pt x="332" y="252"/>
                  </a:cubicBezTo>
                  <a:cubicBezTo>
                    <a:pt x="333" y="252"/>
                    <a:pt x="334" y="252"/>
                    <a:pt x="334" y="252"/>
                  </a:cubicBezTo>
                  <a:cubicBezTo>
                    <a:pt x="336" y="252"/>
                    <a:pt x="336" y="250"/>
                    <a:pt x="336" y="240"/>
                  </a:cubicBezTo>
                  <a:cubicBezTo>
                    <a:pt x="336" y="230"/>
                    <a:pt x="337" y="221"/>
                    <a:pt x="343" y="221"/>
                  </a:cubicBezTo>
                  <a:cubicBezTo>
                    <a:pt x="345" y="221"/>
                    <a:pt x="348" y="222"/>
                    <a:pt x="351" y="226"/>
                  </a:cubicBezTo>
                  <a:cubicBezTo>
                    <a:pt x="353" y="226"/>
                    <a:pt x="355" y="227"/>
                    <a:pt x="356" y="227"/>
                  </a:cubicBezTo>
                  <a:cubicBezTo>
                    <a:pt x="362" y="227"/>
                    <a:pt x="367" y="224"/>
                    <a:pt x="367" y="214"/>
                  </a:cubicBezTo>
                  <a:cubicBezTo>
                    <a:pt x="371" y="214"/>
                    <a:pt x="371" y="214"/>
                    <a:pt x="371" y="227"/>
                  </a:cubicBezTo>
                  <a:cubicBezTo>
                    <a:pt x="371" y="241"/>
                    <a:pt x="372" y="247"/>
                    <a:pt x="374" y="247"/>
                  </a:cubicBezTo>
                  <a:cubicBezTo>
                    <a:pt x="376" y="247"/>
                    <a:pt x="379" y="241"/>
                    <a:pt x="383" y="227"/>
                  </a:cubicBezTo>
                  <a:cubicBezTo>
                    <a:pt x="383" y="221"/>
                    <a:pt x="384" y="218"/>
                    <a:pt x="385" y="218"/>
                  </a:cubicBezTo>
                  <a:cubicBezTo>
                    <a:pt x="386" y="218"/>
                    <a:pt x="387" y="221"/>
                    <a:pt x="388" y="227"/>
                  </a:cubicBezTo>
                  <a:cubicBezTo>
                    <a:pt x="388" y="227"/>
                    <a:pt x="389" y="227"/>
                    <a:pt x="389" y="227"/>
                  </a:cubicBezTo>
                  <a:cubicBezTo>
                    <a:pt x="389" y="227"/>
                    <a:pt x="392" y="226"/>
                    <a:pt x="395" y="215"/>
                  </a:cubicBezTo>
                  <a:cubicBezTo>
                    <a:pt x="397" y="208"/>
                    <a:pt x="398" y="205"/>
                    <a:pt x="399" y="205"/>
                  </a:cubicBezTo>
                  <a:cubicBezTo>
                    <a:pt x="400" y="205"/>
                    <a:pt x="401" y="208"/>
                    <a:pt x="404" y="215"/>
                  </a:cubicBezTo>
                  <a:cubicBezTo>
                    <a:pt x="404" y="228"/>
                    <a:pt x="408" y="228"/>
                    <a:pt x="411" y="228"/>
                  </a:cubicBezTo>
                  <a:cubicBezTo>
                    <a:pt x="414" y="222"/>
                    <a:pt x="423" y="219"/>
                    <a:pt x="432" y="219"/>
                  </a:cubicBezTo>
                  <a:cubicBezTo>
                    <a:pt x="443" y="219"/>
                    <a:pt x="453" y="222"/>
                    <a:pt x="455" y="229"/>
                  </a:cubicBezTo>
                  <a:cubicBezTo>
                    <a:pt x="457" y="217"/>
                    <a:pt x="457" y="217"/>
                    <a:pt x="460" y="217"/>
                  </a:cubicBezTo>
                  <a:cubicBezTo>
                    <a:pt x="462" y="227"/>
                    <a:pt x="463" y="231"/>
                    <a:pt x="464" y="231"/>
                  </a:cubicBezTo>
                  <a:cubicBezTo>
                    <a:pt x="466" y="231"/>
                    <a:pt x="467" y="220"/>
                    <a:pt x="467" y="204"/>
                  </a:cubicBezTo>
                  <a:lnTo>
                    <a:pt x="460" y="204"/>
                  </a:lnTo>
                  <a:cubicBezTo>
                    <a:pt x="460" y="192"/>
                    <a:pt x="462" y="185"/>
                    <a:pt x="465" y="185"/>
                  </a:cubicBezTo>
                  <a:cubicBezTo>
                    <a:pt x="467" y="185"/>
                    <a:pt x="470" y="195"/>
                    <a:pt x="470" y="217"/>
                  </a:cubicBezTo>
                  <a:cubicBezTo>
                    <a:pt x="471" y="231"/>
                    <a:pt x="472" y="237"/>
                    <a:pt x="473" y="237"/>
                  </a:cubicBezTo>
                  <a:cubicBezTo>
                    <a:pt x="473" y="237"/>
                    <a:pt x="474" y="231"/>
                    <a:pt x="476" y="217"/>
                  </a:cubicBezTo>
                  <a:cubicBezTo>
                    <a:pt x="478" y="204"/>
                    <a:pt x="479" y="197"/>
                    <a:pt x="481" y="197"/>
                  </a:cubicBezTo>
                  <a:cubicBezTo>
                    <a:pt x="482" y="197"/>
                    <a:pt x="484" y="204"/>
                    <a:pt x="485" y="217"/>
                  </a:cubicBezTo>
                  <a:cubicBezTo>
                    <a:pt x="485" y="231"/>
                    <a:pt x="485" y="237"/>
                    <a:pt x="485" y="237"/>
                  </a:cubicBezTo>
                  <a:cubicBezTo>
                    <a:pt x="486" y="237"/>
                    <a:pt x="487" y="231"/>
                    <a:pt x="488" y="217"/>
                  </a:cubicBezTo>
                  <a:cubicBezTo>
                    <a:pt x="492" y="188"/>
                    <a:pt x="496" y="171"/>
                    <a:pt x="500" y="171"/>
                  </a:cubicBezTo>
                  <a:cubicBezTo>
                    <a:pt x="502" y="171"/>
                    <a:pt x="504" y="181"/>
                    <a:pt x="504" y="205"/>
                  </a:cubicBezTo>
                  <a:cubicBezTo>
                    <a:pt x="504" y="232"/>
                    <a:pt x="507" y="245"/>
                    <a:pt x="511" y="245"/>
                  </a:cubicBezTo>
                  <a:cubicBezTo>
                    <a:pt x="513" y="245"/>
                    <a:pt x="513" y="232"/>
                    <a:pt x="513" y="218"/>
                  </a:cubicBezTo>
                  <a:cubicBezTo>
                    <a:pt x="512" y="205"/>
                    <a:pt x="512" y="198"/>
                    <a:pt x="513" y="198"/>
                  </a:cubicBezTo>
                  <a:cubicBezTo>
                    <a:pt x="514" y="198"/>
                    <a:pt x="516" y="205"/>
                    <a:pt x="520" y="218"/>
                  </a:cubicBezTo>
                  <a:cubicBezTo>
                    <a:pt x="525" y="241"/>
                    <a:pt x="529" y="251"/>
                    <a:pt x="533" y="251"/>
                  </a:cubicBezTo>
                  <a:cubicBezTo>
                    <a:pt x="537" y="251"/>
                    <a:pt x="540" y="244"/>
                    <a:pt x="544" y="233"/>
                  </a:cubicBezTo>
                  <a:cubicBezTo>
                    <a:pt x="551" y="220"/>
                    <a:pt x="556" y="213"/>
                    <a:pt x="559" y="213"/>
                  </a:cubicBezTo>
                  <a:cubicBezTo>
                    <a:pt x="562" y="213"/>
                    <a:pt x="562" y="220"/>
                    <a:pt x="557" y="233"/>
                  </a:cubicBezTo>
                  <a:cubicBezTo>
                    <a:pt x="553" y="249"/>
                    <a:pt x="552" y="255"/>
                    <a:pt x="553" y="255"/>
                  </a:cubicBezTo>
                  <a:cubicBezTo>
                    <a:pt x="553" y="255"/>
                    <a:pt x="554" y="252"/>
                    <a:pt x="557" y="246"/>
                  </a:cubicBezTo>
                  <a:lnTo>
                    <a:pt x="572" y="246"/>
                  </a:lnTo>
                  <a:cubicBezTo>
                    <a:pt x="576" y="246"/>
                    <a:pt x="579" y="234"/>
                    <a:pt x="579" y="220"/>
                  </a:cubicBezTo>
                  <a:cubicBezTo>
                    <a:pt x="581" y="237"/>
                    <a:pt x="584" y="249"/>
                    <a:pt x="587" y="249"/>
                  </a:cubicBezTo>
                  <a:cubicBezTo>
                    <a:pt x="590" y="249"/>
                    <a:pt x="592" y="244"/>
                    <a:pt x="595" y="234"/>
                  </a:cubicBezTo>
                  <a:lnTo>
                    <a:pt x="600" y="234"/>
                  </a:lnTo>
                  <a:cubicBezTo>
                    <a:pt x="604" y="234"/>
                    <a:pt x="604" y="234"/>
                    <a:pt x="607" y="222"/>
                  </a:cubicBezTo>
                  <a:cubicBezTo>
                    <a:pt x="608" y="218"/>
                    <a:pt x="609" y="216"/>
                    <a:pt x="609" y="216"/>
                  </a:cubicBezTo>
                  <a:cubicBezTo>
                    <a:pt x="611" y="216"/>
                    <a:pt x="614" y="226"/>
                    <a:pt x="616" y="235"/>
                  </a:cubicBezTo>
                  <a:cubicBezTo>
                    <a:pt x="619" y="245"/>
                    <a:pt x="620" y="254"/>
                    <a:pt x="621" y="254"/>
                  </a:cubicBezTo>
                  <a:cubicBezTo>
                    <a:pt x="622" y="254"/>
                    <a:pt x="622" y="252"/>
                    <a:pt x="622" y="249"/>
                  </a:cubicBezTo>
                  <a:cubicBezTo>
                    <a:pt x="624" y="235"/>
                    <a:pt x="627" y="222"/>
                    <a:pt x="632" y="209"/>
                  </a:cubicBezTo>
                  <a:cubicBezTo>
                    <a:pt x="633" y="205"/>
                    <a:pt x="634" y="204"/>
                    <a:pt x="634" y="204"/>
                  </a:cubicBezTo>
                  <a:cubicBezTo>
                    <a:pt x="636" y="204"/>
                    <a:pt x="637" y="213"/>
                    <a:pt x="635" y="222"/>
                  </a:cubicBezTo>
                  <a:cubicBezTo>
                    <a:pt x="634" y="232"/>
                    <a:pt x="636" y="241"/>
                    <a:pt x="641" y="249"/>
                  </a:cubicBezTo>
                  <a:cubicBezTo>
                    <a:pt x="644" y="249"/>
                    <a:pt x="650" y="249"/>
                    <a:pt x="650" y="236"/>
                  </a:cubicBezTo>
                  <a:cubicBezTo>
                    <a:pt x="650" y="229"/>
                    <a:pt x="655" y="226"/>
                    <a:pt x="660" y="226"/>
                  </a:cubicBezTo>
                  <a:cubicBezTo>
                    <a:pt x="665" y="226"/>
                    <a:pt x="671" y="229"/>
                    <a:pt x="672" y="236"/>
                  </a:cubicBezTo>
                  <a:lnTo>
                    <a:pt x="678" y="236"/>
                  </a:lnTo>
                  <a:cubicBezTo>
                    <a:pt x="678" y="236"/>
                    <a:pt x="678" y="236"/>
                    <a:pt x="678" y="236"/>
                  </a:cubicBezTo>
                  <a:cubicBezTo>
                    <a:pt x="682" y="236"/>
                    <a:pt x="685" y="224"/>
                    <a:pt x="688" y="224"/>
                  </a:cubicBezTo>
                  <a:cubicBezTo>
                    <a:pt x="688" y="224"/>
                    <a:pt x="691" y="224"/>
                    <a:pt x="694" y="210"/>
                  </a:cubicBezTo>
                  <a:cubicBezTo>
                    <a:pt x="697" y="210"/>
                    <a:pt x="700" y="210"/>
                    <a:pt x="700" y="224"/>
                  </a:cubicBezTo>
                  <a:cubicBezTo>
                    <a:pt x="702" y="211"/>
                    <a:pt x="703" y="205"/>
                    <a:pt x="704" y="205"/>
                  </a:cubicBezTo>
                  <a:cubicBezTo>
                    <a:pt x="704" y="205"/>
                    <a:pt x="705" y="211"/>
                    <a:pt x="706" y="224"/>
                  </a:cubicBezTo>
                  <a:cubicBezTo>
                    <a:pt x="706" y="237"/>
                    <a:pt x="706" y="244"/>
                    <a:pt x="706" y="244"/>
                  </a:cubicBezTo>
                  <a:cubicBezTo>
                    <a:pt x="707" y="244"/>
                    <a:pt x="708" y="237"/>
                    <a:pt x="709" y="224"/>
                  </a:cubicBezTo>
                  <a:cubicBezTo>
                    <a:pt x="711" y="218"/>
                    <a:pt x="712" y="215"/>
                    <a:pt x="713" y="215"/>
                  </a:cubicBezTo>
                  <a:cubicBezTo>
                    <a:pt x="713" y="215"/>
                    <a:pt x="714" y="218"/>
                    <a:pt x="716" y="225"/>
                  </a:cubicBezTo>
                  <a:cubicBezTo>
                    <a:pt x="716" y="231"/>
                    <a:pt x="717" y="235"/>
                    <a:pt x="717" y="235"/>
                  </a:cubicBezTo>
                  <a:cubicBezTo>
                    <a:pt x="718" y="235"/>
                    <a:pt x="718" y="232"/>
                    <a:pt x="718" y="225"/>
                  </a:cubicBezTo>
                  <a:cubicBezTo>
                    <a:pt x="720" y="208"/>
                    <a:pt x="725" y="197"/>
                    <a:pt x="728" y="197"/>
                  </a:cubicBezTo>
                  <a:cubicBezTo>
                    <a:pt x="730" y="197"/>
                    <a:pt x="732" y="202"/>
                    <a:pt x="732" y="212"/>
                  </a:cubicBezTo>
                  <a:cubicBezTo>
                    <a:pt x="732" y="212"/>
                    <a:pt x="734" y="212"/>
                    <a:pt x="737" y="199"/>
                  </a:cubicBezTo>
                  <a:cubicBezTo>
                    <a:pt x="739" y="186"/>
                    <a:pt x="740" y="179"/>
                    <a:pt x="740" y="179"/>
                  </a:cubicBezTo>
                  <a:cubicBezTo>
                    <a:pt x="741" y="179"/>
                    <a:pt x="741" y="186"/>
                    <a:pt x="741" y="199"/>
                  </a:cubicBezTo>
                  <a:cubicBezTo>
                    <a:pt x="742" y="212"/>
                    <a:pt x="744" y="219"/>
                    <a:pt x="745" y="219"/>
                  </a:cubicBezTo>
                  <a:cubicBezTo>
                    <a:pt x="747" y="219"/>
                    <a:pt x="748" y="212"/>
                    <a:pt x="750" y="199"/>
                  </a:cubicBezTo>
                  <a:cubicBezTo>
                    <a:pt x="750" y="199"/>
                    <a:pt x="751" y="193"/>
                    <a:pt x="753" y="193"/>
                  </a:cubicBezTo>
                  <a:cubicBezTo>
                    <a:pt x="754" y="193"/>
                    <a:pt x="755" y="195"/>
                    <a:pt x="756" y="199"/>
                  </a:cubicBezTo>
                  <a:cubicBezTo>
                    <a:pt x="760" y="207"/>
                    <a:pt x="768" y="215"/>
                    <a:pt x="773" y="215"/>
                  </a:cubicBezTo>
                  <a:cubicBezTo>
                    <a:pt x="777" y="215"/>
                    <a:pt x="779" y="211"/>
                    <a:pt x="778" y="200"/>
                  </a:cubicBezTo>
                  <a:lnTo>
                    <a:pt x="784" y="200"/>
                  </a:lnTo>
                  <a:cubicBezTo>
                    <a:pt x="787" y="207"/>
                    <a:pt x="789" y="210"/>
                    <a:pt x="791" y="210"/>
                  </a:cubicBezTo>
                  <a:cubicBezTo>
                    <a:pt x="793" y="210"/>
                    <a:pt x="795" y="207"/>
                    <a:pt x="797" y="200"/>
                  </a:cubicBezTo>
                  <a:lnTo>
                    <a:pt x="800" y="188"/>
                  </a:lnTo>
                  <a:cubicBezTo>
                    <a:pt x="800" y="200"/>
                    <a:pt x="802" y="214"/>
                    <a:pt x="806" y="214"/>
                  </a:cubicBezTo>
                  <a:cubicBezTo>
                    <a:pt x="809" y="214"/>
                    <a:pt x="809" y="214"/>
                    <a:pt x="809" y="201"/>
                  </a:cubicBezTo>
                  <a:cubicBezTo>
                    <a:pt x="806" y="188"/>
                    <a:pt x="809" y="188"/>
                    <a:pt x="812" y="188"/>
                  </a:cubicBezTo>
                  <a:cubicBezTo>
                    <a:pt x="816" y="188"/>
                    <a:pt x="818" y="201"/>
                    <a:pt x="818" y="215"/>
                  </a:cubicBezTo>
                  <a:lnTo>
                    <a:pt x="821" y="215"/>
                  </a:lnTo>
                  <a:cubicBezTo>
                    <a:pt x="821" y="199"/>
                    <a:pt x="823" y="193"/>
                    <a:pt x="824" y="193"/>
                  </a:cubicBezTo>
                  <a:cubicBezTo>
                    <a:pt x="824" y="193"/>
                    <a:pt x="825" y="196"/>
                    <a:pt x="825" y="201"/>
                  </a:cubicBezTo>
                  <a:cubicBezTo>
                    <a:pt x="828" y="215"/>
                    <a:pt x="830" y="215"/>
                    <a:pt x="834" y="215"/>
                  </a:cubicBezTo>
                  <a:cubicBezTo>
                    <a:pt x="834" y="210"/>
                    <a:pt x="834" y="209"/>
                    <a:pt x="835" y="209"/>
                  </a:cubicBezTo>
                  <a:lnTo>
                    <a:pt x="835" y="209"/>
                  </a:lnTo>
                  <a:cubicBezTo>
                    <a:pt x="835" y="209"/>
                    <a:pt x="836" y="215"/>
                    <a:pt x="834" y="215"/>
                  </a:cubicBezTo>
                  <a:lnTo>
                    <a:pt x="834" y="228"/>
                  </a:lnTo>
                  <a:cubicBezTo>
                    <a:pt x="835" y="232"/>
                    <a:pt x="835" y="234"/>
                    <a:pt x="836" y="234"/>
                  </a:cubicBezTo>
                  <a:cubicBezTo>
                    <a:pt x="837" y="234"/>
                    <a:pt x="837" y="224"/>
                    <a:pt x="837" y="215"/>
                  </a:cubicBezTo>
                  <a:lnTo>
                    <a:pt x="843" y="215"/>
                  </a:lnTo>
                  <a:cubicBezTo>
                    <a:pt x="843" y="215"/>
                    <a:pt x="844" y="215"/>
                    <a:pt x="844" y="215"/>
                  </a:cubicBezTo>
                  <a:cubicBezTo>
                    <a:pt x="847" y="215"/>
                    <a:pt x="849" y="214"/>
                    <a:pt x="846" y="203"/>
                  </a:cubicBezTo>
                  <a:cubicBezTo>
                    <a:pt x="846" y="189"/>
                    <a:pt x="846" y="176"/>
                    <a:pt x="850" y="176"/>
                  </a:cubicBezTo>
                  <a:cubicBezTo>
                    <a:pt x="850" y="171"/>
                    <a:pt x="850" y="170"/>
                    <a:pt x="850" y="170"/>
                  </a:cubicBezTo>
                  <a:lnTo>
                    <a:pt x="850" y="170"/>
                  </a:lnTo>
                  <a:cubicBezTo>
                    <a:pt x="851" y="170"/>
                    <a:pt x="852" y="176"/>
                    <a:pt x="850" y="176"/>
                  </a:cubicBezTo>
                  <a:cubicBezTo>
                    <a:pt x="850" y="189"/>
                    <a:pt x="850" y="203"/>
                    <a:pt x="853" y="203"/>
                  </a:cubicBezTo>
                  <a:cubicBezTo>
                    <a:pt x="856" y="203"/>
                    <a:pt x="856" y="216"/>
                    <a:pt x="856" y="216"/>
                  </a:cubicBezTo>
                  <a:cubicBezTo>
                    <a:pt x="855" y="227"/>
                    <a:pt x="856" y="231"/>
                    <a:pt x="859" y="231"/>
                  </a:cubicBezTo>
                  <a:cubicBezTo>
                    <a:pt x="862" y="231"/>
                    <a:pt x="867" y="224"/>
                    <a:pt x="869" y="216"/>
                  </a:cubicBezTo>
                  <a:cubicBezTo>
                    <a:pt x="871" y="203"/>
                    <a:pt x="874" y="197"/>
                    <a:pt x="875" y="197"/>
                  </a:cubicBezTo>
                  <a:cubicBezTo>
                    <a:pt x="877" y="197"/>
                    <a:pt x="878" y="203"/>
                    <a:pt x="878" y="216"/>
                  </a:cubicBezTo>
                  <a:cubicBezTo>
                    <a:pt x="878" y="224"/>
                    <a:pt x="878" y="227"/>
                    <a:pt x="879" y="227"/>
                  </a:cubicBezTo>
                  <a:cubicBezTo>
                    <a:pt x="881" y="227"/>
                    <a:pt x="885" y="206"/>
                    <a:pt x="887" y="177"/>
                  </a:cubicBezTo>
                  <a:lnTo>
                    <a:pt x="890" y="137"/>
                  </a:lnTo>
                  <a:lnTo>
                    <a:pt x="890" y="177"/>
                  </a:lnTo>
                  <a:cubicBezTo>
                    <a:pt x="892" y="208"/>
                    <a:pt x="893" y="221"/>
                    <a:pt x="895" y="221"/>
                  </a:cubicBezTo>
                  <a:cubicBezTo>
                    <a:pt x="896" y="221"/>
                    <a:pt x="899" y="215"/>
                    <a:pt x="902" y="204"/>
                  </a:cubicBezTo>
                  <a:cubicBezTo>
                    <a:pt x="906" y="197"/>
                    <a:pt x="907" y="194"/>
                    <a:pt x="908" y="194"/>
                  </a:cubicBezTo>
                  <a:cubicBezTo>
                    <a:pt x="909" y="194"/>
                    <a:pt x="909" y="197"/>
                    <a:pt x="909" y="204"/>
                  </a:cubicBezTo>
                  <a:cubicBezTo>
                    <a:pt x="909" y="217"/>
                    <a:pt x="912" y="217"/>
                    <a:pt x="921" y="218"/>
                  </a:cubicBezTo>
                  <a:cubicBezTo>
                    <a:pt x="930" y="218"/>
                    <a:pt x="934" y="218"/>
                    <a:pt x="934" y="205"/>
                  </a:cubicBezTo>
                  <a:lnTo>
                    <a:pt x="939" y="205"/>
                  </a:lnTo>
                  <a:cubicBezTo>
                    <a:pt x="941" y="215"/>
                    <a:pt x="942" y="220"/>
                    <a:pt x="944" y="220"/>
                  </a:cubicBezTo>
                  <a:cubicBezTo>
                    <a:pt x="946" y="220"/>
                    <a:pt x="948" y="208"/>
                    <a:pt x="946" y="192"/>
                  </a:cubicBezTo>
                  <a:lnTo>
                    <a:pt x="953" y="192"/>
                  </a:lnTo>
                  <a:lnTo>
                    <a:pt x="953" y="206"/>
                  </a:lnTo>
                  <a:cubicBezTo>
                    <a:pt x="953" y="218"/>
                    <a:pt x="958" y="219"/>
                    <a:pt x="983" y="219"/>
                  </a:cubicBezTo>
                  <a:cubicBezTo>
                    <a:pt x="988" y="220"/>
                    <a:pt x="992" y="220"/>
                    <a:pt x="995" y="220"/>
                  </a:cubicBezTo>
                  <a:cubicBezTo>
                    <a:pt x="1012" y="220"/>
                    <a:pt x="1014" y="216"/>
                    <a:pt x="1014" y="195"/>
                  </a:cubicBezTo>
                  <a:cubicBezTo>
                    <a:pt x="1016" y="181"/>
                    <a:pt x="1018" y="175"/>
                    <a:pt x="1019" y="175"/>
                  </a:cubicBezTo>
                  <a:cubicBezTo>
                    <a:pt x="1020" y="175"/>
                    <a:pt x="1021" y="181"/>
                    <a:pt x="1021" y="195"/>
                  </a:cubicBezTo>
                  <a:cubicBezTo>
                    <a:pt x="1021" y="204"/>
                    <a:pt x="1022" y="213"/>
                    <a:pt x="1023" y="213"/>
                  </a:cubicBezTo>
                  <a:cubicBezTo>
                    <a:pt x="1023" y="213"/>
                    <a:pt x="1023" y="212"/>
                    <a:pt x="1023" y="208"/>
                  </a:cubicBezTo>
                  <a:cubicBezTo>
                    <a:pt x="1023" y="208"/>
                    <a:pt x="1030" y="208"/>
                    <a:pt x="1033" y="222"/>
                  </a:cubicBezTo>
                  <a:cubicBezTo>
                    <a:pt x="1037" y="233"/>
                    <a:pt x="1040" y="237"/>
                    <a:pt x="1042" y="237"/>
                  </a:cubicBezTo>
                  <a:cubicBezTo>
                    <a:pt x="1045" y="237"/>
                    <a:pt x="1046" y="229"/>
                    <a:pt x="1046" y="222"/>
                  </a:cubicBezTo>
                  <a:cubicBezTo>
                    <a:pt x="1044" y="210"/>
                    <a:pt x="1044" y="206"/>
                    <a:pt x="1045" y="206"/>
                  </a:cubicBezTo>
                  <a:lnTo>
                    <a:pt x="1045" y="206"/>
                  </a:lnTo>
                  <a:cubicBezTo>
                    <a:pt x="1045" y="206"/>
                    <a:pt x="1047" y="214"/>
                    <a:pt x="1049" y="222"/>
                  </a:cubicBezTo>
                  <a:cubicBezTo>
                    <a:pt x="1051" y="231"/>
                    <a:pt x="1053" y="241"/>
                    <a:pt x="1054" y="241"/>
                  </a:cubicBezTo>
                  <a:cubicBezTo>
                    <a:pt x="1054" y="241"/>
                    <a:pt x="1055" y="239"/>
                    <a:pt x="1055" y="235"/>
                  </a:cubicBezTo>
                  <a:cubicBezTo>
                    <a:pt x="1057" y="227"/>
                    <a:pt x="1064" y="220"/>
                    <a:pt x="1069" y="220"/>
                  </a:cubicBezTo>
                  <a:cubicBezTo>
                    <a:pt x="1074" y="220"/>
                    <a:pt x="1077" y="224"/>
                    <a:pt x="1077" y="236"/>
                  </a:cubicBezTo>
                  <a:lnTo>
                    <a:pt x="1083" y="236"/>
                  </a:lnTo>
                  <a:cubicBezTo>
                    <a:pt x="1083" y="223"/>
                    <a:pt x="1090" y="223"/>
                    <a:pt x="1095" y="223"/>
                  </a:cubicBezTo>
                  <a:cubicBezTo>
                    <a:pt x="1102" y="224"/>
                    <a:pt x="1104" y="224"/>
                    <a:pt x="1104" y="236"/>
                  </a:cubicBezTo>
                  <a:cubicBezTo>
                    <a:pt x="1103" y="243"/>
                    <a:pt x="1103" y="246"/>
                    <a:pt x="1104" y="246"/>
                  </a:cubicBezTo>
                  <a:cubicBezTo>
                    <a:pt x="1105" y="246"/>
                    <a:pt x="1108" y="243"/>
                    <a:pt x="1111" y="237"/>
                  </a:cubicBezTo>
                  <a:cubicBezTo>
                    <a:pt x="1114" y="237"/>
                    <a:pt x="1118" y="210"/>
                    <a:pt x="1120" y="210"/>
                  </a:cubicBezTo>
                  <a:cubicBezTo>
                    <a:pt x="1120" y="197"/>
                    <a:pt x="1123" y="185"/>
                    <a:pt x="1127" y="185"/>
                  </a:cubicBezTo>
                  <a:lnTo>
                    <a:pt x="1127" y="198"/>
                  </a:lnTo>
                  <a:lnTo>
                    <a:pt x="1127" y="224"/>
                  </a:lnTo>
                  <a:cubicBezTo>
                    <a:pt x="1130" y="224"/>
                    <a:pt x="1132" y="224"/>
                    <a:pt x="1132" y="212"/>
                  </a:cubicBezTo>
                  <a:cubicBezTo>
                    <a:pt x="1136" y="224"/>
                    <a:pt x="1139" y="225"/>
                    <a:pt x="1146" y="225"/>
                  </a:cubicBezTo>
                  <a:cubicBezTo>
                    <a:pt x="1151" y="225"/>
                    <a:pt x="1158" y="225"/>
                    <a:pt x="1160" y="212"/>
                  </a:cubicBezTo>
                  <a:cubicBezTo>
                    <a:pt x="1162" y="225"/>
                    <a:pt x="1168" y="232"/>
                    <a:pt x="1173" y="232"/>
                  </a:cubicBezTo>
                  <a:cubicBezTo>
                    <a:pt x="1179" y="232"/>
                    <a:pt x="1184" y="226"/>
                    <a:pt x="1186" y="213"/>
                  </a:cubicBezTo>
                  <a:cubicBezTo>
                    <a:pt x="1186" y="206"/>
                    <a:pt x="1187" y="203"/>
                    <a:pt x="1188" y="203"/>
                  </a:cubicBezTo>
                  <a:cubicBezTo>
                    <a:pt x="1189" y="203"/>
                    <a:pt x="1190" y="206"/>
                    <a:pt x="1192" y="213"/>
                  </a:cubicBezTo>
                  <a:cubicBezTo>
                    <a:pt x="1193" y="219"/>
                    <a:pt x="1194" y="223"/>
                    <a:pt x="1195" y="223"/>
                  </a:cubicBezTo>
                  <a:cubicBezTo>
                    <a:pt x="1196" y="223"/>
                    <a:pt x="1197" y="219"/>
                    <a:pt x="1198" y="213"/>
                  </a:cubicBezTo>
                  <a:cubicBezTo>
                    <a:pt x="1199" y="209"/>
                    <a:pt x="1200" y="208"/>
                    <a:pt x="1201" y="208"/>
                  </a:cubicBezTo>
                  <a:cubicBezTo>
                    <a:pt x="1203" y="208"/>
                    <a:pt x="1205" y="217"/>
                    <a:pt x="1207" y="226"/>
                  </a:cubicBezTo>
                  <a:cubicBezTo>
                    <a:pt x="1209" y="242"/>
                    <a:pt x="1211" y="248"/>
                    <a:pt x="1213" y="248"/>
                  </a:cubicBezTo>
                  <a:cubicBezTo>
                    <a:pt x="1214" y="248"/>
                    <a:pt x="1215" y="245"/>
                    <a:pt x="1216" y="240"/>
                  </a:cubicBezTo>
                  <a:cubicBezTo>
                    <a:pt x="1223" y="227"/>
                    <a:pt x="1230" y="227"/>
                    <a:pt x="1233" y="227"/>
                  </a:cubicBezTo>
                  <a:cubicBezTo>
                    <a:pt x="1241" y="214"/>
                    <a:pt x="1244" y="215"/>
                    <a:pt x="1243" y="201"/>
                  </a:cubicBezTo>
                  <a:cubicBezTo>
                    <a:pt x="1244" y="192"/>
                    <a:pt x="1247" y="183"/>
                    <a:pt x="1250" y="175"/>
                  </a:cubicBezTo>
                  <a:cubicBezTo>
                    <a:pt x="1253" y="170"/>
                    <a:pt x="1255" y="169"/>
                    <a:pt x="1256" y="169"/>
                  </a:cubicBezTo>
                  <a:cubicBezTo>
                    <a:pt x="1258" y="169"/>
                    <a:pt x="1257" y="175"/>
                    <a:pt x="1254" y="175"/>
                  </a:cubicBezTo>
                  <a:cubicBezTo>
                    <a:pt x="1244" y="188"/>
                    <a:pt x="1249" y="188"/>
                    <a:pt x="1250" y="201"/>
                  </a:cubicBezTo>
                  <a:cubicBezTo>
                    <a:pt x="1251" y="215"/>
                    <a:pt x="1258" y="215"/>
                    <a:pt x="1261" y="215"/>
                  </a:cubicBezTo>
                  <a:lnTo>
                    <a:pt x="1275" y="215"/>
                  </a:lnTo>
                  <a:cubicBezTo>
                    <a:pt x="1278" y="222"/>
                    <a:pt x="1280" y="225"/>
                    <a:pt x="1282" y="225"/>
                  </a:cubicBezTo>
                  <a:cubicBezTo>
                    <a:pt x="1284" y="225"/>
                    <a:pt x="1286" y="222"/>
                    <a:pt x="1288" y="216"/>
                  </a:cubicBezTo>
                  <a:cubicBezTo>
                    <a:pt x="1290" y="210"/>
                    <a:pt x="1291" y="206"/>
                    <a:pt x="1293" y="203"/>
                  </a:cubicBezTo>
                  <a:lnTo>
                    <a:pt x="1293" y="203"/>
                  </a:lnTo>
                  <a:cubicBezTo>
                    <a:pt x="1290" y="216"/>
                    <a:pt x="1298" y="223"/>
                    <a:pt x="1308" y="223"/>
                  </a:cubicBezTo>
                  <a:cubicBezTo>
                    <a:pt x="1317" y="223"/>
                    <a:pt x="1329" y="217"/>
                    <a:pt x="1338" y="205"/>
                  </a:cubicBezTo>
                  <a:lnTo>
                    <a:pt x="1338" y="205"/>
                  </a:lnTo>
                  <a:cubicBezTo>
                    <a:pt x="1336" y="208"/>
                    <a:pt x="1334" y="213"/>
                    <a:pt x="1332" y="217"/>
                  </a:cubicBezTo>
                  <a:cubicBezTo>
                    <a:pt x="1325" y="231"/>
                    <a:pt x="1329" y="231"/>
                    <a:pt x="1335" y="231"/>
                  </a:cubicBezTo>
                  <a:cubicBezTo>
                    <a:pt x="1337" y="231"/>
                    <a:pt x="1356" y="218"/>
                    <a:pt x="1367" y="218"/>
                  </a:cubicBezTo>
                  <a:cubicBezTo>
                    <a:pt x="1367" y="218"/>
                    <a:pt x="1367" y="218"/>
                    <a:pt x="1368" y="218"/>
                  </a:cubicBezTo>
                  <a:cubicBezTo>
                    <a:pt x="1370" y="219"/>
                    <a:pt x="1372" y="219"/>
                    <a:pt x="1374" y="219"/>
                  </a:cubicBezTo>
                  <a:cubicBezTo>
                    <a:pt x="1384" y="219"/>
                    <a:pt x="1395" y="214"/>
                    <a:pt x="1400" y="205"/>
                  </a:cubicBezTo>
                  <a:lnTo>
                    <a:pt x="1400" y="205"/>
                  </a:lnTo>
                  <a:cubicBezTo>
                    <a:pt x="1404" y="206"/>
                    <a:pt x="1404" y="206"/>
                    <a:pt x="1395" y="218"/>
                  </a:cubicBezTo>
                  <a:cubicBezTo>
                    <a:pt x="1381" y="232"/>
                    <a:pt x="1385" y="232"/>
                    <a:pt x="1388" y="232"/>
                  </a:cubicBezTo>
                  <a:cubicBezTo>
                    <a:pt x="1390" y="232"/>
                    <a:pt x="1400" y="219"/>
                    <a:pt x="1410" y="206"/>
                  </a:cubicBezTo>
                  <a:cubicBezTo>
                    <a:pt x="1415" y="199"/>
                    <a:pt x="1419" y="196"/>
                    <a:pt x="1421" y="196"/>
                  </a:cubicBezTo>
                  <a:cubicBezTo>
                    <a:pt x="1423" y="196"/>
                    <a:pt x="1423" y="199"/>
                    <a:pt x="1422" y="206"/>
                  </a:cubicBezTo>
                  <a:cubicBezTo>
                    <a:pt x="1420" y="213"/>
                    <a:pt x="1421" y="216"/>
                    <a:pt x="1425" y="216"/>
                  </a:cubicBezTo>
                  <a:cubicBezTo>
                    <a:pt x="1426" y="216"/>
                    <a:pt x="1427" y="216"/>
                    <a:pt x="1427" y="216"/>
                  </a:cubicBezTo>
                  <a:cubicBezTo>
                    <a:pt x="1428" y="219"/>
                    <a:pt x="1430" y="220"/>
                    <a:pt x="1432" y="220"/>
                  </a:cubicBezTo>
                  <a:cubicBezTo>
                    <a:pt x="1434" y="220"/>
                    <a:pt x="1435" y="220"/>
                    <a:pt x="1437" y="219"/>
                  </a:cubicBezTo>
                  <a:lnTo>
                    <a:pt x="1437" y="219"/>
                  </a:lnTo>
                  <a:cubicBezTo>
                    <a:pt x="1438" y="223"/>
                    <a:pt x="1438" y="226"/>
                    <a:pt x="1427" y="238"/>
                  </a:cubicBezTo>
                  <a:cubicBezTo>
                    <a:pt x="1419" y="250"/>
                    <a:pt x="1411" y="262"/>
                    <a:pt x="1416" y="262"/>
                  </a:cubicBezTo>
                  <a:cubicBezTo>
                    <a:pt x="1418" y="262"/>
                    <a:pt x="1422" y="260"/>
                    <a:pt x="1429" y="255"/>
                  </a:cubicBezTo>
                  <a:lnTo>
                    <a:pt x="1429" y="255"/>
                  </a:lnTo>
                  <a:cubicBezTo>
                    <a:pt x="1429" y="259"/>
                    <a:pt x="1429" y="259"/>
                    <a:pt x="1418" y="270"/>
                  </a:cubicBezTo>
                  <a:cubicBezTo>
                    <a:pt x="1411" y="279"/>
                    <a:pt x="1404" y="286"/>
                    <a:pt x="1405" y="286"/>
                  </a:cubicBezTo>
                  <a:cubicBezTo>
                    <a:pt x="1406" y="286"/>
                    <a:pt x="1409" y="283"/>
                    <a:pt x="1418" y="277"/>
                  </a:cubicBezTo>
                  <a:cubicBezTo>
                    <a:pt x="1420" y="276"/>
                    <a:pt x="1422" y="276"/>
                    <a:pt x="1424" y="276"/>
                  </a:cubicBezTo>
                  <a:cubicBezTo>
                    <a:pt x="1432" y="276"/>
                    <a:pt x="1431" y="285"/>
                    <a:pt x="1422" y="299"/>
                  </a:cubicBezTo>
                  <a:cubicBezTo>
                    <a:pt x="1422" y="300"/>
                    <a:pt x="1422" y="302"/>
                    <a:pt x="1424" y="302"/>
                  </a:cubicBezTo>
                  <a:cubicBezTo>
                    <a:pt x="1425" y="302"/>
                    <a:pt x="1428" y="300"/>
                    <a:pt x="1434" y="296"/>
                  </a:cubicBezTo>
                  <a:lnTo>
                    <a:pt x="1446" y="287"/>
                  </a:lnTo>
                  <a:lnTo>
                    <a:pt x="1446" y="287"/>
                  </a:lnTo>
                  <a:cubicBezTo>
                    <a:pt x="1433" y="298"/>
                    <a:pt x="1428" y="304"/>
                    <a:pt x="1429" y="304"/>
                  </a:cubicBezTo>
                  <a:cubicBezTo>
                    <a:pt x="1430" y="304"/>
                    <a:pt x="1436" y="300"/>
                    <a:pt x="1447" y="293"/>
                  </a:cubicBezTo>
                  <a:cubicBezTo>
                    <a:pt x="1452" y="290"/>
                    <a:pt x="1455" y="288"/>
                    <a:pt x="1456" y="288"/>
                  </a:cubicBezTo>
                  <a:cubicBezTo>
                    <a:pt x="1457" y="288"/>
                    <a:pt x="1455" y="291"/>
                    <a:pt x="1447" y="297"/>
                  </a:cubicBezTo>
                  <a:cubicBezTo>
                    <a:pt x="1436" y="309"/>
                    <a:pt x="1436" y="312"/>
                    <a:pt x="1436" y="312"/>
                  </a:cubicBezTo>
                  <a:cubicBezTo>
                    <a:pt x="1436" y="315"/>
                    <a:pt x="1451" y="324"/>
                    <a:pt x="1453" y="342"/>
                  </a:cubicBezTo>
                  <a:cubicBezTo>
                    <a:pt x="1456" y="365"/>
                    <a:pt x="1457" y="376"/>
                    <a:pt x="1466" y="376"/>
                  </a:cubicBezTo>
                  <a:cubicBezTo>
                    <a:pt x="1467" y="376"/>
                    <a:pt x="1469" y="376"/>
                    <a:pt x="1471" y="375"/>
                  </a:cubicBezTo>
                  <a:cubicBezTo>
                    <a:pt x="1474" y="375"/>
                    <a:pt x="1477" y="375"/>
                    <a:pt x="1478" y="375"/>
                  </a:cubicBezTo>
                  <a:cubicBezTo>
                    <a:pt x="1482" y="375"/>
                    <a:pt x="1480" y="376"/>
                    <a:pt x="1472" y="382"/>
                  </a:cubicBezTo>
                  <a:cubicBezTo>
                    <a:pt x="1460" y="390"/>
                    <a:pt x="1460" y="393"/>
                    <a:pt x="1460" y="397"/>
                  </a:cubicBezTo>
                  <a:cubicBezTo>
                    <a:pt x="1461" y="400"/>
                    <a:pt x="1461" y="403"/>
                    <a:pt x="1449" y="407"/>
                  </a:cubicBezTo>
                  <a:cubicBezTo>
                    <a:pt x="1461" y="407"/>
                    <a:pt x="1461" y="407"/>
                    <a:pt x="1462" y="410"/>
                  </a:cubicBezTo>
                  <a:cubicBezTo>
                    <a:pt x="1449" y="413"/>
                    <a:pt x="1450" y="417"/>
                    <a:pt x="1463" y="417"/>
                  </a:cubicBezTo>
                  <a:cubicBezTo>
                    <a:pt x="1472" y="416"/>
                    <a:pt x="1477" y="416"/>
                    <a:pt x="1480" y="416"/>
                  </a:cubicBezTo>
                  <a:cubicBezTo>
                    <a:pt x="1486" y="416"/>
                    <a:pt x="1480" y="417"/>
                    <a:pt x="1463" y="420"/>
                  </a:cubicBezTo>
                  <a:cubicBezTo>
                    <a:pt x="1452" y="423"/>
                    <a:pt x="1443" y="431"/>
                    <a:pt x="1446" y="431"/>
                  </a:cubicBezTo>
                  <a:cubicBezTo>
                    <a:pt x="1447" y="431"/>
                    <a:pt x="1448" y="430"/>
                    <a:pt x="1451" y="429"/>
                  </a:cubicBezTo>
                  <a:cubicBezTo>
                    <a:pt x="1452" y="429"/>
                    <a:pt x="1454" y="429"/>
                    <a:pt x="1455" y="429"/>
                  </a:cubicBezTo>
                  <a:cubicBezTo>
                    <a:pt x="1465" y="429"/>
                    <a:pt x="1467" y="435"/>
                    <a:pt x="1478" y="435"/>
                  </a:cubicBezTo>
                  <a:cubicBezTo>
                    <a:pt x="1479" y="438"/>
                    <a:pt x="1479" y="441"/>
                    <a:pt x="1466" y="444"/>
                  </a:cubicBezTo>
                  <a:cubicBezTo>
                    <a:pt x="1453" y="448"/>
                    <a:pt x="1469" y="462"/>
                    <a:pt x="1482" y="463"/>
                  </a:cubicBezTo>
                  <a:cubicBezTo>
                    <a:pt x="1485" y="462"/>
                    <a:pt x="1487" y="462"/>
                    <a:pt x="1489" y="462"/>
                  </a:cubicBezTo>
                  <a:cubicBezTo>
                    <a:pt x="1494" y="462"/>
                    <a:pt x="1493" y="464"/>
                    <a:pt x="1482" y="466"/>
                  </a:cubicBezTo>
                  <a:cubicBezTo>
                    <a:pt x="1469" y="468"/>
                    <a:pt x="1470" y="471"/>
                    <a:pt x="1470" y="474"/>
                  </a:cubicBezTo>
                  <a:cubicBezTo>
                    <a:pt x="1483" y="475"/>
                    <a:pt x="1470" y="477"/>
                    <a:pt x="1458" y="480"/>
                  </a:cubicBezTo>
                  <a:cubicBezTo>
                    <a:pt x="1455" y="479"/>
                    <a:pt x="1453" y="479"/>
                    <a:pt x="1452" y="479"/>
                  </a:cubicBezTo>
                  <a:cubicBezTo>
                    <a:pt x="1444" y="479"/>
                    <a:pt x="1444" y="482"/>
                    <a:pt x="1445" y="487"/>
                  </a:cubicBezTo>
                  <a:cubicBezTo>
                    <a:pt x="1459" y="489"/>
                    <a:pt x="1460" y="501"/>
                    <a:pt x="1461" y="510"/>
                  </a:cubicBezTo>
                  <a:cubicBezTo>
                    <a:pt x="1463" y="526"/>
                    <a:pt x="1477" y="527"/>
                    <a:pt x="1503" y="529"/>
                  </a:cubicBezTo>
                  <a:lnTo>
                    <a:pt x="1529" y="528"/>
                  </a:lnTo>
                  <a:lnTo>
                    <a:pt x="1503" y="532"/>
                  </a:lnTo>
                  <a:cubicBezTo>
                    <a:pt x="1490" y="533"/>
                    <a:pt x="1464" y="541"/>
                    <a:pt x="1464" y="541"/>
                  </a:cubicBezTo>
                  <a:cubicBezTo>
                    <a:pt x="1465" y="543"/>
                    <a:pt x="1467" y="543"/>
                    <a:pt x="1470" y="543"/>
                  </a:cubicBezTo>
                  <a:cubicBezTo>
                    <a:pt x="1475" y="543"/>
                    <a:pt x="1483" y="542"/>
                    <a:pt x="1491" y="540"/>
                  </a:cubicBezTo>
                  <a:cubicBezTo>
                    <a:pt x="1494" y="540"/>
                    <a:pt x="1496" y="540"/>
                    <a:pt x="1498" y="540"/>
                  </a:cubicBezTo>
                  <a:cubicBezTo>
                    <a:pt x="1504" y="540"/>
                    <a:pt x="1502" y="543"/>
                    <a:pt x="1492" y="549"/>
                  </a:cubicBezTo>
                  <a:cubicBezTo>
                    <a:pt x="1480" y="558"/>
                    <a:pt x="1480" y="560"/>
                    <a:pt x="1493" y="562"/>
                  </a:cubicBezTo>
                  <a:cubicBezTo>
                    <a:pt x="1495" y="565"/>
                    <a:pt x="1495" y="568"/>
                    <a:pt x="1482" y="573"/>
                  </a:cubicBezTo>
                  <a:cubicBezTo>
                    <a:pt x="1482" y="575"/>
                    <a:pt x="1482" y="575"/>
                    <a:pt x="1484" y="575"/>
                  </a:cubicBezTo>
                  <a:cubicBezTo>
                    <a:pt x="1486" y="575"/>
                    <a:pt x="1490" y="575"/>
                    <a:pt x="1496" y="574"/>
                  </a:cubicBezTo>
                  <a:cubicBezTo>
                    <a:pt x="1498" y="573"/>
                    <a:pt x="1500" y="573"/>
                    <a:pt x="1502" y="573"/>
                  </a:cubicBezTo>
                  <a:cubicBezTo>
                    <a:pt x="1508" y="573"/>
                    <a:pt x="1506" y="576"/>
                    <a:pt x="1496" y="581"/>
                  </a:cubicBezTo>
                  <a:cubicBezTo>
                    <a:pt x="1471" y="587"/>
                    <a:pt x="1471" y="595"/>
                    <a:pt x="1482" y="595"/>
                  </a:cubicBezTo>
                  <a:cubicBezTo>
                    <a:pt x="1483" y="595"/>
                    <a:pt x="1484" y="595"/>
                    <a:pt x="1484" y="595"/>
                  </a:cubicBezTo>
                  <a:cubicBezTo>
                    <a:pt x="1488" y="595"/>
                    <a:pt x="1491" y="594"/>
                    <a:pt x="1493" y="594"/>
                  </a:cubicBezTo>
                  <a:cubicBezTo>
                    <a:pt x="1498" y="594"/>
                    <a:pt x="1498" y="596"/>
                    <a:pt x="1498" y="599"/>
                  </a:cubicBezTo>
                  <a:cubicBezTo>
                    <a:pt x="1499" y="602"/>
                    <a:pt x="1499" y="605"/>
                    <a:pt x="1512" y="606"/>
                  </a:cubicBezTo>
                  <a:lnTo>
                    <a:pt x="1514" y="612"/>
                  </a:lnTo>
                  <a:cubicBezTo>
                    <a:pt x="1514" y="613"/>
                    <a:pt x="1511" y="614"/>
                    <a:pt x="1508" y="614"/>
                  </a:cubicBezTo>
                  <a:cubicBezTo>
                    <a:pt x="1505" y="614"/>
                    <a:pt x="1500" y="613"/>
                    <a:pt x="1500" y="611"/>
                  </a:cubicBezTo>
                  <a:lnTo>
                    <a:pt x="1487" y="616"/>
                  </a:lnTo>
                  <a:cubicBezTo>
                    <a:pt x="1488" y="622"/>
                    <a:pt x="1488" y="625"/>
                    <a:pt x="1501" y="627"/>
                  </a:cubicBezTo>
                  <a:cubicBezTo>
                    <a:pt x="1510" y="626"/>
                    <a:pt x="1516" y="626"/>
                    <a:pt x="1519" y="626"/>
                  </a:cubicBezTo>
                  <a:cubicBezTo>
                    <a:pt x="1525" y="626"/>
                    <a:pt x="1520" y="627"/>
                    <a:pt x="1502" y="630"/>
                  </a:cubicBezTo>
                  <a:cubicBezTo>
                    <a:pt x="1489" y="632"/>
                    <a:pt x="1477" y="637"/>
                    <a:pt x="1490" y="638"/>
                  </a:cubicBezTo>
                  <a:cubicBezTo>
                    <a:pt x="1492" y="638"/>
                    <a:pt x="1494" y="638"/>
                    <a:pt x="1496" y="638"/>
                  </a:cubicBezTo>
                  <a:cubicBezTo>
                    <a:pt x="1514" y="638"/>
                    <a:pt x="1502" y="642"/>
                    <a:pt x="1490" y="645"/>
                  </a:cubicBezTo>
                  <a:cubicBezTo>
                    <a:pt x="1464" y="645"/>
                    <a:pt x="1464" y="645"/>
                    <a:pt x="1491" y="654"/>
                  </a:cubicBezTo>
                  <a:cubicBezTo>
                    <a:pt x="1492" y="659"/>
                    <a:pt x="1507" y="670"/>
                    <a:pt x="1508" y="679"/>
                  </a:cubicBezTo>
                  <a:cubicBezTo>
                    <a:pt x="1510" y="692"/>
                    <a:pt x="1510" y="697"/>
                    <a:pt x="1498" y="703"/>
                  </a:cubicBezTo>
                  <a:cubicBezTo>
                    <a:pt x="1496" y="703"/>
                    <a:pt x="1493" y="704"/>
                    <a:pt x="1492" y="704"/>
                  </a:cubicBezTo>
                  <a:lnTo>
                    <a:pt x="1492" y="704"/>
                  </a:lnTo>
                  <a:cubicBezTo>
                    <a:pt x="1496" y="703"/>
                    <a:pt x="1499" y="703"/>
                    <a:pt x="1502" y="703"/>
                  </a:cubicBezTo>
                  <a:cubicBezTo>
                    <a:pt x="1511" y="703"/>
                    <a:pt x="1512" y="707"/>
                    <a:pt x="1512" y="713"/>
                  </a:cubicBezTo>
                  <a:cubicBezTo>
                    <a:pt x="1500" y="724"/>
                    <a:pt x="1515" y="729"/>
                    <a:pt x="1528" y="730"/>
                  </a:cubicBezTo>
                  <a:cubicBezTo>
                    <a:pt x="1527" y="726"/>
                    <a:pt x="1527" y="723"/>
                    <a:pt x="1527" y="723"/>
                  </a:cubicBezTo>
                  <a:cubicBezTo>
                    <a:pt x="1534" y="722"/>
                    <a:pt x="1539" y="722"/>
                    <a:pt x="1542" y="722"/>
                  </a:cubicBezTo>
                  <a:cubicBezTo>
                    <a:pt x="1553" y="722"/>
                    <a:pt x="1551" y="725"/>
                    <a:pt x="1542" y="731"/>
                  </a:cubicBezTo>
                  <a:cubicBezTo>
                    <a:pt x="1542" y="734"/>
                    <a:pt x="1528" y="735"/>
                    <a:pt x="1516" y="738"/>
                  </a:cubicBezTo>
                  <a:cubicBezTo>
                    <a:pt x="1502" y="740"/>
                    <a:pt x="1490" y="745"/>
                    <a:pt x="1490" y="748"/>
                  </a:cubicBezTo>
                  <a:cubicBezTo>
                    <a:pt x="1490" y="750"/>
                    <a:pt x="1490" y="752"/>
                    <a:pt x="1494" y="752"/>
                  </a:cubicBezTo>
                  <a:cubicBezTo>
                    <a:pt x="1496" y="752"/>
                    <a:pt x="1499" y="751"/>
                    <a:pt x="1503" y="749"/>
                  </a:cubicBezTo>
                  <a:cubicBezTo>
                    <a:pt x="1509" y="748"/>
                    <a:pt x="1512" y="748"/>
                    <a:pt x="1514" y="748"/>
                  </a:cubicBezTo>
                  <a:cubicBezTo>
                    <a:pt x="1517" y="748"/>
                    <a:pt x="1517" y="749"/>
                    <a:pt x="1517" y="750"/>
                  </a:cubicBezTo>
                  <a:cubicBezTo>
                    <a:pt x="1517" y="753"/>
                    <a:pt x="1518" y="757"/>
                    <a:pt x="1532" y="758"/>
                  </a:cubicBezTo>
                  <a:cubicBezTo>
                    <a:pt x="1534" y="757"/>
                    <a:pt x="1537" y="757"/>
                    <a:pt x="1538" y="757"/>
                  </a:cubicBezTo>
                  <a:cubicBezTo>
                    <a:pt x="1544" y="757"/>
                    <a:pt x="1545" y="760"/>
                    <a:pt x="1545" y="762"/>
                  </a:cubicBezTo>
                  <a:cubicBezTo>
                    <a:pt x="1533" y="767"/>
                    <a:pt x="1533" y="774"/>
                    <a:pt x="1533" y="774"/>
                  </a:cubicBezTo>
                  <a:lnTo>
                    <a:pt x="1520" y="775"/>
                  </a:lnTo>
                  <a:cubicBezTo>
                    <a:pt x="1511" y="777"/>
                    <a:pt x="1502" y="779"/>
                    <a:pt x="1495" y="783"/>
                  </a:cubicBezTo>
                  <a:cubicBezTo>
                    <a:pt x="1495" y="784"/>
                    <a:pt x="1498" y="784"/>
                    <a:pt x="1501" y="784"/>
                  </a:cubicBezTo>
                  <a:cubicBezTo>
                    <a:pt x="1505" y="784"/>
                    <a:pt x="1508" y="784"/>
                    <a:pt x="1508" y="784"/>
                  </a:cubicBezTo>
                  <a:cubicBezTo>
                    <a:pt x="1508" y="784"/>
                    <a:pt x="1508" y="784"/>
                    <a:pt x="1509" y="784"/>
                  </a:cubicBezTo>
                  <a:cubicBezTo>
                    <a:pt x="1521" y="784"/>
                    <a:pt x="1530" y="856"/>
                    <a:pt x="1532" y="864"/>
                  </a:cubicBezTo>
                  <a:cubicBezTo>
                    <a:pt x="1522" y="871"/>
                    <a:pt x="1520" y="878"/>
                    <a:pt x="1527" y="878"/>
                  </a:cubicBezTo>
                  <a:cubicBezTo>
                    <a:pt x="1528" y="878"/>
                    <a:pt x="1530" y="878"/>
                    <a:pt x="1533" y="877"/>
                  </a:cubicBezTo>
                  <a:cubicBezTo>
                    <a:pt x="1534" y="877"/>
                    <a:pt x="1534" y="877"/>
                    <a:pt x="1535" y="877"/>
                  </a:cubicBezTo>
                  <a:cubicBezTo>
                    <a:pt x="1546" y="877"/>
                    <a:pt x="1547" y="891"/>
                    <a:pt x="1549" y="909"/>
                  </a:cubicBezTo>
                  <a:cubicBezTo>
                    <a:pt x="1553" y="929"/>
                    <a:pt x="1554" y="944"/>
                    <a:pt x="1565" y="944"/>
                  </a:cubicBezTo>
                  <a:cubicBezTo>
                    <a:pt x="1566" y="944"/>
                    <a:pt x="1567" y="944"/>
                    <a:pt x="1567" y="944"/>
                  </a:cubicBezTo>
                  <a:cubicBezTo>
                    <a:pt x="1567" y="944"/>
                    <a:pt x="1567" y="947"/>
                    <a:pt x="1569" y="953"/>
                  </a:cubicBezTo>
                  <a:cubicBezTo>
                    <a:pt x="1570" y="960"/>
                    <a:pt x="1583" y="963"/>
                    <a:pt x="1583" y="966"/>
                  </a:cubicBezTo>
                  <a:cubicBezTo>
                    <a:pt x="1595" y="967"/>
                    <a:pt x="1597" y="970"/>
                    <a:pt x="1589" y="970"/>
                  </a:cubicBezTo>
                  <a:cubicBezTo>
                    <a:pt x="1588" y="970"/>
                    <a:pt x="1586" y="970"/>
                    <a:pt x="1584" y="970"/>
                  </a:cubicBezTo>
                  <a:cubicBezTo>
                    <a:pt x="1571" y="972"/>
                    <a:pt x="1557" y="974"/>
                    <a:pt x="1558" y="977"/>
                  </a:cubicBezTo>
                  <a:cubicBezTo>
                    <a:pt x="1558" y="980"/>
                    <a:pt x="1562" y="981"/>
                    <a:pt x="1567" y="981"/>
                  </a:cubicBezTo>
                  <a:cubicBezTo>
                    <a:pt x="1572" y="981"/>
                    <a:pt x="1579" y="980"/>
                    <a:pt x="1585" y="979"/>
                  </a:cubicBezTo>
                  <a:cubicBezTo>
                    <a:pt x="1588" y="978"/>
                    <a:pt x="1591" y="978"/>
                    <a:pt x="1593" y="978"/>
                  </a:cubicBezTo>
                  <a:cubicBezTo>
                    <a:pt x="1598" y="978"/>
                    <a:pt x="1599" y="980"/>
                    <a:pt x="1599" y="980"/>
                  </a:cubicBezTo>
                  <a:cubicBezTo>
                    <a:pt x="1599" y="983"/>
                    <a:pt x="1599" y="983"/>
                    <a:pt x="1585" y="986"/>
                  </a:cubicBezTo>
                  <a:lnTo>
                    <a:pt x="1560" y="989"/>
                  </a:lnTo>
                  <a:lnTo>
                    <a:pt x="1560" y="992"/>
                  </a:lnTo>
                  <a:cubicBezTo>
                    <a:pt x="1563" y="992"/>
                    <a:pt x="1565" y="992"/>
                    <a:pt x="1567" y="992"/>
                  </a:cubicBezTo>
                  <a:cubicBezTo>
                    <a:pt x="1573" y="992"/>
                    <a:pt x="1573" y="993"/>
                    <a:pt x="1573" y="993"/>
                  </a:cubicBezTo>
                  <a:cubicBezTo>
                    <a:pt x="1574" y="997"/>
                    <a:pt x="1574" y="997"/>
                    <a:pt x="1547" y="1000"/>
                  </a:cubicBezTo>
                  <a:cubicBezTo>
                    <a:pt x="1525" y="1004"/>
                    <a:pt x="1522" y="1007"/>
                    <a:pt x="1539" y="1007"/>
                  </a:cubicBezTo>
                  <a:cubicBezTo>
                    <a:pt x="1542" y="1007"/>
                    <a:pt x="1545" y="1007"/>
                    <a:pt x="1548" y="1007"/>
                  </a:cubicBezTo>
                  <a:lnTo>
                    <a:pt x="1562" y="1011"/>
                  </a:lnTo>
                  <a:cubicBezTo>
                    <a:pt x="1536" y="1018"/>
                    <a:pt x="1563" y="1020"/>
                    <a:pt x="1576" y="1021"/>
                  </a:cubicBezTo>
                  <a:cubicBezTo>
                    <a:pt x="1554" y="1027"/>
                    <a:pt x="1552" y="1031"/>
                    <a:pt x="1569" y="1031"/>
                  </a:cubicBezTo>
                  <a:cubicBezTo>
                    <a:pt x="1571" y="1031"/>
                    <a:pt x="1574" y="1031"/>
                    <a:pt x="1578" y="1030"/>
                  </a:cubicBezTo>
                  <a:cubicBezTo>
                    <a:pt x="1580" y="1030"/>
                    <a:pt x="1583" y="1030"/>
                    <a:pt x="1584" y="1030"/>
                  </a:cubicBezTo>
                  <a:cubicBezTo>
                    <a:pt x="1590" y="1030"/>
                    <a:pt x="1588" y="1033"/>
                    <a:pt x="1579" y="1037"/>
                  </a:cubicBezTo>
                  <a:cubicBezTo>
                    <a:pt x="1566" y="1042"/>
                    <a:pt x="1566" y="1045"/>
                    <a:pt x="1567" y="1051"/>
                  </a:cubicBezTo>
                  <a:cubicBezTo>
                    <a:pt x="1581" y="1052"/>
                    <a:pt x="1583" y="1074"/>
                    <a:pt x="1587" y="1099"/>
                  </a:cubicBezTo>
                  <a:cubicBezTo>
                    <a:pt x="1590" y="1125"/>
                    <a:pt x="1592" y="1143"/>
                    <a:pt x="1603" y="1143"/>
                  </a:cubicBezTo>
                  <a:cubicBezTo>
                    <a:pt x="1604" y="1143"/>
                    <a:pt x="1605" y="1143"/>
                    <a:pt x="1606" y="1143"/>
                  </a:cubicBezTo>
                  <a:lnTo>
                    <a:pt x="1606" y="1143"/>
                  </a:lnTo>
                  <a:cubicBezTo>
                    <a:pt x="1606" y="1146"/>
                    <a:pt x="1606" y="1146"/>
                    <a:pt x="1593" y="1152"/>
                  </a:cubicBezTo>
                  <a:cubicBezTo>
                    <a:pt x="1582" y="1153"/>
                    <a:pt x="1580" y="1155"/>
                    <a:pt x="1597" y="1155"/>
                  </a:cubicBezTo>
                  <a:cubicBezTo>
                    <a:pt x="1600" y="1155"/>
                    <a:pt x="1603" y="1155"/>
                    <a:pt x="1607" y="1155"/>
                  </a:cubicBezTo>
                  <a:cubicBezTo>
                    <a:pt x="1620" y="1156"/>
                    <a:pt x="1634" y="1154"/>
                    <a:pt x="1607" y="1158"/>
                  </a:cubicBezTo>
                  <a:cubicBezTo>
                    <a:pt x="1594" y="1161"/>
                    <a:pt x="1594" y="1166"/>
                    <a:pt x="1597" y="1178"/>
                  </a:cubicBezTo>
                  <a:cubicBezTo>
                    <a:pt x="1598" y="1188"/>
                    <a:pt x="1599" y="1199"/>
                    <a:pt x="1609" y="1199"/>
                  </a:cubicBezTo>
                  <a:cubicBezTo>
                    <a:pt x="1610" y="1199"/>
                    <a:pt x="1611" y="1199"/>
                    <a:pt x="1612" y="1199"/>
                  </a:cubicBezTo>
                  <a:cubicBezTo>
                    <a:pt x="1621" y="1202"/>
                    <a:pt x="1624" y="1203"/>
                    <a:pt x="1621" y="1203"/>
                  </a:cubicBezTo>
                  <a:cubicBezTo>
                    <a:pt x="1620" y="1203"/>
                    <a:pt x="1617" y="1202"/>
                    <a:pt x="1612" y="1202"/>
                  </a:cubicBezTo>
                  <a:cubicBezTo>
                    <a:pt x="1585" y="1202"/>
                    <a:pt x="1574" y="1220"/>
                    <a:pt x="1602" y="1226"/>
                  </a:cubicBezTo>
                  <a:cubicBezTo>
                    <a:pt x="1602" y="1228"/>
                    <a:pt x="1602" y="1231"/>
                    <a:pt x="1590" y="1233"/>
                  </a:cubicBezTo>
                  <a:cubicBezTo>
                    <a:pt x="1590" y="1237"/>
                    <a:pt x="1590" y="1240"/>
                    <a:pt x="1604" y="1247"/>
                  </a:cubicBezTo>
                  <a:lnTo>
                    <a:pt x="1607" y="1268"/>
                  </a:lnTo>
                  <a:cubicBezTo>
                    <a:pt x="1608" y="1275"/>
                    <a:pt x="1621" y="1278"/>
                    <a:pt x="1621" y="1278"/>
                  </a:cubicBezTo>
                  <a:cubicBezTo>
                    <a:pt x="1622" y="1280"/>
                    <a:pt x="1622" y="1281"/>
                    <a:pt x="1622" y="1282"/>
                  </a:cubicBezTo>
                  <a:lnTo>
                    <a:pt x="1622" y="1282"/>
                  </a:lnTo>
                  <a:cubicBezTo>
                    <a:pt x="1609" y="1284"/>
                    <a:pt x="1611" y="1300"/>
                    <a:pt x="1613" y="1321"/>
                  </a:cubicBezTo>
                  <a:cubicBezTo>
                    <a:pt x="1617" y="1342"/>
                    <a:pt x="1619" y="1361"/>
                    <a:pt x="1606" y="1366"/>
                  </a:cubicBezTo>
                  <a:cubicBezTo>
                    <a:pt x="1606" y="1366"/>
                    <a:pt x="1607" y="1369"/>
                    <a:pt x="1620" y="1370"/>
                  </a:cubicBezTo>
                  <a:cubicBezTo>
                    <a:pt x="1623" y="1370"/>
                    <a:pt x="1626" y="1370"/>
                    <a:pt x="1629" y="1370"/>
                  </a:cubicBezTo>
                  <a:cubicBezTo>
                    <a:pt x="1646" y="1370"/>
                    <a:pt x="1645" y="1373"/>
                    <a:pt x="1634" y="1378"/>
                  </a:cubicBezTo>
                  <a:cubicBezTo>
                    <a:pt x="1609" y="1385"/>
                    <a:pt x="1610" y="1396"/>
                    <a:pt x="1633" y="1396"/>
                  </a:cubicBezTo>
                  <a:cubicBezTo>
                    <a:pt x="1634" y="1396"/>
                    <a:pt x="1635" y="1396"/>
                    <a:pt x="1636" y="1396"/>
                  </a:cubicBezTo>
                  <a:lnTo>
                    <a:pt x="1636" y="1396"/>
                  </a:lnTo>
                  <a:lnTo>
                    <a:pt x="1624" y="1398"/>
                  </a:lnTo>
                  <a:cubicBezTo>
                    <a:pt x="1599" y="1405"/>
                    <a:pt x="1610" y="1412"/>
                    <a:pt x="1633" y="1412"/>
                  </a:cubicBezTo>
                  <a:cubicBezTo>
                    <a:pt x="1635" y="1412"/>
                    <a:pt x="1636" y="1412"/>
                    <a:pt x="1638" y="1412"/>
                  </a:cubicBezTo>
                  <a:lnTo>
                    <a:pt x="1638" y="1412"/>
                  </a:lnTo>
                  <a:cubicBezTo>
                    <a:pt x="1626" y="1417"/>
                    <a:pt x="1612" y="1422"/>
                    <a:pt x="1626" y="1423"/>
                  </a:cubicBezTo>
                  <a:cubicBezTo>
                    <a:pt x="1627" y="1426"/>
                    <a:pt x="1627" y="1426"/>
                    <a:pt x="1600" y="1430"/>
                  </a:cubicBezTo>
                  <a:cubicBezTo>
                    <a:pt x="1588" y="1432"/>
                    <a:pt x="1574" y="1434"/>
                    <a:pt x="1574" y="1438"/>
                  </a:cubicBezTo>
                  <a:cubicBezTo>
                    <a:pt x="1575" y="1438"/>
                    <a:pt x="1577" y="1439"/>
                    <a:pt x="1580" y="1439"/>
                  </a:cubicBezTo>
                  <a:cubicBezTo>
                    <a:pt x="1585" y="1439"/>
                    <a:pt x="1593" y="1438"/>
                    <a:pt x="1601" y="1437"/>
                  </a:cubicBezTo>
                  <a:lnTo>
                    <a:pt x="1602" y="1442"/>
                  </a:lnTo>
                  <a:cubicBezTo>
                    <a:pt x="1602" y="1442"/>
                    <a:pt x="1602" y="1444"/>
                    <a:pt x="1608" y="1444"/>
                  </a:cubicBezTo>
                  <a:cubicBezTo>
                    <a:pt x="1610" y="1444"/>
                    <a:pt x="1612" y="1444"/>
                    <a:pt x="1616" y="1443"/>
                  </a:cubicBezTo>
                  <a:cubicBezTo>
                    <a:pt x="1618" y="1443"/>
                    <a:pt x="1620" y="1443"/>
                    <a:pt x="1621" y="1443"/>
                  </a:cubicBezTo>
                  <a:cubicBezTo>
                    <a:pt x="1628" y="1443"/>
                    <a:pt x="1629" y="1445"/>
                    <a:pt x="1629" y="1448"/>
                  </a:cubicBezTo>
                  <a:cubicBezTo>
                    <a:pt x="1623" y="1449"/>
                    <a:pt x="1622" y="1450"/>
                    <a:pt x="1625" y="1450"/>
                  </a:cubicBezTo>
                  <a:cubicBezTo>
                    <a:pt x="1628" y="1450"/>
                    <a:pt x="1635" y="1448"/>
                    <a:pt x="1643" y="1445"/>
                  </a:cubicBezTo>
                  <a:cubicBezTo>
                    <a:pt x="1651" y="1445"/>
                    <a:pt x="1660" y="1443"/>
                    <a:pt x="1665" y="1443"/>
                  </a:cubicBezTo>
                  <a:cubicBezTo>
                    <a:pt x="1667" y="1443"/>
                    <a:pt x="1668" y="1444"/>
                    <a:pt x="1668" y="1444"/>
                  </a:cubicBezTo>
                  <a:lnTo>
                    <a:pt x="1695" y="1441"/>
                  </a:lnTo>
                  <a:cubicBezTo>
                    <a:pt x="1721" y="1437"/>
                    <a:pt x="1735" y="1435"/>
                    <a:pt x="1747" y="1426"/>
                  </a:cubicBezTo>
                  <a:cubicBezTo>
                    <a:pt x="1756" y="1414"/>
                    <a:pt x="1767" y="1404"/>
                    <a:pt x="1753" y="1404"/>
                  </a:cubicBezTo>
                  <a:cubicBezTo>
                    <a:pt x="1751" y="1404"/>
                    <a:pt x="1748" y="1404"/>
                    <a:pt x="1744" y="1405"/>
                  </a:cubicBezTo>
                  <a:cubicBezTo>
                    <a:pt x="1744" y="1405"/>
                    <a:pt x="1730" y="1404"/>
                    <a:pt x="1730" y="1401"/>
                  </a:cubicBezTo>
                  <a:cubicBezTo>
                    <a:pt x="1730" y="1397"/>
                    <a:pt x="1742" y="1393"/>
                    <a:pt x="1742" y="1393"/>
                  </a:cubicBezTo>
                  <a:cubicBezTo>
                    <a:pt x="1756" y="1391"/>
                    <a:pt x="1754" y="1378"/>
                    <a:pt x="1753" y="1362"/>
                  </a:cubicBezTo>
                  <a:cubicBezTo>
                    <a:pt x="1750" y="1345"/>
                    <a:pt x="1749" y="1336"/>
                    <a:pt x="1762" y="1330"/>
                  </a:cubicBezTo>
                  <a:cubicBezTo>
                    <a:pt x="1774" y="1324"/>
                    <a:pt x="1774" y="1322"/>
                    <a:pt x="1774" y="1322"/>
                  </a:cubicBezTo>
                  <a:lnTo>
                    <a:pt x="1774" y="1322"/>
                  </a:lnTo>
                  <a:cubicBezTo>
                    <a:pt x="1773" y="1322"/>
                    <a:pt x="1773" y="1322"/>
                    <a:pt x="1773" y="1322"/>
                  </a:cubicBezTo>
                  <a:cubicBezTo>
                    <a:pt x="1760" y="1322"/>
                    <a:pt x="1758" y="1305"/>
                    <a:pt x="1756" y="1284"/>
                  </a:cubicBezTo>
                  <a:cubicBezTo>
                    <a:pt x="1753" y="1263"/>
                    <a:pt x="1751" y="1242"/>
                    <a:pt x="1739" y="1242"/>
                  </a:cubicBezTo>
                  <a:cubicBezTo>
                    <a:pt x="1738" y="1242"/>
                    <a:pt x="1737" y="1242"/>
                    <a:pt x="1737" y="1242"/>
                  </a:cubicBezTo>
                  <a:lnTo>
                    <a:pt x="1737" y="1236"/>
                  </a:lnTo>
                  <a:cubicBezTo>
                    <a:pt x="1749" y="1235"/>
                    <a:pt x="1749" y="1228"/>
                    <a:pt x="1748" y="1222"/>
                  </a:cubicBezTo>
                  <a:cubicBezTo>
                    <a:pt x="1735" y="1218"/>
                    <a:pt x="1733" y="1211"/>
                    <a:pt x="1733" y="1211"/>
                  </a:cubicBezTo>
                  <a:cubicBezTo>
                    <a:pt x="1747" y="1210"/>
                    <a:pt x="1746" y="1207"/>
                    <a:pt x="1746" y="1200"/>
                  </a:cubicBezTo>
                  <a:cubicBezTo>
                    <a:pt x="1745" y="1195"/>
                    <a:pt x="1745" y="1192"/>
                    <a:pt x="1738" y="1192"/>
                  </a:cubicBezTo>
                  <a:cubicBezTo>
                    <a:pt x="1736" y="1192"/>
                    <a:pt x="1734" y="1193"/>
                    <a:pt x="1731" y="1193"/>
                  </a:cubicBezTo>
                  <a:cubicBezTo>
                    <a:pt x="1729" y="1181"/>
                    <a:pt x="1732" y="1167"/>
                    <a:pt x="1740" y="1157"/>
                  </a:cubicBezTo>
                  <a:cubicBezTo>
                    <a:pt x="1753" y="1152"/>
                    <a:pt x="1739" y="1150"/>
                    <a:pt x="1726" y="1149"/>
                  </a:cubicBezTo>
                  <a:cubicBezTo>
                    <a:pt x="1721" y="1150"/>
                    <a:pt x="1717" y="1150"/>
                    <a:pt x="1713" y="1150"/>
                  </a:cubicBezTo>
                  <a:cubicBezTo>
                    <a:pt x="1705" y="1150"/>
                    <a:pt x="1699" y="1149"/>
                    <a:pt x="1699" y="1147"/>
                  </a:cubicBezTo>
                  <a:lnTo>
                    <a:pt x="1726" y="1144"/>
                  </a:lnTo>
                  <a:cubicBezTo>
                    <a:pt x="1730" y="1144"/>
                    <a:pt x="1732" y="1144"/>
                    <a:pt x="1734" y="1144"/>
                  </a:cubicBezTo>
                  <a:cubicBezTo>
                    <a:pt x="1739" y="1144"/>
                    <a:pt x="1739" y="1143"/>
                    <a:pt x="1738" y="1138"/>
                  </a:cubicBezTo>
                  <a:lnTo>
                    <a:pt x="1737" y="1133"/>
                  </a:lnTo>
                  <a:cubicBezTo>
                    <a:pt x="1736" y="1133"/>
                    <a:pt x="1735" y="1133"/>
                    <a:pt x="1735" y="1133"/>
                  </a:cubicBezTo>
                  <a:cubicBezTo>
                    <a:pt x="1724" y="1133"/>
                    <a:pt x="1722" y="1118"/>
                    <a:pt x="1720" y="1098"/>
                  </a:cubicBezTo>
                  <a:cubicBezTo>
                    <a:pt x="1717" y="1072"/>
                    <a:pt x="1716" y="1062"/>
                    <a:pt x="1705" y="1062"/>
                  </a:cubicBezTo>
                  <a:cubicBezTo>
                    <a:pt x="1704" y="1062"/>
                    <a:pt x="1703" y="1062"/>
                    <a:pt x="1702" y="1062"/>
                  </a:cubicBezTo>
                  <a:cubicBezTo>
                    <a:pt x="1699" y="1062"/>
                    <a:pt x="1697" y="1062"/>
                    <a:pt x="1696" y="1062"/>
                  </a:cubicBezTo>
                  <a:cubicBezTo>
                    <a:pt x="1689" y="1062"/>
                    <a:pt x="1691" y="1059"/>
                    <a:pt x="1700" y="1049"/>
                  </a:cubicBezTo>
                  <a:cubicBezTo>
                    <a:pt x="1737" y="1025"/>
                    <a:pt x="1737" y="1025"/>
                    <a:pt x="1723" y="1024"/>
                  </a:cubicBezTo>
                  <a:lnTo>
                    <a:pt x="1723" y="1024"/>
                  </a:lnTo>
                  <a:cubicBezTo>
                    <a:pt x="1724" y="1027"/>
                    <a:pt x="1711" y="1029"/>
                    <a:pt x="1698" y="1032"/>
                  </a:cubicBezTo>
                  <a:cubicBezTo>
                    <a:pt x="1690" y="1033"/>
                    <a:pt x="1684" y="1033"/>
                    <a:pt x="1681" y="1033"/>
                  </a:cubicBezTo>
                  <a:cubicBezTo>
                    <a:pt x="1674" y="1033"/>
                    <a:pt x="1680" y="1030"/>
                    <a:pt x="1698" y="1025"/>
                  </a:cubicBezTo>
                  <a:cubicBezTo>
                    <a:pt x="1723" y="1021"/>
                    <a:pt x="1705" y="978"/>
                    <a:pt x="1679" y="978"/>
                  </a:cubicBezTo>
                  <a:cubicBezTo>
                    <a:pt x="1679" y="978"/>
                    <a:pt x="1679" y="978"/>
                    <a:pt x="1678" y="978"/>
                  </a:cubicBezTo>
                  <a:lnTo>
                    <a:pt x="1691" y="975"/>
                  </a:lnTo>
                  <a:cubicBezTo>
                    <a:pt x="1704" y="973"/>
                    <a:pt x="1704" y="971"/>
                    <a:pt x="1702" y="959"/>
                  </a:cubicBezTo>
                  <a:cubicBezTo>
                    <a:pt x="1702" y="952"/>
                    <a:pt x="1701" y="949"/>
                    <a:pt x="1701" y="949"/>
                  </a:cubicBezTo>
                  <a:cubicBezTo>
                    <a:pt x="1698" y="949"/>
                    <a:pt x="1696" y="949"/>
                    <a:pt x="1694" y="949"/>
                  </a:cubicBezTo>
                  <a:cubicBezTo>
                    <a:pt x="1677" y="949"/>
                    <a:pt x="1688" y="933"/>
                    <a:pt x="1699" y="931"/>
                  </a:cubicBezTo>
                  <a:cubicBezTo>
                    <a:pt x="1712" y="925"/>
                    <a:pt x="1712" y="925"/>
                    <a:pt x="1711" y="919"/>
                  </a:cubicBezTo>
                  <a:cubicBezTo>
                    <a:pt x="1684" y="914"/>
                    <a:pt x="1695" y="897"/>
                    <a:pt x="1708" y="895"/>
                  </a:cubicBezTo>
                  <a:cubicBezTo>
                    <a:pt x="1708" y="895"/>
                    <a:pt x="1708" y="891"/>
                    <a:pt x="1708" y="888"/>
                  </a:cubicBezTo>
                  <a:cubicBezTo>
                    <a:pt x="1694" y="887"/>
                    <a:pt x="1693" y="881"/>
                    <a:pt x="1693" y="878"/>
                  </a:cubicBezTo>
                  <a:cubicBezTo>
                    <a:pt x="1692" y="872"/>
                    <a:pt x="1692" y="868"/>
                    <a:pt x="1688" y="868"/>
                  </a:cubicBezTo>
                  <a:cubicBezTo>
                    <a:pt x="1685" y="868"/>
                    <a:pt x="1683" y="869"/>
                    <a:pt x="1678" y="871"/>
                  </a:cubicBezTo>
                  <a:cubicBezTo>
                    <a:pt x="1670" y="872"/>
                    <a:pt x="1663" y="873"/>
                    <a:pt x="1657" y="873"/>
                  </a:cubicBezTo>
                  <a:cubicBezTo>
                    <a:pt x="1654" y="873"/>
                    <a:pt x="1652" y="872"/>
                    <a:pt x="1652" y="871"/>
                  </a:cubicBezTo>
                  <a:lnTo>
                    <a:pt x="1665" y="870"/>
                  </a:lnTo>
                  <a:cubicBezTo>
                    <a:pt x="1678" y="868"/>
                    <a:pt x="1677" y="859"/>
                    <a:pt x="1675" y="846"/>
                  </a:cubicBezTo>
                  <a:cubicBezTo>
                    <a:pt x="1674" y="831"/>
                    <a:pt x="1673" y="824"/>
                    <a:pt x="1685" y="820"/>
                  </a:cubicBezTo>
                  <a:lnTo>
                    <a:pt x="1672" y="818"/>
                  </a:lnTo>
                  <a:cubicBezTo>
                    <a:pt x="1658" y="817"/>
                    <a:pt x="1658" y="814"/>
                    <a:pt x="1672" y="812"/>
                  </a:cubicBezTo>
                  <a:cubicBezTo>
                    <a:pt x="1684" y="807"/>
                    <a:pt x="1683" y="795"/>
                    <a:pt x="1668" y="790"/>
                  </a:cubicBezTo>
                  <a:lnTo>
                    <a:pt x="1667" y="784"/>
                  </a:lnTo>
                  <a:cubicBezTo>
                    <a:pt x="1692" y="777"/>
                    <a:pt x="1692" y="769"/>
                    <a:pt x="1670" y="769"/>
                  </a:cubicBezTo>
                  <a:cubicBezTo>
                    <a:pt x="1669" y="769"/>
                    <a:pt x="1668" y="769"/>
                    <a:pt x="1666" y="769"/>
                  </a:cubicBezTo>
                  <a:cubicBezTo>
                    <a:pt x="1678" y="767"/>
                    <a:pt x="1678" y="763"/>
                    <a:pt x="1678" y="760"/>
                  </a:cubicBezTo>
                  <a:cubicBezTo>
                    <a:pt x="1664" y="757"/>
                    <a:pt x="1663" y="744"/>
                    <a:pt x="1676" y="742"/>
                  </a:cubicBezTo>
                  <a:lnTo>
                    <a:pt x="1675" y="739"/>
                  </a:lnTo>
                  <a:cubicBezTo>
                    <a:pt x="1662" y="738"/>
                    <a:pt x="1662" y="734"/>
                    <a:pt x="1662" y="732"/>
                  </a:cubicBezTo>
                  <a:cubicBezTo>
                    <a:pt x="1661" y="729"/>
                    <a:pt x="1661" y="725"/>
                    <a:pt x="1647" y="724"/>
                  </a:cubicBezTo>
                  <a:cubicBezTo>
                    <a:pt x="1634" y="723"/>
                    <a:pt x="1634" y="720"/>
                    <a:pt x="1634" y="720"/>
                  </a:cubicBezTo>
                  <a:cubicBezTo>
                    <a:pt x="1633" y="719"/>
                    <a:pt x="1635" y="718"/>
                    <a:pt x="1639" y="718"/>
                  </a:cubicBezTo>
                  <a:cubicBezTo>
                    <a:pt x="1644" y="718"/>
                    <a:pt x="1652" y="719"/>
                    <a:pt x="1659" y="720"/>
                  </a:cubicBezTo>
                  <a:cubicBezTo>
                    <a:pt x="1662" y="720"/>
                    <a:pt x="1663" y="720"/>
                    <a:pt x="1665" y="720"/>
                  </a:cubicBezTo>
                  <a:cubicBezTo>
                    <a:pt x="1673" y="720"/>
                    <a:pt x="1669" y="713"/>
                    <a:pt x="1645" y="708"/>
                  </a:cubicBezTo>
                  <a:cubicBezTo>
                    <a:pt x="1629" y="706"/>
                    <a:pt x="1623" y="705"/>
                    <a:pt x="1625" y="705"/>
                  </a:cubicBezTo>
                  <a:cubicBezTo>
                    <a:pt x="1627" y="705"/>
                    <a:pt x="1634" y="705"/>
                    <a:pt x="1645" y="706"/>
                  </a:cubicBezTo>
                  <a:cubicBezTo>
                    <a:pt x="1651" y="707"/>
                    <a:pt x="1657" y="707"/>
                    <a:pt x="1660" y="707"/>
                  </a:cubicBezTo>
                  <a:cubicBezTo>
                    <a:pt x="1665" y="707"/>
                    <a:pt x="1666" y="706"/>
                    <a:pt x="1658" y="704"/>
                  </a:cubicBezTo>
                  <a:cubicBezTo>
                    <a:pt x="1658" y="704"/>
                    <a:pt x="1657" y="699"/>
                    <a:pt x="1649" y="699"/>
                  </a:cubicBezTo>
                  <a:cubicBezTo>
                    <a:pt x="1647" y="699"/>
                    <a:pt x="1646" y="699"/>
                    <a:pt x="1644" y="699"/>
                  </a:cubicBezTo>
                  <a:lnTo>
                    <a:pt x="1643" y="691"/>
                  </a:lnTo>
                  <a:cubicBezTo>
                    <a:pt x="1655" y="682"/>
                    <a:pt x="1655" y="679"/>
                    <a:pt x="1655" y="676"/>
                  </a:cubicBezTo>
                  <a:cubicBezTo>
                    <a:pt x="1641" y="675"/>
                    <a:pt x="1641" y="675"/>
                    <a:pt x="1654" y="669"/>
                  </a:cubicBezTo>
                  <a:cubicBezTo>
                    <a:pt x="1663" y="668"/>
                    <a:pt x="1665" y="667"/>
                    <a:pt x="1658" y="667"/>
                  </a:cubicBezTo>
                  <a:cubicBezTo>
                    <a:pt x="1654" y="667"/>
                    <a:pt x="1649" y="667"/>
                    <a:pt x="1640" y="668"/>
                  </a:cubicBezTo>
                  <a:cubicBezTo>
                    <a:pt x="1627" y="668"/>
                    <a:pt x="1627" y="665"/>
                    <a:pt x="1639" y="659"/>
                  </a:cubicBezTo>
                  <a:cubicBezTo>
                    <a:pt x="1659" y="657"/>
                    <a:pt x="1664" y="654"/>
                    <a:pt x="1658" y="654"/>
                  </a:cubicBezTo>
                  <a:cubicBezTo>
                    <a:pt x="1657" y="654"/>
                    <a:pt x="1655" y="654"/>
                    <a:pt x="1652" y="655"/>
                  </a:cubicBezTo>
                  <a:cubicBezTo>
                    <a:pt x="1638" y="654"/>
                    <a:pt x="1638" y="650"/>
                    <a:pt x="1638" y="650"/>
                  </a:cubicBezTo>
                  <a:cubicBezTo>
                    <a:pt x="1652" y="648"/>
                    <a:pt x="1648" y="620"/>
                    <a:pt x="1645" y="593"/>
                  </a:cubicBezTo>
                  <a:cubicBezTo>
                    <a:pt x="1644" y="591"/>
                    <a:pt x="1638" y="590"/>
                    <a:pt x="1631" y="590"/>
                  </a:cubicBezTo>
                  <a:cubicBezTo>
                    <a:pt x="1627" y="590"/>
                    <a:pt x="1622" y="590"/>
                    <a:pt x="1618" y="591"/>
                  </a:cubicBezTo>
                  <a:cubicBezTo>
                    <a:pt x="1609" y="592"/>
                    <a:pt x="1604" y="592"/>
                    <a:pt x="1603" y="592"/>
                  </a:cubicBezTo>
                  <a:cubicBezTo>
                    <a:pt x="1600" y="592"/>
                    <a:pt x="1609" y="590"/>
                    <a:pt x="1617" y="587"/>
                  </a:cubicBezTo>
                  <a:cubicBezTo>
                    <a:pt x="1643" y="581"/>
                    <a:pt x="1651" y="576"/>
                    <a:pt x="1642" y="576"/>
                  </a:cubicBezTo>
                  <a:cubicBezTo>
                    <a:pt x="1638" y="576"/>
                    <a:pt x="1629" y="578"/>
                    <a:pt x="1616" y="581"/>
                  </a:cubicBezTo>
                  <a:cubicBezTo>
                    <a:pt x="1604" y="584"/>
                    <a:pt x="1598" y="586"/>
                    <a:pt x="1597" y="586"/>
                  </a:cubicBezTo>
                  <a:cubicBezTo>
                    <a:pt x="1596" y="586"/>
                    <a:pt x="1603" y="584"/>
                    <a:pt x="1616" y="578"/>
                  </a:cubicBezTo>
                  <a:cubicBezTo>
                    <a:pt x="1628" y="573"/>
                    <a:pt x="1628" y="573"/>
                    <a:pt x="1615" y="572"/>
                  </a:cubicBezTo>
                  <a:cubicBezTo>
                    <a:pt x="1612" y="572"/>
                    <a:pt x="1609" y="572"/>
                    <a:pt x="1608" y="572"/>
                  </a:cubicBezTo>
                  <a:cubicBezTo>
                    <a:pt x="1602" y="572"/>
                    <a:pt x="1604" y="570"/>
                    <a:pt x="1615" y="568"/>
                  </a:cubicBezTo>
                  <a:cubicBezTo>
                    <a:pt x="1625" y="564"/>
                    <a:pt x="1636" y="560"/>
                    <a:pt x="1631" y="560"/>
                  </a:cubicBezTo>
                  <a:cubicBezTo>
                    <a:pt x="1630" y="560"/>
                    <a:pt x="1629" y="560"/>
                    <a:pt x="1627" y="560"/>
                  </a:cubicBezTo>
                  <a:cubicBezTo>
                    <a:pt x="1627" y="560"/>
                    <a:pt x="1627" y="557"/>
                    <a:pt x="1639" y="553"/>
                  </a:cubicBezTo>
                  <a:cubicBezTo>
                    <a:pt x="1652" y="547"/>
                    <a:pt x="1638" y="546"/>
                    <a:pt x="1625" y="545"/>
                  </a:cubicBezTo>
                  <a:cubicBezTo>
                    <a:pt x="1598" y="540"/>
                    <a:pt x="1598" y="537"/>
                    <a:pt x="1624" y="536"/>
                  </a:cubicBezTo>
                  <a:cubicBezTo>
                    <a:pt x="1649" y="535"/>
                    <a:pt x="1637" y="522"/>
                    <a:pt x="1612" y="522"/>
                  </a:cubicBezTo>
                  <a:cubicBezTo>
                    <a:pt x="1611" y="522"/>
                    <a:pt x="1610" y="522"/>
                    <a:pt x="1609" y="522"/>
                  </a:cubicBezTo>
                  <a:cubicBezTo>
                    <a:pt x="1598" y="523"/>
                    <a:pt x="1591" y="523"/>
                    <a:pt x="1588" y="523"/>
                  </a:cubicBezTo>
                  <a:cubicBezTo>
                    <a:pt x="1584" y="523"/>
                    <a:pt x="1588" y="522"/>
                    <a:pt x="1595" y="521"/>
                  </a:cubicBezTo>
                  <a:cubicBezTo>
                    <a:pt x="1609" y="519"/>
                    <a:pt x="1608" y="517"/>
                    <a:pt x="1608" y="517"/>
                  </a:cubicBezTo>
                  <a:cubicBezTo>
                    <a:pt x="1608" y="513"/>
                    <a:pt x="1608" y="510"/>
                    <a:pt x="1620" y="508"/>
                  </a:cubicBezTo>
                  <a:cubicBezTo>
                    <a:pt x="1620" y="508"/>
                    <a:pt x="1620" y="504"/>
                    <a:pt x="1607" y="501"/>
                  </a:cubicBezTo>
                  <a:cubicBezTo>
                    <a:pt x="1580" y="499"/>
                    <a:pt x="1591" y="487"/>
                    <a:pt x="1617" y="480"/>
                  </a:cubicBezTo>
                  <a:lnTo>
                    <a:pt x="1603" y="476"/>
                  </a:lnTo>
                  <a:cubicBezTo>
                    <a:pt x="1597" y="477"/>
                    <a:pt x="1591" y="477"/>
                    <a:pt x="1587" y="477"/>
                  </a:cubicBezTo>
                  <a:cubicBezTo>
                    <a:pt x="1572" y="477"/>
                    <a:pt x="1569" y="475"/>
                    <a:pt x="1590" y="472"/>
                  </a:cubicBezTo>
                  <a:lnTo>
                    <a:pt x="1602" y="470"/>
                  </a:lnTo>
                  <a:lnTo>
                    <a:pt x="1602" y="470"/>
                  </a:lnTo>
                  <a:cubicBezTo>
                    <a:pt x="1601" y="470"/>
                    <a:pt x="1600" y="470"/>
                    <a:pt x="1600" y="470"/>
                  </a:cubicBezTo>
                  <a:cubicBezTo>
                    <a:pt x="1577" y="470"/>
                    <a:pt x="1589" y="456"/>
                    <a:pt x="1613" y="453"/>
                  </a:cubicBezTo>
                  <a:cubicBezTo>
                    <a:pt x="1627" y="450"/>
                    <a:pt x="1627" y="450"/>
                    <a:pt x="1627" y="447"/>
                  </a:cubicBezTo>
                  <a:lnTo>
                    <a:pt x="1627" y="447"/>
                  </a:lnTo>
                  <a:lnTo>
                    <a:pt x="1613" y="449"/>
                  </a:lnTo>
                  <a:cubicBezTo>
                    <a:pt x="1605" y="451"/>
                    <a:pt x="1597" y="452"/>
                    <a:pt x="1592" y="452"/>
                  </a:cubicBezTo>
                  <a:cubicBezTo>
                    <a:pt x="1589" y="452"/>
                    <a:pt x="1587" y="451"/>
                    <a:pt x="1587" y="450"/>
                  </a:cubicBezTo>
                  <a:cubicBezTo>
                    <a:pt x="1587" y="447"/>
                    <a:pt x="1587" y="444"/>
                    <a:pt x="1599" y="441"/>
                  </a:cubicBezTo>
                  <a:cubicBezTo>
                    <a:pt x="1610" y="438"/>
                    <a:pt x="1621" y="433"/>
                    <a:pt x="1616" y="433"/>
                  </a:cubicBezTo>
                  <a:cubicBezTo>
                    <a:pt x="1615" y="433"/>
                    <a:pt x="1613" y="433"/>
                    <a:pt x="1611" y="434"/>
                  </a:cubicBezTo>
                  <a:cubicBezTo>
                    <a:pt x="1611" y="434"/>
                    <a:pt x="1611" y="430"/>
                    <a:pt x="1624" y="426"/>
                  </a:cubicBezTo>
                  <a:lnTo>
                    <a:pt x="1622" y="413"/>
                  </a:lnTo>
                  <a:cubicBezTo>
                    <a:pt x="1609" y="413"/>
                    <a:pt x="1608" y="403"/>
                    <a:pt x="1620" y="401"/>
                  </a:cubicBezTo>
                  <a:cubicBezTo>
                    <a:pt x="1619" y="393"/>
                    <a:pt x="1613" y="388"/>
                    <a:pt x="1606" y="387"/>
                  </a:cubicBezTo>
                  <a:cubicBezTo>
                    <a:pt x="1604" y="376"/>
                    <a:pt x="1603" y="371"/>
                    <a:pt x="1616" y="367"/>
                  </a:cubicBezTo>
                  <a:cubicBezTo>
                    <a:pt x="1629" y="364"/>
                    <a:pt x="1629" y="364"/>
                    <a:pt x="1616" y="363"/>
                  </a:cubicBezTo>
                  <a:cubicBezTo>
                    <a:pt x="1613" y="364"/>
                    <a:pt x="1611" y="364"/>
                    <a:pt x="1609" y="364"/>
                  </a:cubicBezTo>
                  <a:cubicBezTo>
                    <a:pt x="1602" y="364"/>
                    <a:pt x="1602" y="360"/>
                    <a:pt x="1601" y="355"/>
                  </a:cubicBezTo>
                  <a:cubicBezTo>
                    <a:pt x="1600" y="349"/>
                    <a:pt x="1600" y="345"/>
                    <a:pt x="1600" y="345"/>
                  </a:cubicBezTo>
                  <a:cubicBezTo>
                    <a:pt x="1594" y="347"/>
                    <a:pt x="1590" y="347"/>
                    <a:pt x="1589" y="347"/>
                  </a:cubicBezTo>
                  <a:cubicBezTo>
                    <a:pt x="1587" y="347"/>
                    <a:pt x="1587" y="346"/>
                    <a:pt x="1587" y="344"/>
                  </a:cubicBezTo>
                  <a:cubicBezTo>
                    <a:pt x="1585" y="338"/>
                    <a:pt x="1597" y="318"/>
                    <a:pt x="1595" y="312"/>
                  </a:cubicBezTo>
                  <a:cubicBezTo>
                    <a:pt x="1594" y="304"/>
                    <a:pt x="1594" y="300"/>
                    <a:pt x="1591" y="300"/>
                  </a:cubicBezTo>
                  <a:cubicBezTo>
                    <a:pt x="1590" y="300"/>
                    <a:pt x="1587" y="303"/>
                    <a:pt x="1581" y="308"/>
                  </a:cubicBezTo>
                  <a:cubicBezTo>
                    <a:pt x="1581" y="310"/>
                    <a:pt x="1579" y="313"/>
                    <a:pt x="1577" y="313"/>
                  </a:cubicBezTo>
                  <a:cubicBezTo>
                    <a:pt x="1576" y="313"/>
                    <a:pt x="1575" y="310"/>
                    <a:pt x="1581" y="302"/>
                  </a:cubicBezTo>
                  <a:cubicBezTo>
                    <a:pt x="1580" y="298"/>
                    <a:pt x="1590" y="275"/>
                    <a:pt x="1588" y="260"/>
                  </a:cubicBezTo>
                  <a:cubicBezTo>
                    <a:pt x="1586" y="246"/>
                    <a:pt x="1586" y="240"/>
                    <a:pt x="1582" y="240"/>
                  </a:cubicBezTo>
                  <a:cubicBezTo>
                    <a:pt x="1581" y="240"/>
                    <a:pt x="1578" y="242"/>
                    <a:pt x="1573" y="245"/>
                  </a:cubicBezTo>
                  <a:cubicBezTo>
                    <a:pt x="1563" y="254"/>
                    <a:pt x="1557" y="258"/>
                    <a:pt x="1555" y="258"/>
                  </a:cubicBezTo>
                  <a:cubicBezTo>
                    <a:pt x="1553" y="258"/>
                    <a:pt x="1559" y="252"/>
                    <a:pt x="1572" y="241"/>
                  </a:cubicBezTo>
                  <a:cubicBezTo>
                    <a:pt x="1589" y="221"/>
                    <a:pt x="1593" y="213"/>
                    <a:pt x="1589" y="213"/>
                  </a:cubicBezTo>
                  <a:cubicBezTo>
                    <a:pt x="1588" y="213"/>
                    <a:pt x="1585" y="214"/>
                    <a:pt x="1582" y="216"/>
                  </a:cubicBezTo>
                  <a:cubicBezTo>
                    <a:pt x="1577" y="217"/>
                    <a:pt x="1574" y="218"/>
                    <a:pt x="1572" y="218"/>
                  </a:cubicBezTo>
                  <a:cubicBezTo>
                    <a:pt x="1569" y="218"/>
                    <a:pt x="1569" y="217"/>
                    <a:pt x="1569" y="214"/>
                  </a:cubicBezTo>
                  <a:cubicBezTo>
                    <a:pt x="1581" y="206"/>
                    <a:pt x="1580" y="200"/>
                    <a:pt x="1566" y="198"/>
                  </a:cubicBezTo>
                  <a:cubicBezTo>
                    <a:pt x="1566" y="194"/>
                    <a:pt x="1566" y="194"/>
                    <a:pt x="1578" y="185"/>
                  </a:cubicBezTo>
                  <a:lnTo>
                    <a:pt x="1576" y="173"/>
                  </a:lnTo>
                  <a:cubicBezTo>
                    <a:pt x="1574" y="174"/>
                    <a:pt x="1572" y="175"/>
                    <a:pt x="1570" y="175"/>
                  </a:cubicBezTo>
                  <a:cubicBezTo>
                    <a:pt x="1552" y="175"/>
                    <a:pt x="1560" y="140"/>
                    <a:pt x="1570" y="124"/>
                  </a:cubicBezTo>
                  <a:cubicBezTo>
                    <a:pt x="1570" y="124"/>
                    <a:pt x="1569" y="122"/>
                    <a:pt x="1566" y="122"/>
                  </a:cubicBezTo>
                  <a:cubicBezTo>
                    <a:pt x="1564" y="122"/>
                    <a:pt x="1561" y="123"/>
                    <a:pt x="1556" y="125"/>
                  </a:cubicBezTo>
                  <a:cubicBezTo>
                    <a:pt x="1546" y="133"/>
                    <a:pt x="1541" y="136"/>
                    <a:pt x="1539" y="136"/>
                  </a:cubicBezTo>
                  <a:cubicBezTo>
                    <a:pt x="1536" y="136"/>
                    <a:pt x="1541" y="129"/>
                    <a:pt x="1555" y="115"/>
                  </a:cubicBezTo>
                  <a:cubicBezTo>
                    <a:pt x="1568" y="102"/>
                    <a:pt x="1574" y="96"/>
                    <a:pt x="1572" y="96"/>
                  </a:cubicBezTo>
                  <a:cubicBezTo>
                    <a:pt x="1571" y="96"/>
                    <a:pt x="1565" y="101"/>
                    <a:pt x="1554" y="109"/>
                  </a:cubicBezTo>
                  <a:cubicBezTo>
                    <a:pt x="1553" y="110"/>
                    <a:pt x="1552" y="111"/>
                    <a:pt x="1550" y="111"/>
                  </a:cubicBezTo>
                  <a:cubicBezTo>
                    <a:pt x="1542" y="111"/>
                    <a:pt x="1541" y="89"/>
                    <a:pt x="1562" y="70"/>
                  </a:cubicBezTo>
                  <a:lnTo>
                    <a:pt x="1585" y="44"/>
                  </a:lnTo>
                  <a:lnTo>
                    <a:pt x="1585" y="44"/>
                  </a:lnTo>
                  <a:cubicBezTo>
                    <a:pt x="1580" y="47"/>
                    <a:pt x="1578" y="48"/>
                    <a:pt x="1576" y="48"/>
                  </a:cubicBezTo>
                  <a:cubicBezTo>
                    <a:pt x="1574" y="48"/>
                    <a:pt x="1574" y="47"/>
                    <a:pt x="1573" y="47"/>
                  </a:cubicBezTo>
                  <a:lnTo>
                    <a:pt x="1571" y="48"/>
                  </a:lnTo>
                  <a:cubicBezTo>
                    <a:pt x="1565" y="56"/>
                    <a:pt x="1556" y="61"/>
                    <a:pt x="1546" y="61"/>
                  </a:cubicBezTo>
                  <a:cubicBezTo>
                    <a:pt x="1543" y="61"/>
                    <a:pt x="1541" y="61"/>
                    <a:pt x="1538" y="60"/>
                  </a:cubicBezTo>
                  <a:cubicBezTo>
                    <a:pt x="1528" y="60"/>
                    <a:pt x="1498" y="72"/>
                    <a:pt x="1487" y="72"/>
                  </a:cubicBezTo>
                  <a:cubicBezTo>
                    <a:pt x="1486" y="72"/>
                    <a:pt x="1486" y="72"/>
                    <a:pt x="1486" y="72"/>
                  </a:cubicBezTo>
                  <a:cubicBezTo>
                    <a:pt x="1475" y="72"/>
                    <a:pt x="1460" y="72"/>
                    <a:pt x="1463" y="59"/>
                  </a:cubicBezTo>
                  <a:cubicBezTo>
                    <a:pt x="1458" y="59"/>
                    <a:pt x="1452" y="59"/>
                    <a:pt x="1434" y="72"/>
                  </a:cubicBezTo>
                  <a:cubicBezTo>
                    <a:pt x="1428" y="78"/>
                    <a:pt x="1422" y="82"/>
                    <a:pt x="1419" y="82"/>
                  </a:cubicBezTo>
                  <a:cubicBezTo>
                    <a:pt x="1416" y="82"/>
                    <a:pt x="1415" y="78"/>
                    <a:pt x="1418" y="71"/>
                  </a:cubicBezTo>
                  <a:lnTo>
                    <a:pt x="1413" y="71"/>
                  </a:lnTo>
                  <a:cubicBezTo>
                    <a:pt x="1396" y="85"/>
                    <a:pt x="1391" y="85"/>
                    <a:pt x="1391" y="85"/>
                  </a:cubicBezTo>
                  <a:cubicBezTo>
                    <a:pt x="1396" y="75"/>
                    <a:pt x="1397" y="66"/>
                    <a:pt x="1394" y="66"/>
                  </a:cubicBezTo>
                  <a:cubicBezTo>
                    <a:pt x="1392" y="66"/>
                    <a:pt x="1390" y="67"/>
                    <a:pt x="1387" y="71"/>
                  </a:cubicBezTo>
                  <a:cubicBezTo>
                    <a:pt x="1382" y="82"/>
                    <a:pt x="1378" y="84"/>
                    <a:pt x="1372" y="84"/>
                  </a:cubicBezTo>
                  <a:cubicBezTo>
                    <a:pt x="1370" y="84"/>
                    <a:pt x="1368" y="84"/>
                    <a:pt x="1366" y="84"/>
                  </a:cubicBezTo>
                  <a:cubicBezTo>
                    <a:pt x="1363" y="77"/>
                    <a:pt x="1320" y="74"/>
                    <a:pt x="1275" y="72"/>
                  </a:cubicBezTo>
                  <a:cubicBezTo>
                    <a:pt x="1252" y="72"/>
                    <a:pt x="1230" y="72"/>
                    <a:pt x="1214" y="74"/>
                  </a:cubicBezTo>
                  <a:cubicBezTo>
                    <a:pt x="1199" y="75"/>
                    <a:pt x="1196" y="77"/>
                    <a:pt x="1195" y="80"/>
                  </a:cubicBezTo>
                  <a:lnTo>
                    <a:pt x="1177" y="80"/>
                  </a:lnTo>
                  <a:cubicBezTo>
                    <a:pt x="1177" y="69"/>
                    <a:pt x="1174" y="65"/>
                    <a:pt x="1170" y="65"/>
                  </a:cubicBezTo>
                  <a:cubicBezTo>
                    <a:pt x="1165" y="65"/>
                    <a:pt x="1157" y="72"/>
                    <a:pt x="1151" y="79"/>
                  </a:cubicBezTo>
                  <a:cubicBezTo>
                    <a:pt x="1149" y="93"/>
                    <a:pt x="1146" y="93"/>
                    <a:pt x="1142" y="93"/>
                  </a:cubicBezTo>
                  <a:cubicBezTo>
                    <a:pt x="1142" y="77"/>
                    <a:pt x="1139" y="70"/>
                    <a:pt x="1135" y="70"/>
                  </a:cubicBezTo>
                  <a:cubicBezTo>
                    <a:pt x="1133" y="70"/>
                    <a:pt x="1129" y="74"/>
                    <a:pt x="1127" y="79"/>
                  </a:cubicBezTo>
                  <a:cubicBezTo>
                    <a:pt x="1125" y="92"/>
                    <a:pt x="1124" y="98"/>
                    <a:pt x="1123" y="98"/>
                  </a:cubicBezTo>
                  <a:cubicBezTo>
                    <a:pt x="1122" y="98"/>
                    <a:pt x="1121" y="92"/>
                    <a:pt x="1121" y="78"/>
                  </a:cubicBezTo>
                  <a:cubicBezTo>
                    <a:pt x="1121" y="66"/>
                    <a:pt x="1120" y="60"/>
                    <a:pt x="1118" y="60"/>
                  </a:cubicBezTo>
                  <a:cubicBezTo>
                    <a:pt x="1115" y="60"/>
                    <a:pt x="1112" y="70"/>
                    <a:pt x="1109" y="91"/>
                  </a:cubicBezTo>
                  <a:cubicBezTo>
                    <a:pt x="1107" y="98"/>
                    <a:pt x="1106" y="102"/>
                    <a:pt x="1105" y="102"/>
                  </a:cubicBezTo>
                  <a:cubicBezTo>
                    <a:pt x="1104" y="102"/>
                    <a:pt x="1104" y="98"/>
                    <a:pt x="1102" y="91"/>
                  </a:cubicBezTo>
                  <a:cubicBezTo>
                    <a:pt x="1100" y="76"/>
                    <a:pt x="1098" y="69"/>
                    <a:pt x="1097" y="69"/>
                  </a:cubicBezTo>
                  <a:cubicBezTo>
                    <a:pt x="1097" y="69"/>
                    <a:pt x="1096" y="72"/>
                    <a:pt x="1096" y="78"/>
                  </a:cubicBezTo>
                  <a:cubicBezTo>
                    <a:pt x="1095" y="91"/>
                    <a:pt x="1093" y="97"/>
                    <a:pt x="1091" y="97"/>
                  </a:cubicBezTo>
                  <a:cubicBezTo>
                    <a:pt x="1090" y="97"/>
                    <a:pt x="1088" y="91"/>
                    <a:pt x="1086" y="77"/>
                  </a:cubicBezTo>
                  <a:cubicBezTo>
                    <a:pt x="1083" y="64"/>
                    <a:pt x="1082" y="58"/>
                    <a:pt x="1081" y="58"/>
                  </a:cubicBezTo>
                  <a:cubicBezTo>
                    <a:pt x="1080" y="58"/>
                    <a:pt x="1079" y="64"/>
                    <a:pt x="1077" y="77"/>
                  </a:cubicBezTo>
                  <a:cubicBezTo>
                    <a:pt x="1076" y="90"/>
                    <a:pt x="1072" y="97"/>
                    <a:pt x="1068" y="97"/>
                  </a:cubicBezTo>
                  <a:cubicBezTo>
                    <a:pt x="1064" y="97"/>
                    <a:pt x="1060" y="90"/>
                    <a:pt x="1058" y="77"/>
                  </a:cubicBezTo>
                  <a:cubicBezTo>
                    <a:pt x="1056" y="77"/>
                    <a:pt x="1054" y="71"/>
                    <a:pt x="1053" y="71"/>
                  </a:cubicBezTo>
                  <a:cubicBezTo>
                    <a:pt x="1053" y="71"/>
                    <a:pt x="1053" y="72"/>
                    <a:pt x="1053" y="77"/>
                  </a:cubicBezTo>
                  <a:lnTo>
                    <a:pt x="1049" y="63"/>
                  </a:lnTo>
                  <a:lnTo>
                    <a:pt x="1042" y="62"/>
                  </a:lnTo>
                  <a:lnTo>
                    <a:pt x="1042" y="76"/>
                  </a:lnTo>
                  <a:cubicBezTo>
                    <a:pt x="1029" y="68"/>
                    <a:pt x="1014" y="63"/>
                    <a:pt x="1000" y="61"/>
                  </a:cubicBezTo>
                  <a:cubicBezTo>
                    <a:pt x="992" y="61"/>
                    <a:pt x="986" y="61"/>
                    <a:pt x="981" y="61"/>
                  </a:cubicBezTo>
                  <a:cubicBezTo>
                    <a:pt x="963" y="61"/>
                    <a:pt x="960" y="63"/>
                    <a:pt x="962" y="74"/>
                  </a:cubicBezTo>
                  <a:cubicBezTo>
                    <a:pt x="963" y="87"/>
                    <a:pt x="963" y="94"/>
                    <a:pt x="961" y="94"/>
                  </a:cubicBezTo>
                  <a:cubicBezTo>
                    <a:pt x="959" y="94"/>
                    <a:pt x="957" y="87"/>
                    <a:pt x="956" y="74"/>
                  </a:cubicBezTo>
                  <a:cubicBezTo>
                    <a:pt x="953" y="74"/>
                    <a:pt x="946" y="60"/>
                    <a:pt x="940" y="60"/>
                  </a:cubicBezTo>
                  <a:cubicBezTo>
                    <a:pt x="934" y="59"/>
                    <a:pt x="928" y="59"/>
                    <a:pt x="928" y="45"/>
                  </a:cubicBezTo>
                  <a:lnTo>
                    <a:pt x="925" y="45"/>
                  </a:lnTo>
                  <a:cubicBezTo>
                    <a:pt x="921" y="61"/>
                    <a:pt x="913" y="67"/>
                    <a:pt x="906" y="67"/>
                  </a:cubicBezTo>
                  <a:cubicBezTo>
                    <a:pt x="900" y="67"/>
                    <a:pt x="894" y="64"/>
                    <a:pt x="890" y="58"/>
                  </a:cubicBezTo>
                  <a:cubicBezTo>
                    <a:pt x="884" y="58"/>
                    <a:pt x="881" y="58"/>
                    <a:pt x="875" y="71"/>
                  </a:cubicBezTo>
                  <a:cubicBezTo>
                    <a:pt x="872" y="77"/>
                    <a:pt x="870" y="80"/>
                    <a:pt x="869" y="80"/>
                  </a:cubicBezTo>
                  <a:cubicBezTo>
                    <a:pt x="868" y="80"/>
                    <a:pt x="867" y="77"/>
                    <a:pt x="865" y="70"/>
                  </a:cubicBezTo>
                  <a:cubicBezTo>
                    <a:pt x="865" y="63"/>
                    <a:pt x="859" y="55"/>
                    <a:pt x="854" y="55"/>
                  </a:cubicBezTo>
                  <a:cubicBezTo>
                    <a:pt x="850" y="55"/>
                    <a:pt x="847" y="59"/>
                    <a:pt x="847" y="70"/>
                  </a:cubicBezTo>
                  <a:lnTo>
                    <a:pt x="844" y="57"/>
                  </a:lnTo>
                  <a:cubicBezTo>
                    <a:pt x="843" y="53"/>
                    <a:pt x="842" y="51"/>
                    <a:pt x="841" y="51"/>
                  </a:cubicBezTo>
                  <a:cubicBezTo>
                    <a:pt x="839" y="51"/>
                    <a:pt x="837" y="61"/>
                    <a:pt x="837" y="70"/>
                  </a:cubicBezTo>
                  <a:cubicBezTo>
                    <a:pt x="837" y="82"/>
                    <a:pt x="837" y="88"/>
                    <a:pt x="836" y="88"/>
                  </a:cubicBezTo>
                  <a:cubicBezTo>
                    <a:pt x="835" y="88"/>
                    <a:pt x="833" y="78"/>
                    <a:pt x="832" y="57"/>
                  </a:cubicBezTo>
                  <a:cubicBezTo>
                    <a:pt x="832" y="41"/>
                    <a:pt x="830" y="34"/>
                    <a:pt x="829" y="34"/>
                  </a:cubicBezTo>
                  <a:cubicBezTo>
                    <a:pt x="829" y="34"/>
                    <a:pt x="828" y="38"/>
                    <a:pt x="828" y="43"/>
                  </a:cubicBezTo>
                  <a:cubicBezTo>
                    <a:pt x="826" y="52"/>
                    <a:pt x="823" y="61"/>
                    <a:pt x="821" y="61"/>
                  </a:cubicBezTo>
                  <a:cubicBezTo>
                    <a:pt x="821" y="61"/>
                    <a:pt x="820" y="60"/>
                    <a:pt x="819" y="56"/>
                  </a:cubicBezTo>
                  <a:cubicBezTo>
                    <a:pt x="816" y="56"/>
                    <a:pt x="812" y="56"/>
                    <a:pt x="812" y="83"/>
                  </a:cubicBezTo>
                  <a:cubicBezTo>
                    <a:pt x="812" y="94"/>
                    <a:pt x="810" y="95"/>
                    <a:pt x="808" y="95"/>
                  </a:cubicBezTo>
                  <a:cubicBezTo>
                    <a:pt x="808" y="95"/>
                    <a:pt x="807" y="95"/>
                    <a:pt x="807" y="95"/>
                  </a:cubicBezTo>
                  <a:cubicBezTo>
                    <a:pt x="806" y="86"/>
                    <a:pt x="807" y="77"/>
                    <a:pt x="809" y="69"/>
                  </a:cubicBezTo>
                  <a:lnTo>
                    <a:pt x="804" y="69"/>
                  </a:lnTo>
                  <a:cubicBezTo>
                    <a:pt x="800" y="69"/>
                    <a:pt x="793" y="56"/>
                    <a:pt x="793" y="42"/>
                  </a:cubicBezTo>
                  <a:cubicBezTo>
                    <a:pt x="792" y="37"/>
                    <a:pt x="791" y="33"/>
                    <a:pt x="791" y="33"/>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9" name="Google Shape;12499;p49"/>
          <p:cNvSpPr/>
          <p:nvPr/>
        </p:nvSpPr>
        <p:spPr>
          <a:xfrm>
            <a:off x="1150263" y="3318473"/>
            <a:ext cx="860278" cy="681909"/>
          </a:xfrm>
          <a:custGeom>
            <a:avLst/>
            <a:gdLst/>
            <a:ahLst/>
            <a:cxnLst/>
            <a:rect l="l" t="t" r="r" b="b"/>
            <a:pathLst>
              <a:path w="16297" h="12918" extrusionOk="0">
                <a:moveTo>
                  <a:pt x="2430" y="0"/>
                </a:moveTo>
                <a:cubicBezTo>
                  <a:pt x="2480" y="42"/>
                  <a:pt x="2541" y="63"/>
                  <a:pt x="2602" y="63"/>
                </a:cubicBezTo>
                <a:cubicBezTo>
                  <a:pt x="2663" y="63"/>
                  <a:pt x="2724" y="42"/>
                  <a:pt x="2774" y="0"/>
                </a:cubicBezTo>
                <a:close/>
                <a:moveTo>
                  <a:pt x="3765" y="0"/>
                </a:moveTo>
                <a:cubicBezTo>
                  <a:pt x="3815" y="42"/>
                  <a:pt x="3875" y="63"/>
                  <a:pt x="3935" y="63"/>
                </a:cubicBezTo>
                <a:cubicBezTo>
                  <a:pt x="3996" y="63"/>
                  <a:pt x="4056" y="42"/>
                  <a:pt x="4106" y="0"/>
                </a:cubicBezTo>
                <a:close/>
                <a:moveTo>
                  <a:pt x="5096" y="0"/>
                </a:moveTo>
                <a:cubicBezTo>
                  <a:pt x="5147" y="42"/>
                  <a:pt x="5208" y="63"/>
                  <a:pt x="5269" y="63"/>
                </a:cubicBezTo>
                <a:cubicBezTo>
                  <a:pt x="5330" y="63"/>
                  <a:pt x="5391" y="42"/>
                  <a:pt x="5441" y="0"/>
                </a:cubicBezTo>
                <a:close/>
                <a:moveTo>
                  <a:pt x="10430" y="0"/>
                </a:moveTo>
                <a:cubicBezTo>
                  <a:pt x="10480" y="42"/>
                  <a:pt x="10541" y="63"/>
                  <a:pt x="10603" y="63"/>
                </a:cubicBezTo>
                <a:cubicBezTo>
                  <a:pt x="10664" y="63"/>
                  <a:pt x="10725" y="42"/>
                  <a:pt x="10775" y="0"/>
                </a:cubicBezTo>
                <a:close/>
                <a:moveTo>
                  <a:pt x="11765" y="0"/>
                </a:moveTo>
                <a:cubicBezTo>
                  <a:pt x="11815" y="42"/>
                  <a:pt x="11876" y="63"/>
                  <a:pt x="11936" y="63"/>
                </a:cubicBezTo>
                <a:cubicBezTo>
                  <a:pt x="11996" y="63"/>
                  <a:pt x="12057" y="42"/>
                  <a:pt x="12107" y="0"/>
                </a:cubicBezTo>
                <a:close/>
                <a:moveTo>
                  <a:pt x="13097" y="0"/>
                </a:moveTo>
                <a:cubicBezTo>
                  <a:pt x="13147" y="42"/>
                  <a:pt x="13208" y="63"/>
                  <a:pt x="13269" y="63"/>
                </a:cubicBezTo>
                <a:cubicBezTo>
                  <a:pt x="13330" y="63"/>
                  <a:pt x="13392" y="42"/>
                  <a:pt x="13442" y="0"/>
                </a:cubicBezTo>
                <a:close/>
                <a:moveTo>
                  <a:pt x="2602" y="856"/>
                </a:moveTo>
                <a:cubicBezTo>
                  <a:pt x="2361" y="856"/>
                  <a:pt x="2242" y="1147"/>
                  <a:pt x="2411" y="1316"/>
                </a:cubicBezTo>
                <a:cubicBezTo>
                  <a:pt x="2466" y="1372"/>
                  <a:pt x="2533" y="1397"/>
                  <a:pt x="2600" y="1397"/>
                </a:cubicBezTo>
                <a:cubicBezTo>
                  <a:pt x="2738" y="1397"/>
                  <a:pt x="2871" y="1288"/>
                  <a:pt x="2871" y="1125"/>
                </a:cubicBezTo>
                <a:cubicBezTo>
                  <a:pt x="2871" y="978"/>
                  <a:pt x="2749" y="856"/>
                  <a:pt x="2602" y="856"/>
                </a:cubicBezTo>
                <a:close/>
                <a:moveTo>
                  <a:pt x="3934" y="856"/>
                </a:moveTo>
                <a:cubicBezTo>
                  <a:pt x="3696" y="856"/>
                  <a:pt x="3573" y="1147"/>
                  <a:pt x="3746" y="1316"/>
                </a:cubicBezTo>
                <a:cubicBezTo>
                  <a:pt x="3801" y="1372"/>
                  <a:pt x="3868" y="1397"/>
                  <a:pt x="3934" y="1397"/>
                </a:cubicBezTo>
                <a:cubicBezTo>
                  <a:pt x="4071" y="1397"/>
                  <a:pt x="4203" y="1288"/>
                  <a:pt x="4203" y="1125"/>
                </a:cubicBezTo>
                <a:cubicBezTo>
                  <a:pt x="4203" y="978"/>
                  <a:pt x="4084" y="856"/>
                  <a:pt x="3934" y="856"/>
                </a:cubicBezTo>
                <a:close/>
                <a:moveTo>
                  <a:pt x="5269" y="856"/>
                </a:moveTo>
                <a:cubicBezTo>
                  <a:pt x="5027" y="856"/>
                  <a:pt x="4908" y="1147"/>
                  <a:pt x="5078" y="1316"/>
                </a:cubicBezTo>
                <a:cubicBezTo>
                  <a:pt x="5132" y="1372"/>
                  <a:pt x="5200" y="1397"/>
                  <a:pt x="5266" y="1397"/>
                </a:cubicBezTo>
                <a:cubicBezTo>
                  <a:pt x="5405" y="1397"/>
                  <a:pt x="5538" y="1288"/>
                  <a:pt x="5538" y="1125"/>
                </a:cubicBezTo>
                <a:cubicBezTo>
                  <a:pt x="5538" y="978"/>
                  <a:pt x="5416" y="856"/>
                  <a:pt x="5269" y="856"/>
                </a:cubicBezTo>
                <a:close/>
                <a:moveTo>
                  <a:pt x="10603" y="856"/>
                </a:moveTo>
                <a:cubicBezTo>
                  <a:pt x="10361" y="856"/>
                  <a:pt x="10242" y="1147"/>
                  <a:pt x="10411" y="1316"/>
                </a:cubicBezTo>
                <a:cubicBezTo>
                  <a:pt x="10466" y="1372"/>
                  <a:pt x="10534" y="1397"/>
                  <a:pt x="10600" y="1397"/>
                </a:cubicBezTo>
                <a:cubicBezTo>
                  <a:pt x="10739" y="1397"/>
                  <a:pt x="10872" y="1288"/>
                  <a:pt x="10872" y="1125"/>
                </a:cubicBezTo>
                <a:cubicBezTo>
                  <a:pt x="10872" y="978"/>
                  <a:pt x="10753" y="856"/>
                  <a:pt x="10603" y="856"/>
                </a:cubicBezTo>
                <a:close/>
                <a:moveTo>
                  <a:pt x="11934" y="856"/>
                </a:moveTo>
                <a:cubicBezTo>
                  <a:pt x="11696" y="856"/>
                  <a:pt x="11574" y="1147"/>
                  <a:pt x="11746" y="1316"/>
                </a:cubicBezTo>
                <a:cubicBezTo>
                  <a:pt x="11801" y="1372"/>
                  <a:pt x="11868" y="1397"/>
                  <a:pt x="11934" y="1397"/>
                </a:cubicBezTo>
                <a:cubicBezTo>
                  <a:pt x="12072" y="1397"/>
                  <a:pt x="12204" y="1288"/>
                  <a:pt x="12204" y="1125"/>
                </a:cubicBezTo>
                <a:cubicBezTo>
                  <a:pt x="12204" y="978"/>
                  <a:pt x="12085" y="856"/>
                  <a:pt x="11938" y="856"/>
                </a:cubicBezTo>
                <a:close/>
                <a:moveTo>
                  <a:pt x="13269" y="856"/>
                </a:moveTo>
                <a:cubicBezTo>
                  <a:pt x="13028" y="856"/>
                  <a:pt x="12909" y="1147"/>
                  <a:pt x="13078" y="1316"/>
                </a:cubicBezTo>
                <a:cubicBezTo>
                  <a:pt x="13133" y="1372"/>
                  <a:pt x="13201" y="1397"/>
                  <a:pt x="13267" y="1397"/>
                </a:cubicBezTo>
                <a:cubicBezTo>
                  <a:pt x="13406" y="1397"/>
                  <a:pt x="13539" y="1288"/>
                  <a:pt x="13539" y="1125"/>
                </a:cubicBezTo>
                <a:cubicBezTo>
                  <a:pt x="13539" y="978"/>
                  <a:pt x="13420" y="856"/>
                  <a:pt x="13269" y="856"/>
                </a:cubicBezTo>
                <a:close/>
                <a:moveTo>
                  <a:pt x="2602" y="2191"/>
                </a:moveTo>
                <a:cubicBezTo>
                  <a:pt x="2361" y="2191"/>
                  <a:pt x="2242" y="2482"/>
                  <a:pt x="2411" y="2651"/>
                </a:cubicBezTo>
                <a:cubicBezTo>
                  <a:pt x="2466" y="2706"/>
                  <a:pt x="2533" y="2731"/>
                  <a:pt x="2599" y="2731"/>
                </a:cubicBezTo>
                <a:cubicBezTo>
                  <a:pt x="2738" y="2731"/>
                  <a:pt x="2871" y="2623"/>
                  <a:pt x="2871" y="2460"/>
                </a:cubicBezTo>
                <a:cubicBezTo>
                  <a:pt x="2871" y="2310"/>
                  <a:pt x="2749" y="2191"/>
                  <a:pt x="2602" y="2191"/>
                </a:cubicBezTo>
                <a:close/>
                <a:moveTo>
                  <a:pt x="3934" y="2191"/>
                </a:moveTo>
                <a:cubicBezTo>
                  <a:pt x="3696" y="2191"/>
                  <a:pt x="3573" y="2482"/>
                  <a:pt x="3746" y="2651"/>
                </a:cubicBezTo>
                <a:cubicBezTo>
                  <a:pt x="3801" y="2706"/>
                  <a:pt x="3868" y="2731"/>
                  <a:pt x="3934" y="2731"/>
                </a:cubicBezTo>
                <a:cubicBezTo>
                  <a:pt x="4071" y="2731"/>
                  <a:pt x="4203" y="2623"/>
                  <a:pt x="4203" y="2460"/>
                </a:cubicBezTo>
                <a:cubicBezTo>
                  <a:pt x="4203" y="2310"/>
                  <a:pt x="4084" y="2191"/>
                  <a:pt x="3934" y="2191"/>
                </a:cubicBezTo>
                <a:close/>
                <a:moveTo>
                  <a:pt x="5269" y="2191"/>
                </a:moveTo>
                <a:cubicBezTo>
                  <a:pt x="5027" y="2191"/>
                  <a:pt x="4908" y="2482"/>
                  <a:pt x="5078" y="2651"/>
                </a:cubicBezTo>
                <a:cubicBezTo>
                  <a:pt x="5132" y="2706"/>
                  <a:pt x="5200" y="2731"/>
                  <a:pt x="5266" y="2731"/>
                </a:cubicBezTo>
                <a:cubicBezTo>
                  <a:pt x="5405" y="2731"/>
                  <a:pt x="5538" y="2623"/>
                  <a:pt x="5538" y="2460"/>
                </a:cubicBezTo>
                <a:cubicBezTo>
                  <a:pt x="5538" y="2310"/>
                  <a:pt x="5416" y="2191"/>
                  <a:pt x="5269" y="2191"/>
                </a:cubicBezTo>
                <a:close/>
                <a:moveTo>
                  <a:pt x="6601" y="2191"/>
                </a:moveTo>
                <a:cubicBezTo>
                  <a:pt x="6362" y="2191"/>
                  <a:pt x="6240" y="2482"/>
                  <a:pt x="6413" y="2651"/>
                </a:cubicBezTo>
                <a:cubicBezTo>
                  <a:pt x="6467" y="2706"/>
                  <a:pt x="6535" y="2731"/>
                  <a:pt x="6601" y="2731"/>
                </a:cubicBezTo>
                <a:cubicBezTo>
                  <a:pt x="6738" y="2731"/>
                  <a:pt x="6870" y="2623"/>
                  <a:pt x="6870" y="2460"/>
                </a:cubicBezTo>
                <a:cubicBezTo>
                  <a:pt x="6870" y="2310"/>
                  <a:pt x="6751" y="2191"/>
                  <a:pt x="6604" y="2191"/>
                </a:cubicBezTo>
                <a:close/>
                <a:moveTo>
                  <a:pt x="9268" y="2191"/>
                </a:moveTo>
                <a:cubicBezTo>
                  <a:pt x="9029" y="2191"/>
                  <a:pt x="8907" y="2482"/>
                  <a:pt x="9079" y="2651"/>
                </a:cubicBezTo>
                <a:cubicBezTo>
                  <a:pt x="9134" y="2706"/>
                  <a:pt x="9202" y="2731"/>
                  <a:pt x="9267" y="2731"/>
                </a:cubicBezTo>
                <a:cubicBezTo>
                  <a:pt x="9405" y="2731"/>
                  <a:pt x="9537" y="2623"/>
                  <a:pt x="9537" y="2460"/>
                </a:cubicBezTo>
                <a:cubicBezTo>
                  <a:pt x="9537" y="2310"/>
                  <a:pt x="9418" y="2191"/>
                  <a:pt x="9271" y="2191"/>
                </a:cubicBezTo>
                <a:close/>
                <a:moveTo>
                  <a:pt x="10603" y="2191"/>
                </a:moveTo>
                <a:cubicBezTo>
                  <a:pt x="10361" y="2191"/>
                  <a:pt x="10242" y="2482"/>
                  <a:pt x="10411" y="2651"/>
                </a:cubicBezTo>
                <a:cubicBezTo>
                  <a:pt x="10466" y="2706"/>
                  <a:pt x="10534" y="2731"/>
                  <a:pt x="10600" y="2731"/>
                </a:cubicBezTo>
                <a:cubicBezTo>
                  <a:pt x="10739" y="2731"/>
                  <a:pt x="10872" y="2623"/>
                  <a:pt x="10872" y="2460"/>
                </a:cubicBezTo>
                <a:cubicBezTo>
                  <a:pt x="10872" y="2310"/>
                  <a:pt x="10753" y="2191"/>
                  <a:pt x="10603" y="2191"/>
                </a:cubicBezTo>
                <a:close/>
                <a:moveTo>
                  <a:pt x="11934" y="2191"/>
                </a:moveTo>
                <a:cubicBezTo>
                  <a:pt x="11696" y="2191"/>
                  <a:pt x="11574" y="2482"/>
                  <a:pt x="11746" y="2651"/>
                </a:cubicBezTo>
                <a:cubicBezTo>
                  <a:pt x="11801" y="2706"/>
                  <a:pt x="11868" y="2731"/>
                  <a:pt x="11934" y="2731"/>
                </a:cubicBezTo>
                <a:cubicBezTo>
                  <a:pt x="12072" y="2731"/>
                  <a:pt x="12204" y="2623"/>
                  <a:pt x="12204" y="2460"/>
                </a:cubicBezTo>
                <a:cubicBezTo>
                  <a:pt x="12204" y="2310"/>
                  <a:pt x="12085" y="2191"/>
                  <a:pt x="11938" y="2191"/>
                </a:cubicBezTo>
                <a:close/>
                <a:moveTo>
                  <a:pt x="13269" y="2191"/>
                </a:moveTo>
                <a:cubicBezTo>
                  <a:pt x="13028" y="2191"/>
                  <a:pt x="12909" y="2482"/>
                  <a:pt x="13078" y="2651"/>
                </a:cubicBezTo>
                <a:cubicBezTo>
                  <a:pt x="13133" y="2706"/>
                  <a:pt x="13201" y="2731"/>
                  <a:pt x="13267" y="2731"/>
                </a:cubicBezTo>
                <a:cubicBezTo>
                  <a:pt x="13406" y="2731"/>
                  <a:pt x="13539" y="2623"/>
                  <a:pt x="13539" y="2460"/>
                </a:cubicBezTo>
                <a:cubicBezTo>
                  <a:pt x="13539" y="2310"/>
                  <a:pt x="13420" y="2191"/>
                  <a:pt x="13269" y="2191"/>
                </a:cubicBezTo>
                <a:close/>
                <a:moveTo>
                  <a:pt x="7744" y="2272"/>
                </a:moveTo>
                <a:cubicBezTo>
                  <a:pt x="7585" y="2432"/>
                  <a:pt x="7682" y="2705"/>
                  <a:pt x="7904" y="2730"/>
                </a:cubicBezTo>
                <a:cubicBezTo>
                  <a:pt x="7915" y="2731"/>
                  <a:pt x="7926" y="2731"/>
                  <a:pt x="7936" y="2731"/>
                </a:cubicBezTo>
                <a:cubicBezTo>
                  <a:pt x="8144" y="2731"/>
                  <a:pt x="8278" y="2501"/>
                  <a:pt x="8164" y="2319"/>
                </a:cubicBezTo>
                <a:cubicBezTo>
                  <a:pt x="8023" y="2316"/>
                  <a:pt x="7882" y="2300"/>
                  <a:pt x="7744" y="2272"/>
                </a:cubicBezTo>
                <a:close/>
                <a:moveTo>
                  <a:pt x="1267" y="3522"/>
                </a:moveTo>
                <a:cubicBezTo>
                  <a:pt x="1029" y="3522"/>
                  <a:pt x="907" y="3814"/>
                  <a:pt x="1079" y="3983"/>
                </a:cubicBezTo>
                <a:cubicBezTo>
                  <a:pt x="1134" y="4039"/>
                  <a:pt x="1201" y="4064"/>
                  <a:pt x="1267" y="4064"/>
                </a:cubicBezTo>
                <a:cubicBezTo>
                  <a:pt x="1405" y="4064"/>
                  <a:pt x="1536" y="3955"/>
                  <a:pt x="1536" y="3792"/>
                </a:cubicBezTo>
                <a:cubicBezTo>
                  <a:pt x="1536" y="3645"/>
                  <a:pt x="1417" y="3526"/>
                  <a:pt x="1267" y="3526"/>
                </a:cubicBezTo>
                <a:lnTo>
                  <a:pt x="1267" y="3522"/>
                </a:lnTo>
                <a:close/>
                <a:moveTo>
                  <a:pt x="2602" y="3522"/>
                </a:moveTo>
                <a:cubicBezTo>
                  <a:pt x="2361" y="3522"/>
                  <a:pt x="2242" y="3814"/>
                  <a:pt x="2411" y="3983"/>
                </a:cubicBezTo>
                <a:cubicBezTo>
                  <a:pt x="2466" y="4039"/>
                  <a:pt x="2533" y="4064"/>
                  <a:pt x="2600" y="4064"/>
                </a:cubicBezTo>
                <a:cubicBezTo>
                  <a:pt x="2738" y="4064"/>
                  <a:pt x="2871" y="3955"/>
                  <a:pt x="2871" y="3792"/>
                </a:cubicBezTo>
                <a:cubicBezTo>
                  <a:pt x="2871" y="3645"/>
                  <a:pt x="2749" y="3526"/>
                  <a:pt x="2602" y="3526"/>
                </a:cubicBezTo>
                <a:lnTo>
                  <a:pt x="2602" y="3522"/>
                </a:lnTo>
                <a:close/>
                <a:moveTo>
                  <a:pt x="3934" y="3522"/>
                </a:moveTo>
                <a:cubicBezTo>
                  <a:pt x="3696" y="3522"/>
                  <a:pt x="3573" y="3814"/>
                  <a:pt x="3746" y="3983"/>
                </a:cubicBezTo>
                <a:cubicBezTo>
                  <a:pt x="3801" y="4039"/>
                  <a:pt x="3868" y="4064"/>
                  <a:pt x="3934" y="4064"/>
                </a:cubicBezTo>
                <a:cubicBezTo>
                  <a:pt x="4071" y="4064"/>
                  <a:pt x="4203" y="3955"/>
                  <a:pt x="4203" y="3792"/>
                </a:cubicBezTo>
                <a:cubicBezTo>
                  <a:pt x="4203" y="3645"/>
                  <a:pt x="4084" y="3526"/>
                  <a:pt x="3934" y="3526"/>
                </a:cubicBezTo>
                <a:lnTo>
                  <a:pt x="3934" y="3522"/>
                </a:lnTo>
                <a:close/>
                <a:moveTo>
                  <a:pt x="5269" y="3522"/>
                </a:moveTo>
                <a:cubicBezTo>
                  <a:pt x="5027" y="3522"/>
                  <a:pt x="4908" y="3814"/>
                  <a:pt x="5078" y="3983"/>
                </a:cubicBezTo>
                <a:cubicBezTo>
                  <a:pt x="5132" y="4039"/>
                  <a:pt x="5200" y="4064"/>
                  <a:pt x="5266" y="4064"/>
                </a:cubicBezTo>
                <a:cubicBezTo>
                  <a:pt x="5405" y="4064"/>
                  <a:pt x="5538" y="3955"/>
                  <a:pt x="5538" y="3792"/>
                </a:cubicBezTo>
                <a:cubicBezTo>
                  <a:pt x="5538" y="3645"/>
                  <a:pt x="5416" y="3526"/>
                  <a:pt x="5269" y="3526"/>
                </a:cubicBezTo>
                <a:lnTo>
                  <a:pt x="5269" y="3522"/>
                </a:lnTo>
                <a:close/>
                <a:moveTo>
                  <a:pt x="6601" y="3522"/>
                </a:moveTo>
                <a:cubicBezTo>
                  <a:pt x="6362" y="3522"/>
                  <a:pt x="6240" y="3814"/>
                  <a:pt x="6413" y="3983"/>
                </a:cubicBezTo>
                <a:cubicBezTo>
                  <a:pt x="6467" y="4039"/>
                  <a:pt x="6535" y="4064"/>
                  <a:pt x="6601" y="4064"/>
                </a:cubicBezTo>
                <a:cubicBezTo>
                  <a:pt x="6738" y="4064"/>
                  <a:pt x="6870" y="3955"/>
                  <a:pt x="6870" y="3792"/>
                </a:cubicBezTo>
                <a:cubicBezTo>
                  <a:pt x="6870" y="3645"/>
                  <a:pt x="6751" y="3526"/>
                  <a:pt x="6604" y="3526"/>
                </a:cubicBezTo>
                <a:lnTo>
                  <a:pt x="6601" y="3522"/>
                </a:lnTo>
                <a:close/>
                <a:moveTo>
                  <a:pt x="7936" y="3522"/>
                </a:moveTo>
                <a:cubicBezTo>
                  <a:pt x="7694" y="3522"/>
                  <a:pt x="7575" y="3814"/>
                  <a:pt x="7744" y="3983"/>
                </a:cubicBezTo>
                <a:cubicBezTo>
                  <a:pt x="7799" y="4039"/>
                  <a:pt x="7867" y="4064"/>
                  <a:pt x="7933" y="4064"/>
                </a:cubicBezTo>
                <a:cubicBezTo>
                  <a:pt x="8072" y="4064"/>
                  <a:pt x="8205" y="3955"/>
                  <a:pt x="8205" y="3792"/>
                </a:cubicBezTo>
                <a:cubicBezTo>
                  <a:pt x="8205" y="3645"/>
                  <a:pt x="8083" y="3526"/>
                  <a:pt x="7936" y="3526"/>
                </a:cubicBezTo>
                <a:lnTo>
                  <a:pt x="7936" y="3522"/>
                </a:lnTo>
                <a:close/>
                <a:moveTo>
                  <a:pt x="9268" y="3522"/>
                </a:moveTo>
                <a:cubicBezTo>
                  <a:pt x="9029" y="3522"/>
                  <a:pt x="8907" y="3814"/>
                  <a:pt x="9079" y="3983"/>
                </a:cubicBezTo>
                <a:cubicBezTo>
                  <a:pt x="9134" y="4039"/>
                  <a:pt x="9202" y="4064"/>
                  <a:pt x="9267" y="4064"/>
                </a:cubicBezTo>
                <a:cubicBezTo>
                  <a:pt x="9405" y="4064"/>
                  <a:pt x="9537" y="3955"/>
                  <a:pt x="9537" y="3792"/>
                </a:cubicBezTo>
                <a:cubicBezTo>
                  <a:pt x="9537" y="3645"/>
                  <a:pt x="9418" y="3526"/>
                  <a:pt x="9271" y="3526"/>
                </a:cubicBezTo>
                <a:lnTo>
                  <a:pt x="9268" y="3522"/>
                </a:lnTo>
                <a:close/>
                <a:moveTo>
                  <a:pt x="10603" y="3522"/>
                </a:moveTo>
                <a:cubicBezTo>
                  <a:pt x="10361" y="3522"/>
                  <a:pt x="10242" y="3814"/>
                  <a:pt x="10411" y="3983"/>
                </a:cubicBezTo>
                <a:cubicBezTo>
                  <a:pt x="10466" y="4039"/>
                  <a:pt x="10534" y="4064"/>
                  <a:pt x="10600" y="4064"/>
                </a:cubicBezTo>
                <a:cubicBezTo>
                  <a:pt x="10739" y="4064"/>
                  <a:pt x="10872" y="3955"/>
                  <a:pt x="10872" y="3792"/>
                </a:cubicBezTo>
                <a:cubicBezTo>
                  <a:pt x="10872" y="3645"/>
                  <a:pt x="10750" y="3526"/>
                  <a:pt x="10603" y="3526"/>
                </a:cubicBezTo>
                <a:lnTo>
                  <a:pt x="10603" y="3522"/>
                </a:lnTo>
                <a:close/>
                <a:moveTo>
                  <a:pt x="11934" y="3522"/>
                </a:moveTo>
                <a:cubicBezTo>
                  <a:pt x="11696" y="3522"/>
                  <a:pt x="11574" y="3814"/>
                  <a:pt x="11746" y="3983"/>
                </a:cubicBezTo>
                <a:cubicBezTo>
                  <a:pt x="11801" y="4039"/>
                  <a:pt x="11868" y="4064"/>
                  <a:pt x="11934" y="4064"/>
                </a:cubicBezTo>
                <a:cubicBezTo>
                  <a:pt x="12072" y="4064"/>
                  <a:pt x="12204" y="3955"/>
                  <a:pt x="12204" y="3792"/>
                </a:cubicBezTo>
                <a:cubicBezTo>
                  <a:pt x="12204" y="3645"/>
                  <a:pt x="12085" y="3526"/>
                  <a:pt x="11938" y="3526"/>
                </a:cubicBezTo>
                <a:lnTo>
                  <a:pt x="11934" y="3522"/>
                </a:lnTo>
                <a:close/>
                <a:moveTo>
                  <a:pt x="13269" y="3522"/>
                </a:moveTo>
                <a:cubicBezTo>
                  <a:pt x="13028" y="3522"/>
                  <a:pt x="12909" y="3814"/>
                  <a:pt x="13078" y="3983"/>
                </a:cubicBezTo>
                <a:cubicBezTo>
                  <a:pt x="13133" y="4039"/>
                  <a:pt x="13201" y="4064"/>
                  <a:pt x="13267" y="4064"/>
                </a:cubicBezTo>
                <a:cubicBezTo>
                  <a:pt x="13406" y="4064"/>
                  <a:pt x="13539" y="3955"/>
                  <a:pt x="13539" y="3792"/>
                </a:cubicBezTo>
                <a:cubicBezTo>
                  <a:pt x="13539" y="3645"/>
                  <a:pt x="13417" y="3526"/>
                  <a:pt x="13269" y="3526"/>
                </a:cubicBezTo>
                <a:lnTo>
                  <a:pt x="13269" y="3522"/>
                </a:lnTo>
                <a:close/>
                <a:moveTo>
                  <a:pt x="14601" y="3522"/>
                </a:moveTo>
                <a:cubicBezTo>
                  <a:pt x="14363" y="3522"/>
                  <a:pt x="14241" y="3814"/>
                  <a:pt x="14413" y="3983"/>
                </a:cubicBezTo>
                <a:cubicBezTo>
                  <a:pt x="14468" y="4039"/>
                  <a:pt x="14535" y="4064"/>
                  <a:pt x="14601" y="4064"/>
                </a:cubicBezTo>
                <a:cubicBezTo>
                  <a:pt x="14739" y="4064"/>
                  <a:pt x="14871" y="3955"/>
                  <a:pt x="14871" y="3792"/>
                </a:cubicBezTo>
                <a:cubicBezTo>
                  <a:pt x="14871" y="3645"/>
                  <a:pt x="14752" y="3526"/>
                  <a:pt x="14604" y="3526"/>
                </a:cubicBezTo>
                <a:lnTo>
                  <a:pt x="14601" y="3522"/>
                </a:lnTo>
                <a:close/>
                <a:moveTo>
                  <a:pt x="15676" y="3726"/>
                </a:moveTo>
                <a:lnTo>
                  <a:pt x="15676" y="3726"/>
                </a:lnTo>
                <a:cubicBezTo>
                  <a:pt x="15629" y="3895"/>
                  <a:pt x="15758" y="4065"/>
                  <a:pt x="15936" y="4065"/>
                </a:cubicBezTo>
                <a:cubicBezTo>
                  <a:pt x="15952" y="4061"/>
                  <a:pt x="15964" y="4061"/>
                  <a:pt x="15980" y="4058"/>
                </a:cubicBezTo>
                <a:cubicBezTo>
                  <a:pt x="15889" y="3936"/>
                  <a:pt x="15789" y="3826"/>
                  <a:pt x="15676" y="3726"/>
                </a:cubicBezTo>
                <a:close/>
                <a:moveTo>
                  <a:pt x="54" y="4886"/>
                </a:moveTo>
                <a:cubicBezTo>
                  <a:pt x="20" y="5042"/>
                  <a:pt x="1" y="5202"/>
                  <a:pt x="1" y="5362"/>
                </a:cubicBezTo>
                <a:cubicBezTo>
                  <a:pt x="1" y="5371"/>
                  <a:pt x="1" y="5381"/>
                  <a:pt x="1" y="5387"/>
                </a:cubicBezTo>
                <a:cubicBezTo>
                  <a:pt x="245" y="5324"/>
                  <a:pt x="280" y="4995"/>
                  <a:pt x="54" y="4886"/>
                </a:cubicBezTo>
                <a:close/>
                <a:moveTo>
                  <a:pt x="15939" y="4856"/>
                </a:moveTo>
                <a:cubicBezTo>
                  <a:pt x="15800" y="4856"/>
                  <a:pt x="15667" y="4964"/>
                  <a:pt x="15667" y="5127"/>
                </a:cubicBezTo>
                <a:cubicBezTo>
                  <a:pt x="15667" y="5277"/>
                  <a:pt x="15786" y="5396"/>
                  <a:pt x="15936" y="5396"/>
                </a:cubicBezTo>
                <a:cubicBezTo>
                  <a:pt x="16178" y="5396"/>
                  <a:pt x="16297" y="5105"/>
                  <a:pt x="16127" y="4936"/>
                </a:cubicBezTo>
                <a:cubicBezTo>
                  <a:pt x="16073" y="4881"/>
                  <a:pt x="16005" y="4856"/>
                  <a:pt x="15939" y="4856"/>
                </a:cubicBezTo>
                <a:close/>
                <a:moveTo>
                  <a:pt x="1267" y="4857"/>
                </a:moveTo>
                <a:cubicBezTo>
                  <a:pt x="1029" y="4857"/>
                  <a:pt x="907" y="5149"/>
                  <a:pt x="1079" y="5318"/>
                </a:cubicBezTo>
                <a:cubicBezTo>
                  <a:pt x="1134" y="5373"/>
                  <a:pt x="1201" y="5397"/>
                  <a:pt x="1267" y="5397"/>
                </a:cubicBezTo>
                <a:cubicBezTo>
                  <a:pt x="1405" y="5397"/>
                  <a:pt x="1536" y="5290"/>
                  <a:pt x="1536" y="5127"/>
                </a:cubicBezTo>
                <a:cubicBezTo>
                  <a:pt x="1536" y="4977"/>
                  <a:pt x="1417" y="4857"/>
                  <a:pt x="1267" y="4857"/>
                </a:cubicBezTo>
                <a:close/>
                <a:moveTo>
                  <a:pt x="2602" y="4857"/>
                </a:moveTo>
                <a:cubicBezTo>
                  <a:pt x="2361" y="4857"/>
                  <a:pt x="2242" y="5149"/>
                  <a:pt x="2411" y="5318"/>
                </a:cubicBezTo>
                <a:cubicBezTo>
                  <a:pt x="2466" y="5373"/>
                  <a:pt x="2533" y="5397"/>
                  <a:pt x="2599" y="5397"/>
                </a:cubicBezTo>
                <a:cubicBezTo>
                  <a:pt x="2738" y="5397"/>
                  <a:pt x="2871" y="5290"/>
                  <a:pt x="2871" y="5127"/>
                </a:cubicBezTo>
                <a:cubicBezTo>
                  <a:pt x="2871" y="4977"/>
                  <a:pt x="2749" y="4857"/>
                  <a:pt x="2602" y="4857"/>
                </a:cubicBezTo>
                <a:close/>
                <a:moveTo>
                  <a:pt x="3934" y="4857"/>
                </a:moveTo>
                <a:cubicBezTo>
                  <a:pt x="3696" y="4857"/>
                  <a:pt x="3573" y="5149"/>
                  <a:pt x="3746" y="5318"/>
                </a:cubicBezTo>
                <a:cubicBezTo>
                  <a:pt x="3801" y="5373"/>
                  <a:pt x="3868" y="5397"/>
                  <a:pt x="3934" y="5397"/>
                </a:cubicBezTo>
                <a:cubicBezTo>
                  <a:pt x="4071" y="5397"/>
                  <a:pt x="4203" y="5290"/>
                  <a:pt x="4203" y="5127"/>
                </a:cubicBezTo>
                <a:cubicBezTo>
                  <a:pt x="4203" y="4977"/>
                  <a:pt x="4084" y="4857"/>
                  <a:pt x="3934" y="4857"/>
                </a:cubicBezTo>
                <a:close/>
                <a:moveTo>
                  <a:pt x="5269" y="4857"/>
                </a:moveTo>
                <a:cubicBezTo>
                  <a:pt x="5027" y="4857"/>
                  <a:pt x="4908" y="5149"/>
                  <a:pt x="5078" y="5318"/>
                </a:cubicBezTo>
                <a:cubicBezTo>
                  <a:pt x="5132" y="5373"/>
                  <a:pt x="5200" y="5397"/>
                  <a:pt x="5266" y="5397"/>
                </a:cubicBezTo>
                <a:cubicBezTo>
                  <a:pt x="5405" y="5397"/>
                  <a:pt x="5538" y="5290"/>
                  <a:pt x="5538" y="5127"/>
                </a:cubicBezTo>
                <a:cubicBezTo>
                  <a:pt x="5538" y="4980"/>
                  <a:pt x="5416" y="4857"/>
                  <a:pt x="5269" y="4857"/>
                </a:cubicBezTo>
                <a:close/>
                <a:moveTo>
                  <a:pt x="6601" y="4857"/>
                </a:moveTo>
                <a:cubicBezTo>
                  <a:pt x="6362" y="4857"/>
                  <a:pt x="6240" y="5149"/>
                  <a:pt x="6413" y="5318"/>
                </a:cubicBezTo>
                <a:cubicBezTo>
                  <a:pt x="6467" y="5373"/>
                  <a:pt x="6535" y="5397"/>
                  <a:pt x="6601" y="5397"/>
                </a:cubicBezTo>
                <a:cubicBezTo>
                  <a:pt x="6738" y="5397"/>
                  <a:pt x="6870" y="5290"/>
                  <a:pt x="6870" y="5127"/>
                </a:cubicBezTo>
                <a:cubicBezTo>
                  <a:pt x="6870" y="4980"/>
                  <a:pt x="6751" y="4857"/>
                  <a:pt x="6604" y="4857"/>
                </a:cubicBezTo>
                <a:close/>
                <a:moveTo>
                  <a:pt x="7936" y="4857"/>
                </a:moveTo>
                <a:cubicBezTo>
                  <a:pt x="7694" y="4857"/>
                  <a:pt x="7575" y="5149"/>
                  <a:pt x="7744" y="5318"/>
                </a:cubicBezTo>
                <a:cubicBezTo>
                  <a:pt x="7799" y="5373"/>
                  <a:pt x="7867" y="5397"/>
                  <a:pt x="7933" y="5397"/>
                </a:cubicBezTo>
                <a:cubicBezTo>
                  <a:pt x="8072" y="5397"/>
                  <a:pt x="8205" y="5290"/>
                  <a:pt x="8205" y="5127"/>
                </a:cubicBezTo>
                <a:cubicBezTo>
                  <a:pt x="8205" y="4977"/>
                  <a:pt x="8083" y="4857"/>
                  <a:pt x="7936" y="4857"/>
                </a:cubicBezTo>
                <a:close/>
                <a:moveTo>
                  <a:pt x="9268" y="4857"/>
                </a:moveTo>
                <a:cubicBezTo>
                  <a:pt x="9029" y="4857"/>
                  <a:pt x="8907" y="5149"/>
                  <a:pt x="9079" y="5318"/>
                </a:cubicBezTo>
                <a:cubicBezTo>
                  <a:pt x="9134" y="5373"/>
                  <a:pt x="9202" y="5397"/>
                  <a:pt x="9267" y="5397"/>
                </a:cubicBezTo>
                <a:cubicBezTo>
                  <a:pt x="9405" y="5397"/>
                  <a:pt x="9537" y="5290"/>
                  <a:pt x="9537" y="5127"/>
                </a:cubicBezTo>
                <a:cubicBezTo>
                  <a:pt x="9537" y="4980"/>
                  <a:pt x="9418" y="4857"/>
                  <a:pt x="9271" y="4857"/>
                </a:cubicBezTo>
                <a:close/>
                <a:moveTo>
                  <a:pt x="10603" y="4857"/>
                </a:moveTo>
                <a:cubicBezTo>
                  <a:pt x="10361" y="4857"/>
                  <a:pt x="10242" y="5149"/>
                  <a:pt x="10411" y="5318"/>
                </a:cubicBezTo>
                <a:cubicBezTo>
                  <a:pt x="10466" y="5373"/>
                  <a:pt x="10534" y="5397"/>
                  <a:pt x="10600" y="5397"/>
                </a:cubicBezTo>
                <a:cubicBezTo>
                  <a:pt x="10739" y="5397"/>
                  <a:pt x="10872" y="5290"/>
                  <a:pt x="10872" y="5127"/>
                </a:cubicBezTo>
                <a:cubicBezTo>
                  <a:pt x="10872" y="4977"/>
                  <a:pt x="10753" y="4857"/>
                  <a:pt x="10603" y="4857"/>
                </a:cubicBezTo>
                <a:close/>
                <a:moveTo>
                  <a:pt x="11934" y="4857"/>
                </a:moveTo>
                <a:cubicBezTo>
                  <a:pt x="11696" y="4857"/>
                  <a:pt x="11574" y="5149"/>
                  <a:pt x="11746" y="5318"/>
                </a:cubicBezTo>
                <a:cubicBezTo>
                  <a:pt x="11801" y="5373"/>
                  <a:pt x="11868" y="5397"/>
                  <a:pt x="11934" y="5397"/>
                </a:cubicBezTo>
                <a:cubicBezTo>
                  <a:pt x="12072" y="5397"/>
                  <a:pt x="12204" y="5290"/>
                  <a:pt x="12204" y="5127"/>
                </a:cubicBezTo>
                <a:cubicBezTo>
                  <a:pt x="12204" y="4977"/>
                  <a:pt x="12085" y="4857"/>
                  <a:pt x="11938" y="4857"/>
                </a:cubicBezTo>
                <a:close/>
                <a:moveTo>
                  <a:pt x="13269" y="4857"/>
                </a:moveTo>
                <a:cubicBezTo>
                  <a:pt x="13028" y="4857"/>
                  <a:pt x="12909" y="5149"/>
                  <a:pt x="13078" y="5318"/>
                </a:cubicBezTo>
                <a:cubicBezTo>
                  <a:pt x="13133" y="5373"/>
                  <a:pt x="13201" y="5397"/>
                  <a:pt x="13267" y="5397"/>
                </a:cubicBezTo>
                <a:cubicBezTo>
                  <a:pt x="13406" y="5397"/>
                  <a:pt x="13539" y="5290"/>
                  <a:pt x="13539" y="5127"/>
                </a:cubicBezTo>
                <a:cubicBezTo>
                  <a:pt x="13539" y="4977"/>
                  <a:pt x="13420" y="4857"/>
                  <a:pt x="13269" y="4857"/>
                </a:cubicBezTo>
                <a:close/>
                <a:moveTo>
                  <a:pt x="14601" y="4857"/>
                </a:moveTo>
                <a:cubicBezTo>
                  <a:pt x="14363" y="4857"/>
                  <a:pt x="14241" y="5149"/>
                  <a:pt x="14413" y="5318"/>
                </a:cubicBezTo>
                <a:cubicBezTo>
                  <a:pt x="14468" y="5373"/>
                  <a:pt x="14535" y="5397"/>
                  <a:pt x="14601" y="5397"/>
                </a:cubicBezTo>
                <a:cubicBezTo>
                  <a:pt x="14739" y="5397"/>
                  <a:pt x="14871" y="5290"/>
                  <a:pt x="14871" y="5127"/>
                </a:cubicBezTo>
                <a:cubicBezTo>
                  <a:pt x="14871" y="4977"/>
                  <a:pt x="14752" y="4857"/>
                  <a:pt x="14604" y="4857"/>
                </a:cubicBezTo>
                <a:close/>
                <a:moveTo>
                  <a:pt x="15936" y="6189"/>
                </a:moveTo>
                <a:cubicBezTo>
                  <a:pt x="15789" y="6192"/>
                  <a:pt x="15670" y="6312"/>
                  <a:pt x="15667" y="6459"/>
                </a:cubicBezTo>
                <a:cubicBezTo>
                  <a:pt x="15667" y="6606"/>
                  <a:pt x="15783" y="6725"/>
                  <a:pt x="15930" y="6728"/>
                </a:cubicBezTo>
                <a:cubicBezTo>
                  <a:pt x="16027" y="6609"/>
                  <a:pt x="16109" y="6481"/>
                  <a:pt x="16178" y="6343"/>
                </a:cubicBezTo>
                <a:cubicBezTo>
                  <a:pt x="16134" y="6249"/>
                  <a:pt x="16040" y="6189"/>
                  <a:pt x="15936" y="6189"/>
                </a:cubicBezTo>
                <a:close/>
                <a:moveTo>
                  <a:pt x="1267" y="6189"/>
                </a:moveTo>
                <a:cubicBezTo>
                  <a:pt x="1029" y="6189"/>
                  <a:pt x="907" y="6481"/>
                  <a:pt x="1079" y="6650"/>
                </a:cubicBezTo>
                <a:cubicBezTo>
                  <a:pt x="1134" y="6706"/>
                  <a:pt x="1201" y="6731"/>
                  <a:pt x="1267" y="6731"/>
                </a:cubicBezTo>
                <a:cubicBezTo>
                  <a:pt x="1405" y="6731"/>
                  <a:pt x="1536" y="6622"/>
                  <a:pt x="1536" y="6459"/>
                </a:cubicBezTo>
                <a:cubicBezTo>
                  <a:pt x="1536" y="6312"/>
                  <a:pt x="1417" y="6189"/>
                  <a:pt x="1267" y="6189"/>
                </a:cubicBezTo>
                <a:close/>
                <a:moveTo>
                  <a:pt x="2602" y="6189"/>
                </a:moveTo>
                <a:cubicBezTo>
                  <a:pt x="2361" y="6189"/>
                  <a:pt x="2242" y="6481"/>
                  <a:pt x="2411" y="6650"/>
                </a:cubicBezTo>
                <a:cubicBezTo>
                  <a:pt x="2466" y="6706"/>
                  <a:pt x="2533" y="6731"/>
                  <a:pt x="2600" y="6731"/>
                </a:cubicBezTo>
                <a:cubicBezTo>
                  <a:pt x="2738" y="6731"/>
                  <a:pt x="2871" y="6622"/>
                  <a:pt x="2871" y="6459"/>
                </a:cubicBezTo>
                <a:cubicBezTo>
                  <a:pt x="2871" y="6312"/>
                  <a:pt x="2749" y="6189"/>
                  <a:pt x="2602" y="6189"/>
                </a:cubicBezTo>
                <a:close/>
                <a:moveTo>
                  <a:pt x="3934" y="6189"/>
                </a:moveTo>
                <a:cubicBezTo>
                  <a:pt x="3696" y="6189"/>
                  <a:pt x="3573" y="6481"/>
                  <a:pt x="3746" y="6650"/>
                </a:cubicBezTo>
                <a:cubicBezTo>
                  <a:pt x="3801" y="6706"/>
                  <a:pt x="3868" y="6731"/>
                  <a:pt x="3934" y="6731"/>
                </a:cubicBezTo>
                <a:cubicBezTo>
                  <a:pt x="4071" y="6731"/>
                  <a:pt x="4203" y="6622"/>
                  <a:pt x="4203" y="6459"/>
                </a:cubicBezTo>
                <a:cubicBezTo>
                  <a:pt x="4203" y="6312"/>
                  <a:pt x="4084" y="6189"/>
                  <a:pt x="3934" y="6189"/>
                </a:cubicBezTo>
                <a:close/>
                <a:moveTo>
                  <a:pt x="5269" y="6189"/>
                </a:moveTo>
                <a:cubicBezTo>
                  <a:pt x="5027" y="6189"/>
                  <a:pt x="4908" y="6481"/>
                  <a:pt x="5078" y="6650"/>
                </a:cubicBezTo>
                <a:cubicBezTo>
                  <a:pt x="5132" y="6706"/>
                  <a:pt x="5200" y="6731"/>
                  <a:pt x="5266" y="6731"/>
                </a:cubicBezTo>
                <a:cubicBezTo>
                  <a:pt x="5405" y="6731"/>
                  <a:pt x="5538" y="6622"/>
                  <a:pt x="5538" y="6459"/>
                </a:cubicBezTo>
                <a:cubicBezTo>
                  <a:pt x="5538" y="6312"/>
                  <a:pt x="5416" y="6192"/>
                  <a:pt x="5269" y="6189"/>
                </a:cubicBezTo>
                <a:close/>
                <a:moveTo>
                  <a:pt x="6601" y="6189"/>
                </a:moveTo>
                <a:cubicBezTo>
                  <a:pt x="6362" y="6189"/>
                  <a:pt x="6240" y="6481"/>
                  <a:pt x="6413" y="6650"/>
                </a:cubicBezTo>
                <a:cubicBezTo>
                  <a:pt x="6467" y="6706"/>
                  <a:pt x="6535" y="6731"/>
                  <a:pt x="6601" y="6731"/>
                </a:cubicBezTo>
                <a:cubicBezTo>
                  <a:pt x="6738" y="6731"/>
                  <a:pt x="6870" y="6622"/>
                  <a:pt x="6870" y="6459"/>
                </a:cubicBezTo>
                <a:cubicBezTo>
                  <a:pt x="6870" y="6312"/>
                  <a:pt x="6751" y="6192"/>
                  <a:pt x="6604" y="6189"/>
                </a:cubicBezTo>
                <a:close/>
                <a:moveTo>
                  <a:pt x="7936" y="6189"/>
                </a:moveTo>
                <a:cubicBezTo>
                  <a:pt x="7694" y="6189"/>
                  <a:pt x="7575" y="6481"/>
                  <a:pt x="7744" y="6650"/>
                </a:cubicBezTo>
                <a:cubicBezTo>
                  <a:pt x="7799" y="6706"/>
                  <a:pt x="7867" y="6731"/>
                  <a:pt x="7933" y="6731"/>
                </a:cubicBezTo>
                <a:cubicBezTo>
                  <a:pt x="8072" y="6731"/>
                  <a:pt x="8205" y="6622"/>
                  <a:pt x="8205" y="6459"/>
                </a:cubicBezTo>
                <a:cubicBezTo>
                  <a:pt x="8205" y="6312"/>
                  <a:pt x="8083" y="6189"/>
                  <a:pt x="7936" y="6189"/>
                </a:cubicBezTo>
                <a:close/>
                <a:moveTo>
                  <a:pt x="9268" y="6189"/>
                </a:moveTo>
                <a:cubicBezTo>
                  <a:pt x="9029" y="6189"/>
                  <a:pt x="8907" y="6481"/>
                  <a:pt x="9079" y="6650"/>
                </a:cubicBezTo>
                <a:cubicBezTo>
                  <a:pt x="9134" y="6706"/>
                  <a:pt x="9202" y="6731"/>
                  <a:pt x="9267" y="6731"/>
                </a:cubicBezTo>
                <a:cubicBezTo>
                  <a:pt x="9405" y="6731"/>
                  <a:pt x="9537" y="6622"/>
                  <a:pt x="9537" y="6459"/>
                </a:cubicBezTo>
                <a:cubicBezTo>
                  <a:pt x="9537" y="6312"/>
                  <a:pt x="9418" y="6192"/>
                  <a:pt x="9271" y="6189"/>
                </a:cubicBezTo>
                <a:close/>
                <a:moveTo>
                  <a:pt x="10603" y="6189"/>
                </a:moveTo>
                <a:cubicBezTo>
                  <a:pt x="10361" y="6189"/>
                  <a:pt x="10242" y="6481"/>
                  <a:pt x="10411" y="6650"/>
                </a:cubicBezTo>
                <a:cubicBezTo>
                  <a:pt x="10466" y="6706"/>
                  <a:pt x="10534" y="6731"/>
                  <a:pt x="10600" y="6731"/>
                </a:cubicBezTo>
                <a:cubicBezTo>
                  <a:pt x="10739" y="6731"/>
                  <a:pt x="10872" y="6622"/>
                  <a:pt x="10872" y="6459"/>
                </a:cubicBezTo>
                <a:cubicBezTo>
                  <a:pt x="10872" y="6312"/>
                  <a:pt x="10750" y="6189"/>
                  <a:pt x="10603" y="6189"/>
                </a:cubicBezTo>
                <a:close/>
                <a:moveTo>
                  <a:pt x="11934" y="6189"/>
                </a:moveTo>
                <a:cubicBezTo>
                  <a:pt x="11696" y="6189"/>
                  <a:pt x="11574" y="6481"/>
                  <a:pt x="11746" y="6650"/>
                </a:cubicBezTo>
                <a:cubicBezTo>
                  <a:pt x="11801" y="6706"/>
                  <a:pt x="11868" y="6731"/>
                  <a:pt x="11934" y="6731"/>
                </a:cubicBezTo>
                <a:cubicBezTo>
                  <a:pt x="12072" y="6731"/>
                  <a:pt x="12204" y="6622"/>
                  <a:pt x="12204" y="6459"/>
                </a:cubicBezTo>
                <a:cubicBezTo>
                  <a:pt x="12204" y="6312"/>
                  <a:pt x="12085" y="6189"/>
                  <a:pt x="11938" y="6189"/>
                </a:cubicBezTo>
                <a:close/>
                <a:moveTo>
                  <a:pt x="13269" y="6189"/>
                </a:moveTo>
                <a:cubicBezTo>
                  <a:pt x="13028" y="6189"/>
                  <a:pt x="12909" y="6481"/>
                  <a:pt x="13078" y="6650"/>
                </a:cubicBezTo>
                <a:cubicBezTo>
                  <a:pt x="13133" y="6706"/>
                  <a:pt x="13201" y="6731"/>
                  <a:pt x="13267" y="6731"/>
                </a:cubicBezTo>
                <a:cubicBezTo>
                  <a:pt x="13406" y="6731"/>
                  <a:pt x="13539" y="6622"/>
                  <a:pt x="13539" y="6459"/>
                </a:cubicBezTo>
                <a:cubicBezTo>
                  <a:pt x="13539" y="6312"/>
                  <a:pt x="13420" y="6189"/>
                  <a:pt x="13269" y="6189"/>
                </a:cubicBezTo>
                <a:close/>
                <a:moveTo>
                  <a:pt x="14601" y="6189"/>
                </a:moveTo>
                <a:cubicBezTo>
                  <a:pt x="14363" y="6189"/>
                  <a:pt x="14241" y="6481"/>
                  <a:pt x="14413" y="6650"/>
                </a:cubicBezTo>
                <a:cubicBezTo>
                  <a:pt x="14468" y="6706"/>
                  <a:pt x="14535" y="6731"/>
                  <a:pt x="14601" y="6731"/>
                </a:cubicBezTo>
                <a:cubicBezTo>
                  <a:pt x="14739" y="6731"/>
                  <a:pt x="14871" y="6622"/>
                  <a:pt x="14871" y="6459"/>
                </a:cubicBezTo>
                <a:cubicBezTo>
                  <a:pt x="14871" y="6312"/>
                  <a:pt x="14752" y="6189"/>
                  <a:pt x="14604" y="6189"/>
                </a:cubicBezTo>
                <a:close/>
                <a:moveTo>
                  <a:pt x="14595" y="7524"/>
                </a:moveTo>
                <a:cubicBezTo>
                  <a:pt x="14570" y="7524"/>
                  <a:pt x="14548" y="7531"/>
                  <a:pt x="14523" y="7537"/>
                </a:cubicBezTo>
                <a:cubicBezTo>
                  <a:pt x="14548" y="7534"/>
                  <a:pt x="14570" y="7527"/>
                  <a:pt x="14595" y="7524"/>
                </a:cubicBezTo>
                <a:close/>
                <a:moveTo>
                  <a:pt x="2602" y="7524"/>
                </a:moveTo>
                <a:cubicBezTo>
                  <a:pt x="2361" y="7524"/>
                  <a:pt x="2242" y="7816"/>
                  <a:pt x="2411" y="7985"/>
                </a:cubicBezTo>
                <a:cubicBezTo>
                  <a:pt x="2466" y="8040"/>
                  <a:pt x="2533" y="8064"/>
                  <a:pt x="2599" y="8064"/>
                </a:cubicBezTo>
                <a:cubicBezTo>
                  <a:pt x="2738" y="8064"/>
                  <a:pt x="2871" y="7957"/>
                  <a:pt x="2871" y="7794"/>
                </a:cubicBezTo>
                <a:cubicBezTo>
                  <a:pt x="2871" y="7643"/>
                  <a:pt x="2749" y="7524"/>
                  <a:pt x="2602" y="7524"/>
                </a:cubicBezTo>
                <a:close/>
                <a:moveTo>
                  <a:pt x="3934" y="7524"/>
                </a:moveTo>
                <a:cubicBezTo>
                  <a:pt x="3696" y="7524"/>
                  <a:pt x="3573" y="7816"/>
                  <a:pt x="3746" y="7985"/>
                </a:cubicBezTo>
                <a:cubicBezTo>
                  <a:pt x="3801" y="8040"/>
                  <a:pt x="3868" y="8064"/>
                  <a:pt x="3934" y="8064"/>
                </a:cubicBezTo>
                <a:cubicBezTo>
                  <a:pt x="4073" y="8064"/>
                  <a:pt x="4206" y="7957"/>
                  <a:pt x="4206" y="7794"/>
                </a:cubicBezTo>
                <a:cubicBezTo>
                  <a:pt x="4206" y="7643"/>
                  <a:pt x="4084" y="7524"/>
                  <a:pt x="3934" y="7524"/>
                </a:cubicBezTo>
                <a:close/>
                <a:moveTo>
                  <a:pt x="5269" y="7524"/>
                </a:moveTo>
                <a:cubicBezTo>
                  <a:pt x="5027" y="7524"/>
                  <a:pt x="4908" y="7816"/>
                  <a:pt x="5078" y="7985"/>
                </a:cubicBezTo>
                <a:cubicBezTo>
                  <a:pt x="5132" y="8040"/>
                  <a:pt x="5200" y="8064"/>
                  <a:pt x="5266" y="8064"/>
                </a:cubicBezTo>
                <a:cubicBezTo>
                  <a:pt x="5405" y="8064"/>
                  <a:pt x="5538" y="7957"/>
                  <a:pt x="5538" y="7794"/>
                </a:cubicBezTo>
                <a:cubicBezTo>
                  <a:pt x="5538" y="7643"/>
                  <a:pt x="5419" y="7524"/>
                  <a:pt x="5269" y="7524"/>
                </a:cubicBezTo>
                <a:close/>
                <a:moveTo>
                  <a:pt x="6601" y="7524"/>
                </a:moveTo>
                <a:cubicBezTo>
                  <a:pt x="6362" y="7524"/>
                  <a:pt x="6240" y="7816"/>
                  <a:pt x="6413" y="7985"/>
                </a:cubicBezTo>
                <a:cubicBezTo>
                  <a:pt x="6467" y="8040"/>
                  <a:pt x="6535" y="8064"/>
                  <a:pt x="6601" y="8064"/>
                </a:cubicBezTo>
                <a:cubicBezTo>
                  <a:pt x="6740" y="8064"/>
                  <a:pt x="6873" y="7957"/>
                  <a:pt x="6873" y="7794"/>
                </a:cubicBezTo>
                <a:cubicBezTo>
                  <a:pt x="6873" y="7643"/>
                  <a:pt x="6751" y="7524"/>
                  <a:pt x="6604" y="7524"/>
                </a:cubicBezTo>
                <a:close/>
                <a:moveTo>
                  <a:pt x="7936" y="7524"/>
                </a:moveTo>
                <a:cubicBezTo>
                  <a:pt x="7694" y="7524"/>
                  <a:pt x="7575" y="7816"/>
                  <a:pt x="7744" y="7985"/>
                </a:cubicBezTo>
                <a:cubicBezTo>
                  <a:pt x="7799" y="8040"/>
                  <a:pt x="7867" y="8064"/>
                  <a:pt x="7933" y="8064"/>
                </a:cubicBezTo>
                <a:cubicBezTo>
                  <a:pt x="8072" y="8064"/>
                  <a:pt x="8205" y="7957"/>
                  <a:pt x="8205" y="7794"/>
                </a:cubicBezTo>
                <a:cubicBezTo>
                  <a:pt x="8205" y="7643"/>
                  <a:pt x="8086" y="7524"/>
                  <a:pt x="7936" y="7524"/>
                </a:cubicBezTo>
                <a:close/>
                <a:moveTo>
                  <a:pt x="9268" y="7524"/>
                </a:moveTo>
                <a:cubicBezTo>
                  <a:pt x="9029" y="7524"/>
                  <a:pt x="8907" y="7816"/>
                  <a:pt x="9079" y="7985"/>
                </a:cubicBezTo>
                <a:cubicBezTo>
                  <a:pt x="9134" y="8040"/>
                  <a:pt x="9202" y="8064"/>
                  <a:pt x="9268" y="8064"/>
                </a:cubicBezTo>
                <a:cubicBezTo>
                  <a:pt x="9407" y="8064"/>
                  <a:pt x="9540" y="7957"/>
                  <a:pt x="9540" y="7794"/>
                </a:cubicBezTo>
                <a:cubicBezTo>
                  <a:pt x="9540" y="7643"/>
                  <a:pt x="9418" y="7524"/>
                  <a:pt x="9271" y="7524"/>
                </a:cubicBezTo>
                <a:close/>
                <a:moveTo>
                  <a:pt x="10603" y="7524"/>
                </a:moveTo>
                <a:cubicBezTo>
                  <a:pt x="10361" y="7524"/>
                  <a:pt x="10242" y="7816"/>
                  <a:pt x="10411" y="7985"/>
                </a:cubicBezTo>
                <a:cubicBezTo>
                  <a:pt x="10466" y="8040"/>
                  <a:pt x="10534" y="8064"/>
                  <a:pt x="10600" y="8064"/>
                </a:cubicBezTo>
                <a:cubicBezTo>
                  <a:pt x="10739" y="8064"/>
                  <a:pt x="10872" y="7957"/>
                  <a:pt x="10872" y="7794"/>
                </a:cubicBezTo>
                <a:cubicBezTo>
                  <a:pt x="10872" y="7643"/>
                  <a:pt x="10753" y="7524"/>
                  <a:pt x="10603" y="7524"/>
                </a:cubicBezTo>
                <a:close/>
                <a:moveTo>
                  <a:pt x="11934" y="7524"/>
                </a:moveTo>
                <a:cubicBezTo>
                  <a:pt x="11696" y="7524"/>
                  <a:pt x="11574" y="7816"/>
                  <a:pt x="11746" y="7985"/>
                </a:cubicBezTo>
                <a:cubicBezTo>
                  <a:pt x="11801" y="8040"/>
                  <a:pt x="11869" y="8064"/>
                  <a:pt x="11935" y="8064"/>
                </a:cubicBezTo>
                <a:cubicBezTo>
                  <a:pt x="12074" y="8064"/>
                  <a:pt x="12207" y="7957"/>
                  <a:pt x="12207" y="7794"/>
                </a:cubicBezTo>
                <a:cubicBezTo>
                  <a:pt x="12207" y="7643"/>
                  <a:pt x="12085" y="7524"/>
                  <a:pt x="11938" y="7524"/>
                </a:cubicBezTo>
                <a:close/>
                <a:moveTo>
                  <a:pt x="13269" y="7524"/>
                </a:moveTo>
                <a:cubicBezTo>
                  <a:pt x="13028" y="7524"/>
                  <a:pt x="12909" y="7816"/>
                  <a:pt x="13078" y="7985"/>
                </a:cubicBezTo>
                <a:cubicBezTo>
                  <a:pt x="13133" y="8040"/>
                  <a:pt x="13201" y="8064"/>
                  <a:pt x="13267" y="8064"/>
                </a:cubicBezTo>
                <a:cubicBezTo>
                  <a:pt x="13406" y="8064"/>
                  <a:pt x="13539" y="7957"/>
                  <a:pt x="13539" y="7794"/>
                </a:cubicBezTo>
                <a:cubicBezTo>
                  <a:pt x="13539" y="7643"/>
                  <a:pt x="13420" y="7524"/>
                  <a:pt x="13269" y="7524"/>
                </a:cubicBezTo>
                <a:close/>
                <a:moveTo>
                  <a:pt x="2602" y="8856"/>
                </a:moveTo>
                <a:cubicBezTo>
                  <a:pt x="2361" y="8856"/>
                  <a:pt x="2242" y="9148"/>
                  <a:pt x="2411" y="9317"/>
                </a:cubicBezTo>
                <a:cubicBezTo>
                  <a:pt x="2466" y="9373"/>
                  <a:pt x="2533" y="9398"/>
                  <a:pt x="2600" y="9398"/>
                </a:cubicBezTo>
                <a:cubicBezTo>
                  <a:pt x="2738" y="9398"/>
                  <a:pt x="2871" y="9290"/>
                  <a:pt x="2871" y="9129"/>
                </a:cubicBezTo>
                <a:cubicBezTo>
                  <a:pt x="2871" y="8978"/>
                  <a:pt x="2749" y="8856"/>
                  <a:pt x="2602" y="8856"/>
                </a:cubicBezTo>
                <a:close/>
                <a:moveTo>
                  <a:pt x="3934" y="8856"/>
                </a:moveTo>
                <a:cubicBezTo>
                  <a:pt x="3696" y="8856"/>
                  <a:pt x="3573" y="9148"/>
                  <a:pt x="3746" y="9317"/>
                </a:cubicBezTo>
                <a:cubicBezTo>
                  <a:pt x="3801" y="9373"/>
                  <a:pt x="3868" y="9398"/>
                  <a:pt x="3935" y="9398"/>
                </a:cubicBezTo>
                <a:cubicBezTo>
                  <a:pt x="4073" y="9398"/>
                  <a:pt x="4206" y="9290"/>
                  <a:pt x="4206" y="9129"/>
                </a:cubicBezTo>
                <a:cubicBezTo>
                  <a:pt x="4206" y="8978"/>
                  <a:pt x="4084" y="8856"/>
                  <a:pt x="3934" y="8856"/>
                </a:cubicBezTo>
                <a:close/>
                <a:moveTo>
                  <a:pt x="5269" y="8856"/>
                </a:moveTo>
                <a:cubicBezTo>
                  <a:pt x="5027" y="8856"/>
                  <a:pt x="4908" y="9148"/>
                  <a:pt x="5078" y="9317"/>
                </a:cubicBezTo>
                <a:cubicBezTo>
                  <a:pt x="5133" y="9373"/>
                  <a:pt x="5200" y="9398"/>
                  <a:pt x="5267" y="9398"/>
                </a:cubicBezTo>
                <a:cubicBezTo>
                  <a:pt x="5405" y="9398"/>
                  <a:pt x="5538" y="9290"/>
                  <a:pt x="5538" y="9129"/>
                </a:cubicBezTo>
                <a:cubicBezTo>
                  <a:pt x="5538" y="8978"/>
                  <a:pt x="5419" y="8856"/>
                  <a:pt x="5269" y="8856"/>
                </a:cubicBezTo>
                <a:close/>
                <a:moveTo>
                  <a:pt x="6601" y="8856"/>
                </a:moveTo>
                <a:cubicBezTo>
                  <a:pt x="6362" y="8856"/>
                  <a:pt x="6240" y="9148"/>
                  <a:pt x="6413" y="9317"/>
                </a:cubicBezTo>
                <a:cubicBezTo>
                  <a:pt x="6468" y="9373"/>
                  <a:pt x="6535" y="9398"/>
                  <a:pt x="6602" y="9398"/>
                </a:cubicBezTo>
                <a:cubicBezTo>
                  <a:pt x="6740" y="9398"/>
                  <a:pt x="6873" y="9290"/>
                  <a:pt x="6873" y="9129"/>
                </a:cubicBezTo>
                <a:cubicBezTo>
                  <a:pt x="6873" y="8978"/>
                  <a:pt x="6751" y="8856"/>
                  <a:pt x="6604" y="8856"/>
                </a:cubicBezTo>
                <a:close/>
                <a:moveTo>
                  <a:pt x="7936" y="8856"/>
                </a:moveTo>
                <a:cubicBezTo>
                  <a:pt x="7694" y="8856"/>
                  <a:pt x="7575" y="9148"/>
                  <a:pt x="7744" y="9317"/>
                </a:cubicBezTo>
                <a:cubicBezTo>
                  <a:pt x="7799" y="9373"/>
                  <a:pt x="7867" y="9398"/>
                  <a:pt x="7934" y="9398"/>
                </a:cubicBezTo>
                <a:cubicBezTo>
                  <a:pt x="8072" y="9398"/>
                  <a:pt x="8205" y="9290"/>
                  <a:pt x="8205" y="9129"/>
                </a:cubicBezTo>
                <a:cubicBezTo>
                  <a:pt x="8205" y="8978"/>
                  <a:pt x="8086" y="8856"/>
                  <a:pt x="7936" y="8856"/>
                </a:cubicBezTo>
                <a:close/>
                <a:moveTo>
                  <a:pt x="9268" y="8856"/>
                </a:moveTo>
                <a:cubicBezTo>
                  <a:pt x="9029" y="8856"/>
                  <a:pt x="8907" y="9148"/>
                  <a:pt x="9079" y="9317"/>
                </a:cubicBezTo>
                <a:cubicBezTo>
                  <a:pt x="9134" y="9373"/>
                  <a:pt x="9202" y="9398"/>
                  <a:pt x="9269" y="9398"/>
                </a:cubicBezTo>
                <a:cubicBezTo>
                  <a:pt x="9407" y="9398"/>
                  <a:pt x="9540" y="9290"/>
                  <a:pt x="9540" y="9129"/>
                </a:cubicBezTo>
                <a:cubicBezTo>
                  <a:pt x="9540" y="8978"/>
                  <a:pt x="9418" y="8856"/>
                  <a:pt x="9271" y="8856"/>
                </a:cubicBezTo>
                <a:close/>
                <a:moveTo>
                  <a:pt x="10603" y="8856"/>
                </a:moveTo>
                <a:cubicBezTo>
                  <a:pt x="10361" y="8856"/>
                  <a:pt x="10242" y="9148"/>
                  <a:pt x="10411" y="9317"/>
                </a:cubicBezTo>
                <a:cubicBezTo>
                  <a:pt x="10466" y="9373"/>
                  <a:pt x="10534" y="9398"/>
                  <a:pt x="10601" y="9398"/>
                </a:cubicBezTo>
                <a:cubicBezTo>
                  <a:pt x="10739" y="9398"/>
                  <a:pt x="10872" y="9290"/>
                  <a:pt x="10872" y="9129"/>
                </a:cubicBezTo>
                <a:cubicBezTo>
                  <a:pt x="10872" y="8978"/>
                  <a:pt x="10753" y="8856"/>
                  <a:pt x="10603" y="8856"/>
                </a:cubicBezTo>
                <a:close/>
                <a:moveTo>
                  <a:pt x="11934" y="8856"/>
                </a:moveTo>
                <a:cubicBezTo>
                  <a:pt x="11696" y="8856"/>
                  <a:pt x="11574" y="9148"/>
                  <a:pt x="11746" y="9317"/>
                </a:cubicBezTo>
                <a:cubicBezTo>
                  <a:pt x="11801" y="9373"/>
                  <a:pt x="11869" y="9398"/>
                  <a:pt x="11936" y="9398"/>
                </a:cubicBezTo>
                <a:cubicBezTo>
                  <a:pt x="12074" y="9398"/>
                  <a:pt x="12207" y="9290"/>
                  <a:pt x="12207" y="9129"/>
                </a:cubicBezTo>
                <a:cubicBezTo>
                  <a:pt x="12207" y="8978"/>
                  <a:pt x="12085" y="8856"/>
                  <a:pt x="11938" y="8856"/>
                </a:cubicBezTo>
                <a:close/>
                <a:moveTo>
                  <a:pt x="13269" y="8856"/>
                </a:moveTo>
                <a:cubicBezTo>
                  <a:pt x="13028" y="8856"/>
                  <a:pt x="12909" y="9148"/>
                  <a:pt x="13078" y="9317"/>
                </a:cubicBezTo>
                <a:cubicBezTo>
                  <a:pt x="13133" y="9373"/>
                  <a:pt x="13201" y="9398"/>
                  <a:pt x="13267" y="9398"/>
                </a:cubicBezTo>
                <a:cubicBezTo>
                  <a:pt x="13406" y="9398"/>
                  <a:pt x="13539" y="9290"/>
                  <a:pt x="13539" y="9129"/>
                </a:cubicBezTo>
                <a:cubicBezTo>
                  <a:pt x="13539" y="8978"/>
                  <a:pt x="13420" y="8856"/>
                  <a:pt x="13269" y="8856"/>
                </a:cubicBezTo>
                <a:close/>
                <a:moveTo>
                  <a:pt x="2602" y="10191"/>
                </a:moveTo>
                <a:cubicBezTo>
                  <a:pt x="2282" y="10191"/>
                  <a:pt x="2229" y="10652"/>
                  <a:pt x="2542" y="10724"/>
                </a:cubicBezTo>
                <a:lnTo>
                  <a:pt x="2661" y="10724"/>
                </a:lnTo>
                <a:cubicBezTo>
                  <a:pt x="2975" y="10652"/>
                  <a:pt x="2922" y="10191"/>
                  <a:pt x="2602" y="10191"/>
                </a:cubicBezTo>
                <a:close/>
                <a:moveTo>
                  <a:pt x="3934" y="10191"/>
                </a:moveTo>
                <a:cubicBezTo>
                  <a:pt x="3614" y="10191"/>
                  <a:pt x="3561" y="10652"/>
                  <a:pt x="3874" y="10724"/>
                </a:cubicBezTo>
                <a:lnTo>
                  <a:pt x="3996" y="10724"/>
                </a:lnTo>
                <a:cubicBezTo>
                  <a:pt x="4310" y="10652"/>
                  <a:pt x="4257" y="10191"/>
                  <a:pt x="3934" y="10191"/>
                </a:cubicBezTo>
                <a:close/>
                <a:moveTo>
                  <a:pt x="5269" y="10191"/>
                </a:moveTo>
                <a:cubicBezTo>
                  <a:pt x="4949" y="10191"/>
                  <a:pt x="4896" y="10652"/>
                  <a:pt x="5209" y="10724"/>
                </a:cubicBezTo>
                <a:lnTo>
                  <a:pt x="5328" y="10724"/>
                </a:lnTo>
                <a:cubicBezTo>
                  <a:pt x="5642" y="10652"/>
                  <a:pt x="5588" y="10191"/>
                  <a:pt x="5269" y="10191"/>
                </a:cubicBezTo>
                <a:close/>
                <a:moveTo>
                  <a:pt x="10603" y="10191"/>
                </a:moveTo>
                <a:cubicBezTo>
                  <a:pt x="10283" y="10191"/>
                  <a:pt x="10230" y="10652"/>
                  <a:pt x="10543" y="10724"/>
                </a:cubicBezTo>
                <a:lnTo>
                  <a:pt x="10662" y="10724"/>
                </a:lnTo>
                <a:cubicBezTo>
                  <a:pt x="10975" y="10652"/>
                  <a:pt x="10922" y="10191"/>
                  <a:pt x="10603" y="10191"/>
                </a:cubicBezTo>
                <a:close/>
                <a:moveTo>
                  <a:pt x="11934" y="10191"/>
                </a:moveTo>
                <a:cubicBezTo>
                  <a:pt x="11615" y="10191"/>
                  <a:pt x="11561" y="10652"/>
                  <a:pt x="11875" y="10724"/>
                </a:cubicBezTo>
                <a:lnTo>
                  <a:pt x="11997" y="10724"/>
                </a:lnTo>
                <a:cubicBezTo>
                  <a:pt x="12307" y="10652"/>
                  <a:pt x="12257" y="10191"/>
                  <a:pt x="11938" y="10191"/>
                </a:cubicBezTo>
                <a:close/>
                <a:moveTo>
                  <a:pt x="13269" y="10191"/>
                </a:moveTo>
                <a:cubicBezTo>
                  <a:pt x="12950" y="10191"/>
                  <a:pt x="12896" y="10652"/>
                  <a:pt x="13210" y="10724"/>
                </a:cubicBezTo>
                <a:lnTo>
                  <a:pt x="13329" y="10724"/>
                </a:lnTo>
                <a:cubicBezTo>
                  <a:pt x="13642" y="10652"/>
                  <a:pt x="13589" y="10191"/>
                  <a:pt x="13269" y="10191"/>
                </a:cubicBezTo>
                <a:close/>
                <a:moveTo>
                  <a:pt x="6601" y="10191"/>
                </a:moveTo>
                <a:cubicBezTo>
                  <a:pt x="6362" y="10191"/>
                  <a:pt x="6240" y="10483"/>
                  <a:pt x="6413" y="10652"/>
                </a:cubicBezTo>
                <a:cubicBezTo>
                  <a:pt x="6467" y="10707"/>
                  <a:pt x="6535" y="10731"/>
                  <a:pt x="6601" y="10731"/>
                </a:cubicBezTo>
                <a:cubicBezTo>
                  <a:pt x="6740" y="10731"/>
                  <a:pt x="6873" y="10624"/>
                  <a:pt x="6873" y="10461"/>
                </a:cubicBezTo>
                <a:cubicBezTo>
                  <a:pt x="6870" y="10313"/>
                  <a:pt x="6751" y="10191"/>
                  <a:pt x="6604" y="10191"/>
                </a:cubicBezTo>
                <a:close/>
                <a:moveTo>
                  <a:pt x="7936" y="10191"/>
                </a:moveTo>
                <a:cubicBezTo>
                  <a:pt x="7694" y="10191"/>
                  <a:pt x="7575" y="10483"/>
                  <a:pt x="7744" y="10652"/>
                </a:cubicBezTo>
                <a:cubicBezTo>
                  <a:pt x="7799" y="10707"/>
                  <a:pt x="7867" y="10731"/>
                  <a:pt x="7933" y="10731"/>
                </a:cubicBezTo>
                <a:cubicBezTo>
                  <a:pt x="8072" y="10731"/>
                  <a:pt x="8205" y="10624"/>
                  <a:pt x="8205" y="10461"/>
                </a:cubicBezTo>
                <a:cubicBezTo>
                  <a:pt x="8205" y="10313"/>
                  <a:pt x="8083" y="10191"/>
                  <a:pt x="7936" y="10191"/>
                </a:cubicBezTo>
                <a:close/>
                <a:moveTo>
                  <a:pt x="9268" y="10191"/>
                </a:moveTo>
                <a:cubicBezTo>
                  <a:pt x="9029" y="10191"/>
                  <a:pt x="8907" y="10483"/>
                  <a:pt x="9079" y="10652"/>
                </a:cubicBezTo>
                <a:cubicBezTo>
                  <a:pt x="9134" y="10707"/>
                  <a:pt x="9202" y="10731"/>
                  <a:pt x="9268" y="10731"/>
                </a:cubicBezTo>
                <a:cubicBezTo>
                  <a:pt x="9407" y="10731"/>
                  <a:pt x="9540" y="10624"/>
                  <a:pt x="9540" y="10461"/>
                </a:cubicBezTo>
                <a:cubicBezTo>
                  <a:pt x="9540" y="10313"/>
                  <a:pt x="9418" y="10191"/>
                  <a:pt x="9271" y="10191"/>
                </a:cubicBezTo>
                <a:close/>
                <a:moveTo>
                  <a:pt x="6604" y="11523"/>
                </a:moveTo>
                <a:cubicBezTo>
                  <a:pt x="6400" y="11523"/>
                  <a:pt x="6272" y="11736"/>
                  <a:pt x="6362" y="11915"/>
                </a:cubicBezTo>
                <a:cubicBezTo>
                  <a:pt x="6372" y="11934"/>
                  <a:pt x="6384" y="11952"/>
                  <a:pt x="6397" y="11968"/>
                </a:cubicBezTo>
                <a:cubicBezTo>
                  <a:pt x="6452" y="12033"/>
                  <a:pt x="6528" y="12064"/>
                  <a:pt x="6603" y="12064"/>
                </a:cubicBezTo>
                <a:cubicBezTo>
                  <a:pt x="6702" y="12064"/>
                  <a:pt x="6800" y="12010"/>
                  <a:pt x="6848" y="11908"/>
                </a:cubicBezTo>
                <a:cubicBezTo>
                  <a:pt x="6930" y="11730"/>
                  <a:pt x="6798" y="11523"/>
                  <a:pt x="6604" y="11523"/>
                </a:cubicBezTo>
                <a:close/>
                <a:moveTo>
                  <a:pt x="7936" y="11523"/>
                </a:moveTo>
                <a:cubicBezTo>
                  <a:pt x="7694" y="11523"/>
                  <a:pt x="7575" y="11814"/>
                  <a:pt x="7744" y="11984"/>
                </a:cubicBezTo>
                <a:cubicBezTo>
                  <a:pt x="7799" y="12040"/>
                  <a:pt x="7867" y="12065"/>
                  <a:pt x="7934" y="12065"/>
                </a:cubicBezTo>
                <a:cubicBezTo>
                  <a:pt x="8072" y="12065"/>
                  <a:pt x="8205" y="11957"/>
                  <a:pt x="8205" y="11796"/>
                </a:cubicBezTo>
                <a:cubicBezTo>
                  <a:pt x="8205" y="11645"/>
                  <a:pt x="8086" y="11523"/>
                  <a:pt x="7936" y="11523"/>
                </a:cubicBezTo>
                <a:close/>
                <a:moveTo>
                  <a:pt x="9271" y="11523"/>
                </a:moveTo>
                <a:cubicBezTo>
                  <a:pt x="9029" y="11523"/>
                  <a:pt x="8907" y="11814"/>
                  <a:pt x="9079" y="11984"/>
                </a:cubicBezTo>
                <a:cubicBezTo>
                  <a:pt x="9134" y="12040"/>
                  <a:pt x="9202" y="12065"/>
                  <a:pt x="9269" y="12065"/>
                </a:cubicBezTo>
                <a:cubicBezTo>
                  <a:pt x="9407" y="12065"/>
                  <a:pt x="9540" y="11957"/>
                  <a:pt x="9540" y="11796"/>
                </a:cubicBezTo>
                <a:cubicBezTo>
                  <a:pt x="9540" y="11645"/>
                  <a:pt x="9418" y="11523"/>
                  <a:pt x="9271" y="11523"/>
                </a:cubicBezTo>
                <a:close/>
                <a:moveTo>
                  <a:pt x="7936" y="12858"/>
                </a:moveTo>
                <a:cubicBezTo>
                  <a:pt x="7895" y="12858"/>
                  <a:pt x="7854" y="12867"/>
                  <a:pt x="7820" y="12886"/>
                </a:cubicBezTo>
                <a:cubicBezTo>
                  <a:pt x="7914" y="12902"/>
                  <a:pt x="8008" y="12911"/>
                  <a:pt x="8105" y="12918"/>
                </a:cubicBezTo>
                <a:cubicBezTo>
                  <a:pt x="8055" y="12880"/>
                  <a:pt x="7995" y="12858"/>
                  <a:pt x="7936" y="1285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49"/>
          <p:cNvSpPr/>
          <p:nvPr/>
        </p:nvSpPr>
        <p:spPr>
          <a:xfrm>
            <a:off x="3261956" y="3425343"/>
            <a:ext cx="601197" cy="661955"/>
          </a:xfrm>
          <a:custGeom>
            <a:avLst/>
            <a:gdLst/>
            <a:ahLst/>
            <a:cxnLst/>
            <a:rect l="l" t="t" r="r" b="b"/>
            <a:pathLst>
              <a:path w="11389" h="12540" extrusionOk="0">
                <a:moveTo>
                  <a:pt x="4360" y="0"/>
                </a:moveTo>
                <a:cubicBezTo>
                  <a:pt x="4122" y="0"/>
                  <a:pt x="3999" y="289"/>
                  <a:pt x="4169" y="461"/>
                </a:cubicBezTo>
                <a:cubicBezTo>
                  <a:pt x="4224" y="515"/>
                  <a:pt x="4291" y="540"/>
                  <a:pt x="4357" y="540"/>
                </a:cubicBezTo>
                <a:cubicBezTo>
                  <a:pt x="4497" y="540"/>
                  <a:pt x="4629" y="431"/>
                  <a:pt x="4629" y="270"/>
                </a:cubicBezTo>
                <a:cubicBezTo>
                  <a:pt x="4629" y="119"/>
                  <a:pt x="4510" y="0"/>
                  <a:pt x="4360" y="0"/>
                </a:cubicBezTo>
                <a:close/>
                <a:moveTo>
                  <a:pt x="5695" y="0"/>
                </a:moveTo>
                <a:cubicBezTo>
                  <a:pt x="5454" y="0"/>
                  <a:pt x="5334" y="289"/>
                  <a:pt x="5504" y="461"/>
                </a:cubicBezTo>
                <a:cubicBezTo>
                  <a:pt x="5558" y="515"/>
                  <a:pt x="5625" y="540"/>
                  <a:pt x="5691" y="540"/>
                </a:cubicBezTo>
                <a:cubicBezTo>
                  <a:pt x="5830" y="540"/>
                  <a:pt x="5964" y="431"/>
                  <a:pt x="5964" y="270"/>
                </a:cubicBezTo>
                <a:cubicBezTo>
                  <a:pt x="5964" y="119"/>
                  <a:pt x="5842" y="0"/>
                  <a:pt x="5695" y="0"/>
                </a:cubicBezTo>
                <a:close/>
                <a:moveTo>
                  <a:pt x="7027" y="0"/>
                </a:moveTo>
                <a:cubicBezTo>
                  <a:pt x="6789" y="0"/>
                  <a:pt x="6666" y="289"/>
                  <a:pt x="6836" y="461"/>
                </a:cubicBezTo>
                <a:cubicBezTo>
                  <a:pt x="6891" y="515"/>
                  <a:pt x="6958" y="540"/>
                  <a:pt x="7024" y="540"/>
                </a:cubicBezTo>
                <a:cubicBezTo>
                  <a:pt x="7163" y="540"/>
                  <a:pt x="7296" y="431"/>
                  <a:pt x="7296" y="270"/>
                </a:cubicBezTo>
                <a:cubicBezTo>
                  <a:pt x="7296" y="119"/>
                  <a:pt x="7177" y="0"/>
                  <a:pt x="7027" y="0"/>
                </a:cubicBezTo>
                <a:close/>
                <a:moveTo>
                  <a:pt x="95" y="1649"/>
                </a:moveTo>
                <a:cubicBezTo>
                  <a:pt x="117" y="1777"/>
                  <a:pt x="230" y="1871"/>
                  <a:pt x="361" y="1871"/>
                </a:cubicBezTo>
                <a:cubicBezTo>
                  <a:pt x="493" y="1871"/>
                  <a:pt x="602" y="1777"/>
                  <a:pt x="624" y="1649"/>
                </a:cubicBezTo>
                <a:close/>
                <a:moveTo>
                  <a:pt x="1427" y="1649"/>
                </a:moveTo>
                <a:cubicBezTo>
                  <a:pt x="1452" y="1777"/>
                  <a:pt x="1561" y="1871"/>
                  <a:pt x="1693" y="1871"/>
                </a:cubicBezTo>
                <a:cubicBezTo>
                  <a:pt x="1825" y="1871"/>
                  <a:pt x="1937" y="1777"/>
                  <a:pt x="1959" y="1649"/>
                </a:cubicBezTo>
                <a:close/>
                <a:moveTo>
                  <a:pt x="2762" y="1649"/>
                </a:moveTo>
                <a:cubicBezTo>
                  <a:pt x="2784" y="1777"/>
                  <a:pt x="2896" y="1871"/>
                  <a:pt x="3028" y="1871"/>
                </a:cubicBezTo>
                <a:cubicBezTo>
                  <a:pt x="3160" y="1871"/>
                  <a:pt x="3269" y="1777"/>
                  <a:pt x="3291" y="1649"/>
                </a:cubicBezTo>
                <a:close/>
                <a:moveTo>
                  <a:pt x="8095" y="1649"/>
                </a:moveTo>
                <a:cubicBezTo>
                  <a:pt x="8117" y="1777"/>
                  <a:pt x="8230" y="1871"/>
                  <a:pt x="8362" y="1871"/>
                </a:cubicBezTo>
                <a:cubicBezTo>
                  <a:pt x="8493" y="1871"/>
                  <a:pt x="8603" y="1777"/>
                  <a:pt x="8625" y="1649"/>
                </a:cubicBezTo>
                <a:close/>
                <a:moveTo>
                  <a:pt x="9430" y="1649"/>
                </a:moveTo>
                <a:cubicBezTo>
                  <a:pt x="9452" y="1777"/>
                  <a:pt x="9562" y="1871"/>
                  <a:pt x="9694" y="1871"/>
                </a:cubicBezTo>
                <a:cubicBezTo>
                  <a:pt x="9825" y="1871"/>
                  <a:pt x="9938" y="1777"/>
                  <a:pt x="9960" y="1649"/>
                </a:cubicBezTo>
                <a:close/>
                <a:moveTo>
                  <a:pt x="10762" y="1649"/>
                </a:moveTo>
                <a:cubicBezTo>
                  <a:pt x="10784" y="1777"/>
                  <a:pt x="10897" y="1871"/>
                  <a:pt x="11029" y="1871"/>
                </a:cubicBezTo>
                <a:cubicBezTo>
                  <a:pt x="11160" y="1871"/>
                  <a:pt x="11270" y="1777"/>
                  <a:pt x="11292" y="1649"/>
                </a:cubicBezTo>
                <a:close/>
                <a:moveTo>
                  <a:pt x="4360" y="1332"/>
                </a:moveTo>
                <a:cubicBezTo>
                  <a:pt x="4122" y="1332"/>
                  <a:pt x="3999" y="1624"/>
                  <a:pt x="4169" y="1793"/>
                </a:cubicBezTo>
                <a:cubicBezTo>
                  <a:pt x="4224" y="1848"/>
                  <a:pt x="4292" y="1872"/>
                  <a:pt x="4359" y="1872"/>
                </a:cubicBezTo>
                <a:cubicBezTo>
                  <a:pt x="4497" y="1872"/>
                  <a:pt x="4629" y="1765"/>
                  <a:pt x="4629" y="1602"/>
                </a:cubicBezTo>
                <a:cubicBezTo>
                  <a:pt x="4629" y="1454"/>
                  <a:pt x="4510" y="1332"/>
                  <a:pt x="4360" y="1332"/>
                </a:cubicBezTo>
                <a:close/>
                <a:moveTo>
                  <a:pt x="5695" y="1332"/>
                </a:moveTo>
                <a:cubicBezTo>
                  <a:pt x="5454" y="1332"/>
                  <a:pt x="5334" y="1624"/>
                  <a:pt x="5504" y="1793"/>
                </a:cubicBezTo>
                <a:cubicBezTo>
                  <a:pt x="5558" y="1848"/>
                  <a:pt x="5626" y="1872"/>
                  <a:pt x="5692" y="1872"/>
                </a:cubicBezTo>
                <a:cubicBezTo>
                  <a:pt x="5831" y="1872"/>
                  <a:pt x="5964" y="1765"/>
                  <a:pt x="5964" y="1602"/>
                </a:cubicBezTo>
                <a:cubicBezTo>
                  <a:pt x="5964" y="1454"/>
                  <a:pt x="5842" y="1332"/>
                  <a:pt x="5695" y="1332"/>
                </a:cubicBezTo>
                <a:close/>
                <a:moveTo>
                  <a:pt x="7027" y="1332"/>
                </a:moveTo>
                <a:cubicBezTo>
                  <a:pt x="6789" y="1332"/>
                  <a:pt x="6666" y="1624"/>
                  <a:pt x="6836" y="1793"/>
                </a:cubicBezTo>
                <a:cubicBezTo>
                  <a:pt x="6891" y="1848"/>
                  <a:pt x="6959" y="1872"/>
                  <a:pt x="7026" y="1872"/>
                </a:cubicBezTo>
                <a:cubicBezTo>
                  <a:pt x="7164" y="1872"/>
                  <a:pt x="7296" y="1765"/>
                  <a:pt x="7296" y="1602"/>
                </a:cubicBezTo>
                <a:cubicBezTo>
                  <a:pt x="7296" y="1454"/>
                  <a:pt x="7177" y="1332"/>
                  <a:pt x="7027" y="1332"/>
                </a:cubicBezTo>
                <a:close/>
                <a:moveTo>
                  <a:pt x="11030" y="2666"/>
                </a:moveTo>
                <a:cubicBezTo>
                  <a:pt x="10891" y="2666"/>
                  <a:pt x="10759" y="2773"/>
                  <a:pt x="10759" y="2937"/>
                </a:cubicBezTo>
                <a:cubicBezTo>
                  <a:pt x="10759" y="3084"/>
                  <a:pt x="10878" y="3206"/>
                  <a:pt x="11029" y="3206"/>
                </a:cubicBezTo>
                <a:cubicBezTo>
                  <a:pt x="11267" y="3206"/>
                  <a:pt x="11389" y="2915"/>
                  <a:pt x="11220" y="2746"/>
                </a:cubicBezTo>
                <a:cubicBezTo>
                  <a:pt x="11164" y="2691"/>
                  <a:pt x="11096" y="2666"/>
                  <a:pt x="11030" y="2666"/>
                </a:cubicBezTo>
                <a:close/>
                <a:moveTo>
                  <a:pt x="361" y="2667"/>
                </a:moveTo>
                <a:cubicBezTo>
                  <a:pt x="120" y="2667"/>
                  <a:pt x="1" y="2955"/>
                  <a:pt x="170" y="3128"/>
                </a:cubicBezTo>
                <a:cubicBezTo>
                  <a:pt x="224" y="3182"/>
                  <a:pt x="291" y="3207"/>
                  <a:pt x="357" y="3207"/>
                </a:cubicBezTo>
                <a:cubicBezTo>
                  <a:pt x="496" y="3207"/>
                  <a:pt x="631" y="3098"/>
                  <a:pt x="631" y="2937"/>
                </a:cubicBezTo>
                <a:cubicBezTo>
                  <a:pt x="631" y="2786"/>
                  <a:pt x="508" y="2667"/>
                  <a:pt x="361" y="2667"/>
                </a:cubicBezTo>
                <a:close/>
                <a:moveTo>
                  <a:pt x="1693" y="2667"/>
                </a:moveTo>
                <a:cubicBezTo>
                  <a:pt x="1455" y="2667"/>
                  <a:pt x="1333" y="2955"/>
                  <a:pt x="1502" y="3128"/>
                </a:cubicBezTo>
                <a:cubicBezTo>
                  <a:pt x="1557" y="3182"/>
                  <a:pt x="1625" y="3207"/>
                  <a:pt x="1691" y="3207"/>
                </a:cubicBezTo>
                <a:cubicBezTo>
                  <a:pt x="1830" y="3207"/>
                  <a:pt x="1963" y="3098"/>
                  <a:pt x="1963" y="2937"/>
                </a:cubicBezTo>
                <a:cubicBezTo>
                  <a:pt x="1963" y="2786"/>
                  <a:pt x="1843" y="2667"/>
                  <a:pt x="1693" y="2667"/>
                </a:cubicBezTo>
                <a:close/>
                <a:moveTo>
                  <a:pt x="3028" y="2667"/>
                </a:moveTo>
                <a:cubicBezTo>
                  <a:pt x="2787" y="2667"/>
                  <a:pt x="2668" y="2955"/>
                  <a:pt x="2837" y="3128"/>
                </a:cubicBezTo>
                <a:cubicBezTo>
                  <a:pt x="2891" y="3182"/>
                  <a:pt x="2958" y="3207"/>
                  <a:pt x="3024" y="3207"/>
                </a:cubicBezTo>
                <a:cubicBezTo>
                  <a:pt x="3163" y="3207"/>
                  <a:pt x="3298" y="3098"/>
                  <a:pt x="3298" y="2937"/>
                </a:cubicBezTo>
                <a:cubicBezTo>
                  <a:pt x="3298" y="2786"/>
                  <a:pt x="3175" y="2667"/>
                  <a:pt x="3028" y="2667"/>
                </a:cubicBezTo>
                <a:close/>
                <a:moveTo>
                  <a:pt x="4360" y="2667"/>
                </a:moveTo>
                <a:cubicBezTo>
                  <a:pt x="4122" y="2667"/>
                  <a:pt x="3999" y="2955"/>
                  <a:pt x="4169" y="3128"/>
                </a:cubicBezTo>
                <a:cubicBezTo>
                  <a:pt x="4224" y="3182"/>
                  <a:pt x="4291" y="3207"/>
                  <a:pt x="4357" y="3207"/>
                </a:cubicBezTo>
                <a:cubicBezTo>
                  <a:pt x="4497" y="3207"/>
                  <a:pt x="4629" y="3098"/>
                  <a:pt x="4629" y="2937"/>
                </a:cubicBezTo>
                <a:cubicBezTo>
                  <a:pt x="4629" y="2786"/>
                  <a:pt x="4510" y="2667"/>
                  <a:pt x="4360" y="2667"/>
                </a:cubicBezTo>
                <a:close/>
                <a:moveTo>
                  <a:pt x="5695" y="2667"/>
                </a:moveTo>
                <a:cubicBezTo>
                  <a:pt x="5454" y="2667"/>
                  <a:pt x="5334" y="2955"/>
                  <a:pt x="5504" y="3128"/>
                </a:cubicBezTo>
                <a:cubicBezTo>
                  <a:pt x="5558" y="3182"/>
                  <a:pt x="5625" y="3207"/>
                  <a:pt x="5691" y="3207"/>
                </a:cubicBezTo>
                <a:cubicBezTo>
                  <a:pt x="5830" y="3207"/>
                  <a:pt x="5964" y="3098"/>
                  <a:pt x="5964" y="2937"/>
                </a:cubicBezTo>
                <a:cubicBezTo>
                  <a:pt x="5964" y="2786"/>
                  <a:pt x="5842" y="2667"/>
                  <a:pt x="5695" y="2667"/>
                </a:cubicBezTo>
                <a:close/>
                <a:moveTo>
                  <a:pt x="7027" y="2667"/>
                </a:moveTo>
                <a:cubicBezTo>
                  <a:pt x="6789" y="2667"/>
                  <a:pt x="6666" y="2955"/>
                  <a:pt x="6836" y="3128"/>
                </a:cubicBezTo>
                <a:cubicBezTo>
                  <a:pt x="6891" y="3182"/>
                  <a:pt x="6958" y="3207"/>
                  <a:pt x="7024" y="3207"/>
                </a:cubicBezTo>
                <a:cubicBezTo>
                  <a:pt x="7163" y="3207"/>
                  <a:pt x="7296" y="3098"/>
                  <a:pt x="7296" y="2937"/>
                </a:cubicBezTo>
                <a:cubicBezTo>
                  <a:pt x="7296" y="2786"/>
                  <a:pt x="7177" y="2667"/>
                  <a:pt x="7027" y="2667"/>
                </a:cubicBezTo>
                <a:close/>
                <a:moveTo>
                  <a:pt x="8362" y="2667"/>
                </a:moveTo>
                <a:cubicBezTo>
                  <a:pt x="8120" y="2667"/>
                  <a:pt x="8001" y="2955"/>
                  <a:pt x="8171" y="3128"/>
                </a:cubicBezTo>
                <a:cubicBezTo>
                  <a:pt x="8225" y="3182"/>
                  <a:pt x="8292" y="3207"/>
                  <a:pt x="8358" y="3207"/>
                </a:cubicBezTo>
                <a:cubicBezTo>
                  <a:pt x="8497" y="3207"/>
                  <a:pt x="8631" y="3098"/>
                  <a:pt x="8631" y="2937"/>
                </a:cubicBezTo>
                <a:cubicBezTo>
                  <a:pt x="8631" y="2786"/>
                  <a:pt x="8509" y="2667"/>
                  <a:pt x="8362" y="2667"/>
                </a:cubicBezTo>
                <a:close/>
                <a:moveTo>
                  <a:pt x="9694" y="2667"/>
                </a:moveTo>
                <a:cubicBezTo>
                  <a:pt x="9455" y="2667"/>
                  <a:pt x="9333" y="2955"/>
                  <a:pt x="9502" y="3128"/>
                </a:cubicBezTo>
                <a:cubicBezTo>
                  <a:pt x="9558" y="3182"/>
                  <a:pt x="9625" y="3207"/>
                  <a:pt x="9691" y="3207"/>
                </a:cubicBezTo>
                <a:cubicBezTo>
                  <a:pt x="9830" y="3207"/>
                  <a:pt x="9963" y="3098"/>
                  <a:pt x="9963" y="2937"/>
                </a:cubicBezTo>
                <a:cubicBezTo>
                  <a:pt x="9963" y="2786"/>
                  <a:pt x="9844" y="2667"/>
                  <a:pt x="9694" y="2667"/>
                </a:cubicBezTo>
                <a:close/>
                <a:moveTo>
                  <a:pt x="361" y="3999"/>
                </a:moveTo>
                <a:cubicBezTo>
                  <a:pt x="120" y="3999"/>
                  <a:pt x="1" y="4290"/>
                  <a:pt x="170" y="4460"/>
                </a:cubicBezTo>
                <a:cubicBezTo>
                  <a:pt x="225" y="4514"/>
                  <a:pt x="292" y="4539"/>
                  <a:pt x="359" y="4539"/>
                </a:cubicBezTo>
                <a:cubicBezTo>
                  <a:pt x="497" y="4539"/>
                  <a:pt x="631" y="4432"/>
                  <a:pt x="631" y="4269"/>
                </a:cubicBezTo>
                <a:cubicBezTo>
                  <a:pt x="631" y="4121"/>
                  <a:pt x="508" y="3999"/>
                  <a:pt x="361" y="3999"/>
                </a:cubicBezTo>
                <a:close/>
                <a:moveTo>
                  <a:pt x="1693" y="3999"/>
                </a:moveTo>
                <a:cubicBezTo>
                  <a:pt x="1455" y="3999"/>
                  <a:pt x="1333" y="4290"/>
                  <a:pt x="1502" y="4460"/>
                </a:cubicBezTo>
                <a:cubicBezTo>
                  <a:pt x="1558" y="4514"/>
                  <a:pt x="1626" y="4539"/>
                  <a:pt x="1692" y="4539"/>
                </a:cubicBezTo>
                <a:cubicBezTo>
                  <a:pt x="1831" y="4539"/>
                  <a:pt x="1963" y="4432"/>
                  <a:pt x="1963" y="4269"/>
                </a:cubicBezTo>
                <a:cubicBezTo>
                  <a:pt x="1963" y="4121"/>
                  <a:pt x="1843" y="3999"/>
                  <a:pt x="1693" y="3999"/>
                </a:cubicBezTo>
                <a:close/>
                <a:moveTo>
                  <a:pt x="3028" y="3999"/>
                </a:moveTo>
                <a:cubicBezTo>
                  <a:pt x="2787" y="3999"/>
                  <a:pt x="2668" y="4290"/>
                  <a:pt x="2837" y="4460"/>
                </a:cubicBezTo>
                <a:cubicBezTo>
                  <a:pt x="2892" y="4514"/>
                  <a:pt x="2959" y="4539"/>
                  <a:pt x="3026" y="4539"/>
                </a:cubicBezTo>
                <a:cubicBezTo>
                  <a:pt x="3164" y="4539"/>
                  <a:pt x="3298" y="4432"/>
                  <a:pt x="3298" y="4269"/>
                </a:cubicBezTo>
                <a:cubicBezTo>
                  <a:pt x="3298" y="4121"/>
                  <a:pt x="3175" y="3999"/>
                  <a:pt x="3028" y="3999"/>
                </a:cubicBezTo>
                <a:close/>
                <a:moveTo>
                  <a:pt x="4360" y="3999"/>
                </a:moveTo>
                <a:cubicBezTo>
                  <a:pt x="4122" y="3999"/>
                  <a:pt x="3999" y="4290"/>
                  <a:pt x="4169" y="4460"/>
                </a:cubicBezTo>
                <a:cubicBezTo>
                  <a:pt x="4224" y="4514"/>
                  <a:pt x="4292" y="4539"/>
                  <a:pt x="4359" y="4539"/>
                </a:cubicBezTo>
                <a:cubicBezTo>
                  <a:pt x="4497" y="4539"/>
                  <a:pt x="4629" y="4432"/>
                  <a:pt x="4629" y="4269"/>
                </a:cubicBezTo>
                <a:cubicBezTo>
                  <a:pt x="4629" y="4121"/>
                  <a:pt x="4510" y="3999"/>
                  <a:pt x="4360" y="3999"/>
                </a:cubicBezTo>
                <a:close/>
                <a:moveTo>
                  <a:pt x="5695" y="3999"/>
                </a:moveTo>
                <a:cubicBezTo>
                  <a:pt x="5454" y="3999"/>
                  <a:pt x="5334" y="4290"/>
                  <a:pt x="5504" y="4460"/>
                </a:cubicBezTo>
                <a:cubicBezTo>
                  <a:pt x="5558" y="4514"/>
                  <a:pt x="5626" y="4539"/>
                  <a:pt x="5692" y="4539"/>
                </a:cubicBezTo>
                <a:cubicBezTo>
                  <a:pt x="5831" y="4539"/>
                  <a:pt x="5964" y="4432"/>
                  <a:pt x="5964" y="4269"/>
                </a:cubicBezTo>
                <a:cubicBezTo>
                  <a:pt x="5964" y="4121"/>
                  <a:pt x="5842" y="3999"/>
                  <a:pt x="5695" y="3999"/>
                </a:cubicBezTo>
                <a:close/>
                <a:moveTo>
                  <a:pt x="7027" y="3999"/>
                </a:moveTo>
                <a:cubicBezTo>
                  <a:pt x="6789" y="3999"/>
                  <a:pt x="6666" y="4290"/>
                  <a:pt x="6836" y="4460"/>
                </a:cubicBezTo>
                <a:cubicBezTo>
                  <a:pt x="6891" y="4514"/>
                  <a:pt x="6959" y="4539"/>
                  <a:pt x="7026" y="4539"/>
                </a:cubicBezTo>
                <a:cubicBezTo>
                  <a:pt x="7164" y="4539"/>
                  <a:pt x="7296" y="4432"/>
                  <a:pt x="7296" y="4269"/>
                </a:cubicBezTo>
                <a:cubicBezTo>
                  <a:pt x="7296" y="4121"/>
                  <a:pt x="7177" y="3999"/>
                  <a:pt x="7027" y="3999"/>
                </a:cubicBezTo>
                <a:close/>
                <a:moveTo>
                  <a:pt x="8362" y="3999"/>
                </a:moveTo>
                <a:cubicBezTo>
                  <a:pt x="8120" y="3999"/>
                  <a:pt x="8001" y="4290"/>
                  <a:pt x="8171" y="4460"/>
                </a:cubicBezTo>
                <a:cubicBezTo>
                  <a:pt x="8225" y="4514"/>
                  <a:pt x="8293" y="4539"/>
                  <a:pt x="8359" y="4539"/>
                </a:cubicBezTo>
                <a:cubicBezTo>
                  <a:pt x="8498" y="4539"/>
                  <a:pt x="8631" y="4432"/>
                  <a:pt x="8631" y="4269"/>
                </a:cubicBezTo>
                <a:cubicBezTo>
                  <a:pt x="8631" y="4121"/>
                  <a:pt x="8509" y="3999"/>
                  <a:pt x="8362" y="3999"/>
                </a:cubicBezTo>
                <a:close/>
                <a:moveTo>
                  <a:pt x="9694" y="3999"/>
                </a:moveTo>
                <a:cubicBezTo>
                  <a:pt x="9455" y="3999"/>
                  <a:pt x="9333" y="4290"/>
                  <a:pt x="9502" y="4460"/>
                </a:cubicBezTo>
                <a:cubicBezTo>
                  <a:pt x="9558" y="4514"/>
                  <a:pt x="9626" y="4539"/>
                  <a:pt x="9693" y="4539"/>
                </a:cubicBezTo>
                <a:cubicBezTo>
                  <a:pt x="9831" y="4539"/>
                  <a:pt x="9963" y="4432"/>
                  <a:pt x="9963" y="4269"/>
                </a:cubicBezTo>
                <a:cubicBezTo>
                  <a:pt x="9963" y="4121"/>
                  <a:pt x="9844" y="3999"/>
                  <a:pt x="9694" y="3999"/>
                </a:cubicBezTo>
                <a:close/>
                <a:moveTo>
                  <a:pt x="11029" y="3999"/>
                </a:moveTo>
                <a:cubicBezTo>
                  <a:pt x="10787" y="3999"/>
                  <a:pt x="10668" y="4290"/>
                  <a:pt x="10837" y="4460"/>
                </a:cubicBezTo>
                <a:cubicBezTo>
                  <a:pt x="10892" y="4514"/>
                  <a:pt x="10960" y="4539"/>
                  <a:pt x="11026" y="4539"/>
                </a:cubicBezTo>
                <a:cubicBezTo>
                  <a:pt x="11165" y="4539"/>
                  <a:pt x="11298" y="4432"/>
                  <a:pt x="11298" y="4269"/>
                </a:cubicBezTo>
                <a:cubicBezTo>
                  <a:pt x="11298" y="4121"/>
                  <a:pt x="11176" y="3999"/>
                  <a:pt x="11029" y="3999"/>
                </a:cubicBezTo>
                <a:close/>
                <a:moveTo>
                  <a:pt x="9693" y="5333"/>
                </a:moveTo>
                <a:cubicBezTo>
                  <a:pt x="9626" y="5333"/>
                  <a:pt x="9558" y="5358"/>
                  <a:pt x="9506" y="5409"/>
                </a:cubicBezTo>
                <a:cubicBezTo>
                  <a:pt x="9377" y="5538"/>
                  <a:pt x="9408" y="5754"/>
                  <a:pt x="9568" y="5842"/>
                </a:cubicBezTo>
                <a:cubicBezTo>
                  <a:pt x="9678" y="5707"/>
                  <a:pt x="9800" y="5588"/>
                  <a:pt x="9935" y="5481"/>
                </a:cubicBezTo>
                <a:cubicBezTo>
                  <a:pt x="9887" y="5385"/>
                  <a:pt x="9790" y="5333"/>
                  <a:pt x="9693" y="5333"/>
                </a:cubicBezTo>
                <a:close/>
                <a:moveTo>
                  <a:pt x="361" y="5334"/>
                </a:moveTo>
                <a:cubicBezTo>
                  <a:pt x="120" y="5334"/>
                  <a:pt x="1" y="5622"/>
                  <a:pt x="170" y="5795"/>
                </a:cubicBezTo>
                <a:cubicBezTo>
                  <a:pt x="224" y="5849"/>
                  <a:pt x="291" y="5873"/>
                  <a:pt x="357" y="5873"/>
                </a:cubicBezTo>
                <a:cubicBezTo>
                  <a:pt x="496" y="5873"/>
                  <a:pt x="631" y="5765"/>
                  <a:pt x="631" y="5604"/>
                </a:cubicBezTo>
                <a:cubicBezTo>
                  <a:pt x="631" y="5453"/>
                  <a:pt x="508" y="5334"/>
                  <a:pt x="361" y="5334"/>
                </a:cubicBezTo>
                <a:close/>
                <a:moveTo>
                  <a:pt x="1693" y="5334"/>
                </a:moveTo>
                <a:cubicBezTo>
                  <a:pt x="1455" y="5334"/>
                  <a:pt x="1333" y="5622"/>
                  <a:pt x="1502" y="5795"/>
                </a:cubicBezTo>
                <a:cubicBezTo>
                  <a:pt x="1557" y="5849"/>
                  <a:pt x="1625" y="5873"/>
                  <a:pt x="1691" y="5873"/>
                </a:cubicBezTo>
                <a:cubicBezTo>
                  <a:pt x="1830" y="5873"/>
                  <a:pt x="1963" y="5765"/>
                  <a:pt x="1963" y="5604"/>
                </a:cubicBezTo>
                <a:cubicBezTo>
                  <a:pt x="1963" y="5453"/>
                  <a:pt x="1843" y="5334"/>
                  <a:pt x="1693" y="5334"/>
                </a:cubicBezTo>
                <a:close/>
                <a:moveTo>
                  <a:pt x="3028" y="5334"/>
                </a:moveTo>
                <a:cubicBezTo>
                  <a:pt x="2787" y="5334"/>
                  <a:pt x="2668" y="5622"/>
                  <a:pt x="2837" y="5795"/>
                </a:cubicBezTo>
                <a:cubicBezTo>
                  <a:pt x="2891" y="5849"/>
                  <a:pt x="2958" y="5873"/>
                  <a:pt x="3024" y="5873"/>
                </a:cubicBezTo>
                <a:cubicBezTo>
                  <a:pt x="3163" y="5873"/>
                  <a:pt x="3298" y="5765"/>
                  <a:pt x="3298" y="5604"/>
                </a:cubicBezTo>
                <a:cubicBezTo>
                  <a:pt x="3298" y="5453"/>
                  <a:pt x="3175" y="5334"/>
                  <a:pt x="3028" y="5334"/>
                </a:cubicBezTo>
                <a:close/>
                <a:moveTo>
                  <a:pt x="4360" y="5334"/>
                </a:moveTo>
                <a:cubicBezTo>
                  <a:pt x="4122" y="5334"/>
                  <a:pt x="3999" y="5622"/>
                  <a:pt x="4169" y="5795"/>
                </a:cubicBezTo>
                <a:cubicBezTo>
                  <a:pt x="4224" y="5849"/>
                  <a:pt x="4291" y="5873"/>
                  <a:pt x="4357" y="5873"/>
                </a:cubicBezTo>
                <a:cubicBezTo>
                  <a:pt x="4497" y="5873"/>
                  <a:pt x="4629" y="5765"/>
                  <a:pt x="4629" y="5604"/>
                </a:cubicBezTo>
                <a:cubicBezTo>
                  <a:pt x="4629" y="5453"/>
                  <a:pt x="4510" y="5334"/>
                  <a:pt x="4360" y="5334"/>
                </a:cubicBezTo>
                <a:close/>
                <a:moveTo>
                  <a:pt x="5695" y="5334"/>
                </a:moveTo>
                <a:cubicBezTo>
                  <a:pt x="5454" y="5334"/>
                  <a:pt x="5334" y="5622"/>
                  <a:pt x="5504" y="5795"/>
                </a:cubicBezTo>
                <a:cubicBezTo>
                  <a:pt x="5558" y="5849"/>
                  <a:pt x="5625" y="5873"/>
                  <a:pt x="5691" y="5873"/>
                </a:cubicBezTo>
                <a:cubicBezTo>
                  <a:pt x="5830" y="5873"/>
                  <a:pt x="5964" y="5765"/>
                  <a:pt x="5964" y="5604"/>
                </a:cubicBezTo>
                <a:cubicBezTo>
                  <a:pt x="5964" y="5453"/>
                  <a:pt x="5842" y="5334"/>
                  <a:pt x="5695" y="5334"/>
                </a:cubicBezTo>
                <a:close/>
                <a:moveTo>
                  <a:pt x="7027" y="5334"/>
                </a:moveTo>
                <a:cubicBezTo>
                  <a:pt x="6789" y="5334"/>
                  <a:pt x="6666" y="5622"/>
                  <a:pt x="6836" y="5795"/>
                </a:cubicBezTo>
                <a:cubicBezTo>
                  <a:pt x="6891" y="5849"/>
                  <a:pt x="6958" y="5873"/>
                  <a:pt x="7024" y="5873"/>
                </a:cubicBezTo>
                <a:cubicBezTo>
                  <a:pt x="7163" y="5873"/>
                  <a:pt x="7296" y="5765"/>
                  <a:pt x="7296" y="5604"/>
                </a:cubicBezTo>
                <a:cubicBezTo>
                  <a:pt x="7296" y="5453"/>
                  <a:pt x="7177" y="5334"/>
                  <a:pt x="7027" y="5334"/>
                </a:cubicBezTo>
                <a:close/>
                <a:moveTo>
                  <a:pt x="8362" y="5334"/>
                </a:moveTo>
                <a:cubicBezTo>
                  <a:pt x="8120" y="5334"/>
                  <a:pt x="8001" y="5622"/>
                  <a:pt x="8171" y="5795"/>
                </a:cubicBezTo>
                <a:cubicBezTo>
                  <a:pt x="8225" y="5849"/>
                  <a:pt x="8292" y="5873"/>
                  <a:pt x="8358" y="5873"/>
                </a:cubicBezTo>
                <a:cubicBezTo>
                  <a:pt x="8497" y="5873"/>
                  <a:pt x="8631" y="5765"/>
                  <a:pt x="8631" y="5604"/>
                </a:cubicBezTo>
                <a:cubicBezTo>
                  <a:pt x="8631" y="5453"/>
                  <a:pt x="8509" y="5334"/>
                  <a:pt x="8362" y="5334"/>
                </a:cubicBezTo>
                <a:close/>
                <a:moveTo>
                  <a:pt x="361" y="6666"/>
                </a:moveTo>
                <a:cubicBezTo>
                  <a:pt x="120" y="6666"/>
                  <a:pt x="1" y="6957"/>
                  <a:pt x="170" y="7127"/>
                </a:cubicBezTo>
                <a:cubicBezTo>
                  <a:pt x="225" y="7181"/>
                  <a:pt x="292" y="7206"/>
                  <a:pt x="359" y="7206"/>
                </a:cubicBezTo>
                <a:cubicBezTo>
                  <a:pt x="497" y="7206"/>
                  <a:pt x="631" y="7099"/>
                  <a:pt x="631" y="6935"/>
                </a:cubicBezTo>
                <a:cubicBezTo>
                  <a:pt x="631" y="6788"/>
                  <a:pt x="508" y="6666"/>
                  <a:pt x="361" y="6666"/>
                </a:cubicBezTo>
                <a:close/>
                <a:moveTo>
                  <a:pt x="1693" y="6666"/>
                </a:moveTo>
                <a:cubicBezTo>
                  <a:pt x="1455" y="6666"/>
                  <a:pt x="1333" y="6957"/>
                  <a:pt x="1502" y="7127"/>
                </a:cubicBezTo>
                <a:cubicBezTo>
                  <a:pt x="1558" y="7181"/>
                  <a:pt x="1626" y="7206"/>
                  <a:pt x="1692" y="7206"/>
                </a:cubicBezTo>
                <a:cubicBezTo>
                  <a:pt x="1831" y="7206"/>
                  <a:pt x="1963" y="7099"/>
                  <a:pt x="1963" y="6935"/>
                </a:cubicBezTo>
                <a:cubicBezTo>
                  <a:pt x="1963" y="6788"/>
                  <a:pt x="1843" y="6666"/>
                  <a:pt x="1693" y="6666"/>
                </a:cubicBezTo>
                <a:close/>
                <a:moveTo>
                  <a:pt x="3028" y="6666"/>
                </a:moveTo>
                <a:cubicBezTo>
                  <a:pt x="2787" y="6666"/>
                  <a:pt x="2668" y="6957"/>
                  <a:pt x="2837" y="7127"/>
                </a:cubicBezTo>
                <a:cubicBezTo>
                  <a:pt x="2892" y="7181"/>
                  <a:pt x="2959" y="7206"/>
                  <a:pt x="3026" y="7206"/>
                </a:cubicBezTo>
                <a:cubicBezTo>
                  <a:pt x="3164" y="7206"/>
                  <a:pt x="3298" y="7099"/>
                  <a:pt x="3298" y="6935"/>
                </a:cubicBezTo>
                <a:cubicBezTo>
                  <a:pt x="3298" y="6788"/>
                  <a:pt x="3175" y="6666"/>
                  <a:pt x="3028" y="6666"/>
                </a:cubicBezTo>
                <a:close/>
                <a:moveTo>
                  <a:pt x="4360" y="6666"/>
                </a:moveTo>
                <a:cubicBezTo>
                  <a:pt x="4122" y="6666"/>
                  <a:pt x="3999" y="6957"/>
                  <a:pt x="4169" y="7127"/>
                </a:cubicBezTo>
                <a:cubicBezTo>
                  <a:pt x="4224" y="7181"/>
                  <a:pt x="4292" y="7206"/>
                  <a:pt x="4359" y="7206"/>
                </a:cubicBezTo>
                <a:cubicBezTo>
                  <a:pt x="4497" y="7206"/>
                  <a:pt x="4629" y="7099"/>
                  <a:pt x="4629" y="6935"/>
                </a:cubicBezTo>
                <a:cubicBezTo>
                  <a:pt x="4629" y="6788"/>
                  <a:pt x="4510" y="6666"/>
                  <a:pt x="4360" y="6666"/>
                </a:cubicBezTo>
                <a:close/>
                <a:moveTo>
                  <a:pt x="5695" y="6666"/>
                </a:moveTo>
                <a:cubicBezTo>
                  <a:pt x="5454" y="6666"/>
                  <a:pt x="5334" y="6957"/>
                  <a:pt x="5504" y="7127"/>
                </a:cubicBezTo>
                <a:cubicBezTo>
                  <a:pt x="5558" y="7181"/>
                  <a:pt x="5626" y="7206"/>
                  <a:pt x="5692" y="7206"/>
                </a:cubicBezTo>
                <a:cubicBezTo>
                  <a:pt x="5831" y="7206"/>
                  <a:pt x="5964" y="7099"/>
                  <a:pt x="5964" y="6935"/>
                </a:cubicBezTo>
                <a:cubicBezTo>
                  <a:pt x="5964" y="6788"/>
                  <a:pt x="5842" y="6666"/>
                  <a:pt x="5695" y="6666"/>
                </a:cubicBezTo>
                <a:close/>
                <a:moveTo>
                  <a:pt x="7027" y="6666"/>
                </a:moveTo>
                <a:cubicBezTo>
                  <a:pt x="6789" y="6666"/>
                  <a:pt x="6666" y="6957"/>
                  <a:pt x="6836" y="7127"/>
                </a:cubicBezTo>
                <a:cubicBezTo>
                  <a:pt x="6891" y="7181"/>
                  <a:pt x="6959" y="7206"/>
                  <a:pt x="7026" y="7206"/>
                </a:cubicBezTo>
                <a:cubicBezTo>
                  <a:pt x="7164" y="7206"/>
                  <a:pt x="7296" y="7099"/>
                  <a:pt x="7296" y="6935"/>
                </a:cubicBezTo>
                <a:cubicBezTo>
                  <a:pt x="7296" y="6788"/>
                  <a:pt x="7177" y="6666"/>
                  <a:pt x="7027" y="6666"/>
                </a:cubicBezTo>
                <a:close/>
                <a:moveTo>
                  <a:pt x="8362" y="6666"/>
                </a:moveTo>
                <a:cubicBezTo>
                  <a:pt x="8120" y="6666"/>
                  <a:pt x="8001" y="6957"/>
                  <a:pt x="8171" y="7127"/>
                </a:cubicBezTo>
                <a:cubicBezTo>
                  <a:pt x="8225" y="7181"/>
                  <a:pt x="8293" y="7206"/>
                  <a:pt x="8359" y="7206"/>
                </a:cubicBezTo>
                <a:cubicBezTo>
                  <a:pt x="8498" y="7206"/>
                  <a:pt x="8631" y="7099"/>
                  <a:pt x="8631" y="6935"/>
                </a:cubicBezTo>
                <a:cubicBezTo>
                  <a:pt x="8631" y="6788"/>
                  <a:pt x="8509" y="6666"/>
                  <a:pt x="8362" y="6666"/>
                </a:cubicBezTo>
                <a:close/>
                <a:moveTo>
                  <a:pt x="361" y="8001"/>
                </a:moveTo>
                <a:cubicBezTo>
                  <a:pt x="120" y="8001"/>
                  <a:pt x="1" y="8289"/>
                  <a:pt x="170" y="8462"/>
                </a:cubicBezTo>
                <a:cubicBezTo>
                  <a:pt x="224" y="8516"/>
                  <a:pt x="291" y="8540"/>
                  <a:pt x="357" y="8540"/>
                </a:cubicBezTo>
                <a:cubicBezTo>
                  <a:pt x="496" y="8540"/>
                  <a:pt x="631" y="8432"/>
                  <a:pt x="631" y="8270"/>
                </a:cubicBezTo>
                <a:cubicBezTo>
                  <a:pt x="631" y="8120"/>
                  <a:pt x="508" y="8001"/>
                  <a:pt x="361" y="8001"/>
                </a:cubicBezTo>
                <a:close/>
                <a:moveTo>
                  <a:pt x="1693" y="8001"/>
                </a:moveTo>
                <a:cubicBezTo>
                  <a:pt x="1452" y="8001"/>
                  <a:pt x="1333" y="8289"/>
                  <a:pt x="1502" y="8462"/>
                </a:cubicBezTo>
                <a:cubicBezTo>
                  <a:pt x="1557" y="8516"/>
                  <a:pt x="1625" y="8540"/>
                  <a:pt x="1691" y="8540"/>
                </a:cubicBezTo>
                <a:cubicBezTo>
                  <a:pt x="1830" y="8540"/>
                  <a:pt x="1963" y="8432"/>
                  <a:pt x="1963" y="8270"/>
                </a:cubicBezTo>
                <a:cubicBezTo>
                  <a:pt x="1963" y="8120"/>
                  <a:pt x="1843" y="8001"/>
                  <a:pt x="1693" y="8001"/>
                </a:cubicBezTo>
                <a:close/>
                <a:moveTo>
                  <a:pt x="3028" y="8001"/>
                </a:moveTo>
                <a:cubicBezTo>
                  <a:pt x="2787" y="8001"/>
                  <a:pt x="2668" y="8289"/>
                  <a:pt x="2837" y="8462"/>
                </a:cubicBezTo>
                <a:cubicBezTo>
                  <a:pt x="2891" y="8516"/>
                  <a:pt x="2958" y="8540"/>
                  <a:pt x="3024" y="8540"/>
                </a:cubicBezTo>
                <a:cubicBezTo>
                  <a:pt x="3163" y="8540"/>
                  <a:pt x="3298" y="8432"/>
                  <a:pt x="3298" y="8270"/>
                </a:cubicBezTo>
                <a:cubicBezTo>
                  <a:pt x="3298" y="8120"/>
                  <a:pt x="3175" y="8001"/>
                  <a:pt x="3028" y="8001"/>
                </a:cubicBezTo>
                <a:close/>
                <a:moveTo>
                  <a:pt x="4360" y="8001"/>
                </a:moveTo>
                <a:cubicBezTo>
                  <a:pt x="4122" y="8001"/>
                  <a:pt x="3999" y="8289"/>
                  <a:pt x="4169" y="8462"/>
                </a:cubicBezTo>
                <a:cubicBezTo>
                  <a:pt x="4224" y="8516"/>
                  <a:pt x="4291" y="8540"/>
                  <a:pt x="4357" y="8540"/>
                </a:cubicBezTo>
                <a:cubicBezTo>
                  <a:pt x="4497" y="8540"/>
                  <a:pt x="4629" y="8432"/>
                  <a:pt x="4629" y="8270"/>
                </a:cubicBezTo>
                <a:cubicBezTo>
                  <a:pt x="4629" y="8120"/>
                  <a:pt x="4510" y="8001"/>
                  <a:pt x="4360" y="8001"/>
                </a:cubicBezTo>
                <a:close/>
                <a:moveTo>
                  <a:pt x="5695" y="8001"/>
                </a:moveTo>
                <a:cubicBezTo>
                  <a:pt x="5454" y="8001"/>
                  <a:pt x="5334" y="8289"/>
                  <a:pt x="5504" y="8462"/>
                </a:cubicBezTo>
                <a:cubicBezTo>
                  <a:pt x="5558" y="8516"/>
                  <a:pt x="5625" y="8540"/>
                  <a:pt x="5691" y="8540"/>
                </a:cubicBezTo>
                <a:cubicBezTo>
                  <a:pt x="5830" y="8540"/>
                  <a:pt x="5964" y="8432"/>
                  <a:pt x="5964" y="8270"/>
                </a:cubicBezTo>
                <a:cubicBezTo>
                  <a:pt x="5964" y="8120"/>
                  <a:pt x="5842" y="8001"/>
                  <a:pt x="5695" y="8001"/>
                </a:cubicBezTo>
                <a:close/>
                <a:moveTo>
                  <a:pt x="7027" y="8001"/>
                </a:moveTo>
                <a:cubicBezTo>
                  <a:pt x="6789" y="8001"/>
                  <a:pt x="6666" y="8289"/>
                  <a:pt x="6836" y="8462"/>
                </a:cubicBezTo>
                <a:cubicBezTo>
                  <a:pt x="6891" y="8516"/>
                  <a:pt x="6958" y="8540"/>
                  <a:pt x="7024" y="8540"/>
                </a:cubicBezTo>
                <a:cubicBezTo>
                  <a:pt x="7163" y="8540"/>
                  <a:pt x="7296" y="8432"/>
                  <a:pt x="7296" y="8270"/>
                </a:cubicBezTo>
                <a:cubicBezTo>
                  <a:pt x="7296" y="8120"/>
                  <a:pt x="7177" y="8001"/>
                  <a:pt x="7027" y="8001"/>
                </a:cubicBezTo>
                <a:close/>
                <a:moveTo>
                  <a:pt x="8362" y="8001"/>
                </a:moveTo>
                <a:cubicBezTo>
                  <a:pt x="8120" y="8001"/>
                  <a:pt x="8001" y="8289"/>
                  <a:pt x="8171" y="8462"/>
                </a:cubicBezTo>
                <a:cubicBezTo>
                  <a:pt x="8225" y="8516"/>
                  <a:pt x="8292" y="8540"/>
                  <a:pt x="8358" y="8540"/>
                </a:cubicBezTo>
                <a:cubicBezTo>
                  <a:pt x="8497" y="8540"/>
                  <a:pt x="8631" y="8432"/>
                  <a:pt x="8631" y="8270"/>
                </a:cubicBezTo>
                <a:cubicBezTo>
                  <a:pt x="8631" y="8120"/>
                  <a:pt x="8509" y="8001"/>
                  <a:pt x="8362" y="8001"/>
                </a:cubicBezTo>
                <a:close/>
                <a:moveTo>
                  <a:pt x="10765" y="9536"/>
                </a:moveTo>
                <a:lnTo>
                  <a:pt x="10765" y="9536"/>
                </a:lnTo>
                <a:cubicBezTo>
                  <a:pt x="10722" y="9704"/>
                  <a:pt x="10848" y="9872"/>
                  <a:pt x="11024" y="9872"/>
                </a:cubicBezTo>
                <a:cubicBezTo>
                  <a:pt x="11025" y="9872"/>
                  <a:pt x="11027" y="9872"/>
                  <a:pt x="11029" y="9872"/>
                </a:cubicBezTo>
                <a:cubicBezTo>
                  <a:pt x="11173" y="9872"/>
                  <a:pt x="11292" y="9759"/>
                  <a:pt x="11298" y="9612"/>
                </a:cubicBezTo>
                <a:cubicBezTo>
                  <a:pt x="11116" y="9609"/>
                  <a:pt x="10941" y="9580"/>
                  <a:pt x="10765" y="9536"/>
                </a:cubicBezTo>
                <a:close/>
                <a:moveTo>
                  <a:pt x="361" y="9333"/>
                </a:moveTo>
                <a:cubicBezTo>
                  <a:pt x="120" y="9333"/>
                  <a:pt x="1" y="9624"/>
                  <a:pt x="170" y="9793"/>
                </a:cubicBezTo>
                <a:cubicBezTo>
                  <a:pt x="225" y="9848"/>
                  <a:pt x="292" y="9873"/>
                  <a:pt x="359" y="9873"/>
                </a:cubicBezTo>
                <a:cubicBezTo>
                  <a:pt x="497" y="9873"/>
                  <a:pt x="631" y="9765"/>
                  <a:pt x="631" y="9602"/>
                </a:cubicBezTo>
                <a:cubicBezTo>
                  <a:pt x="631" y="9455"/>
                  <a:pt x="508" y="9333"/>
                  <a:pt x="361" y="9333"/>
                </a:cubicBezTo>
                <a:close/>
                <a:moveTo>
                  <a:pt x="1693" y="9333"/>
                </a:moveTo>
                <a:cubicBezTo>
                  <a:pt x="1452" y="9333"/>
                  <a:pt x="1333" y="9624"/>
                  <a:pt x="1502" y="9793"/>
                </a:cubicBezTo>
                <a:cubicBezTo>
                  <a:pt x="1558" y="9848"/>
                  <a:pt x="1626" y="9873"/>
                  <a:pt x="1692" y="9873"/>
                </a:cubicBezTo>
                <a:cubicBezTo>
                  <a:pt x="1831" y="9873"/>
                  <a:pt x="1963" y="9765"/>
                  <a:pt x="1963" y="9602"/>
                </a:cubicBezTo>
                <a:cubicBezTo>
                  <a:pt x="1963" y="9455"/>
                  <a:pt x="1843" y="9333"/>
                  <a:pt x="1693" y="9333"/>
                </a:cubicBezTo>
                <a:close/>
                <a:moveTo>
                  <a:pt x="3028" y="9333"/>
                </a:moveTo>
                <a:cubicBezTo>
                  <a:pt x="2787" y="9333"/>
                  <a:pt x="2668" y="9624"/>
                  <a:pt x="2837" y="9793"/>
                </a:cubicBezTo>
                <a:cubicBezTo>
                  <a:pt x="2892" y="9848"/>
                  <a:pt x="2959" y="9873"/>
                  <a:pt x="3026" y="9873"/>
                </a:cubicBezTo>
                <a:cubicBezTo>
                  <a:pt x="3164" y="9873"/>
                  <a:pt x="3298" y="9765"/>
                  <a:pt x="3298" y="9602"/>
                </a:cubicBezTo>
                <a:cubicBezTo>
                  <a:pt x="3298" y="9455"/>
                  <a:pt x="3175" y="9333"/>
                  <a:pt x="3028" y="9333"/>
                </a:cubicBezTo>
                <a:close/>
                <a:moveTo>
                  <a:pt x="4360" y="9333"/>
                </a:moveTo>
                <a:cubicBezTo>
                  <a:pt x="4122" y="9333"/>
                  <a:pt x="3999" y="9624"/>
                  <a:pt x="4169" y="9793"/>
                </a:cubicBezTo>
                <a:cubicBezTo>
                  <a:pt x="4224" y="9848"/>
                  <a:pt x="4292" y="9873"/>
                  <a:pt x="4359" y="9873"/>
                </a:cubicBezTo>
                <a:cubicBezTo>
                  <a:pt x="4497" y="9873"/>
                  <a:pt x="4629" y="9765"/>
                  <a:pt x="4629" y="9602"/>
                </a:cubicBezTo>
                <a:cubicBezTo>
                  <a:pt x="4629" y="9455"/>
                  <a:pt x="4510" y="9333"/>
                  <a:pt x="4360" y="9333"/>
                </a:cubicBezTo>
                <a:close/>
                <a:moveTo>
                  <a:pt x="5695" y="9333"/>
                </a:moveTo>
                <a:cubicBezTo>
                  <a:pt x="5454" y="9333"/>
                  <a:pt x="5334" y="9624"/>
                  <a:pt x="5504" y="9793"/>
                </a:cubicBezTo>
                <a:cubicBezTo>
                  <a:pt x="5558" y="9848"/>
                  <a:pt x="5626" y="9873"/>
                  <a:pt x="5692" y="9873"/>
                </a:cubicBezTo>
                <a:cubicBezTo>
                  <a:pt x="5831" y="9873"/>
                  <a:pt x="5964" y="9765"/>
                  <a:pt x="5964" y="9602"/>
                </a:cubicBezTo>
                <a:cubicBezTo>
                  <a:pt x="5964" y="9455"/>
                  <a:pt x="5842" y="9333"/>
                  <a:pt x="5695" y="9333"/>
                </a:cubicBezTo>
                <a:close/>
                <a:moveTo>
                  <a:pt x="7027" y="9333"/>
                </a:moveTo>
                <a:cubicBezTo>
                  <a:pt x="6789" y="9333"/>
                  <a:pt x="6666" y="9624"/>
                  <a:pt x="6836" y="9793"/>
                </a:cubicBezTo>
                <a:cubicBezTo>
                  <a:pt x="6891" y="9848"/>
                  <a:pt x="6959" y="9873"/>
                  <a:pt x="7026" y="9873"/>
                </a:cubicBezTo>
                <a:cubicBezTo>
                  <a:pt x="7164" y="9873"/>
                  <a:pt x="7296" y="9765"/>
                  <a:pt x="7296" y="9602"/>
                </a:cubicBezTo>
                <a:cubicBezTo>
                  <a:pt x="7296" y="9455"/>
                  <a:pt x="7177" y="9333"/>
                  <a:pt x="7027" y="9333"/>
                </a:cubicBezTo>
                <a:close/>
                <a:moveTo>
                  <a:pt x="8362" y="9333"/>
                </a:moveTo>
                <a:cubicBezTo>
                  <a:pt x="8120" y="9333"/>
                  <a:pt x="8001" y="9624"/>
                  <a:pt x="8171" y="9793"/>
                </a:cubicBezTo>
                <a:cubicBezTo>
                  <a:pt x="8225" y="9848"/>
                  <a:pt x="8293" y="9873"/>
                  <a:pt x="8359" y="9873"/>
                </a:cubicBezTo>
                <a:cubicBezTo>
                  <a:pt x="8498" y="9873"/>
                  <a:pt x="8631" y="9765"/>
                  <a:pt x="8631" y="9602"/>
                </a:cubicBezTo>
                <a:cubicBezTo>
                  <a:pt x="8631" y="9455"/>
                  <a:pt x="8509" y="9333"/>
                  <a:pt x="8362" y="9333"/>
                </a:cubicBezTo>
                <a:close/>
                <a:moveTo>
                  <a:pt x="9694" y="9333"/>
                </a:moveTo>
                <a:cubicBezTo>
                  <a:pt x="9455" y="9333"/>
                  <a:pt x="9333" y="9624"/>
                  <a:pt x="9502" y="9793"/>
                </a:cubicBezTo>
                <a:cubicBezTo>
                  <a:pt x="9558" y="9848"/>
                  <a:pt x="9626" y="9873"/>
                  <a:pt x="9693" y="9873"/>
                </a:cubicBezTo>
                <a:cubicBezTo>
                  <a:pt x="9831" y="9873"/>
                  <a:pt x="9963" y="9765"/>
                  <a:pt x="9963" y="9602"/>
                </a:cubicBezTo>
                <a:cubicBezTo>
                  <a:pt x="9963" y="9455"/>
                  <a:pt x="9844" y="9333"/>
                  <a:pt x="9694" y="9333"/>
                </a:cubicBezTo>
                <a:close/>
                <a:moveTo>
                  <a:pt x="361" y="10668"/>
                </a:moveTo>
                <a:cubicBezTo>
                  <a:pt x="120" y="10668"/>
                  <a:pt x="1" y="10956"/>
                  <a:pt x="170" y="11128"/>
                </a:cubicBezTo>
                <a:cubicBezTo>
                  <a:pt x="224" y="11183"/>
                  <a:pt x="291" y="11207"/>
                  <a:pt x="357" y="11207"/>
                </a:cubicBezTo>
                <a:cubicBezTo>
                  <a:pt x="496" y="11207"/>
                  <a:pt x="631" y="11099"/>
                  <a:pt x="631" y="10937"/>
                </a:cubicBezTo>
                <a:cubicBezTo>
                  <a:pt x="631" y="10787"/>
                  <a:pt x="508" y="10668"/>
                  <a:pt x="361" y="10668"/>
                </a:cubicBezTo>
                <a:close/>
                <a:moveTo>
                  <a:pt x="1693" y="10668"/>
                </a:moveTo>
                <a:cubicBezTo>
                  <a:pt x="1452" y="10668"/>
                  <a:pt x="1333" y="10956"/>
                  <a:pt x="1502" y="11128"/>
                </a:cubicBezTo>
                <a:cubicBezTo>
                  <a:pt x="1557" y="11183"/>
                  <a:pt x="1625" y="11207"/>
                  <a:pt x="1691" y="11207"/>
                </a:cubicBezTo>
                <a:cubicBezTo>
                  <a:pt x="1830" y="11207"/>
                  <a:pt x="1963" y="11099"/>
                  <a:pt x="1963" y="10937"/>
                </a:cubicBezTo>
                <a:cubicBezTo>
                  <a:pt x="1963" y="10787"/>
                  <a:pt x="1843" y="10668"/>
                  <a:pt x="1693" y="10668"/>
                </a:cubicBezTo>
                <a:close/>
                <a:moveTo>
                  <a:pt x="3028" y="10668"/>
                </a:moveTo>
                <a:cubicBezTo>
                  <a:pt x="2787" y="10668"/>
                  <a:pt x="2668" y="10956"/>
                  <a:pt x="2837" y="11128"/>
                </a:cubicBezTo>
                <a:cubicBezTo>
                  <a:pt x="2891" y="11183"/>
                  <a:pt x="2958" y="11207"/>
                  <a:pt x="3024" y="11207"/>
                </a:cubicBezTo>
                <a:cubicBezTo>
                  <a:pt x="3163" y="11207"/>
                  <a:pt x="3298" y="11099"/>
                  <a:pt x="3298" y="10937"/>
                </a:cubicBezTo>
                <a:cubicBezTo>
                  <a:pt x="3298" y="10787"/>
                  <a:pt x="3175" y="10668"/>
                  <a:pt x="3028" y="10668"/>
                </a:cubicBezTo>
                <a:close/>
                <a:moveTo>
                  <a:pt x="4360" y="10668"/>
                </a:moveTo>
                <a:cubicBezTo>
                  <a:pt x="4122" y="10668"/>
                  <a:pt x="3999" y="10956"/>
                  <a:pt x="4169" y="11128"/>
                </a:cubicBezTo>
                <a:cubicBezTo>
                  <a:pt x="4224" y="11183"/>
                  <a:pt x="4291" y="11207"/>
                  <a:pt x="4357" y="11207"/>
                </a:cubicBezTo>
                <a:cubicBezTo>
                  <a:pt x="4497" y="11207"/>
                  <a:pt x="4629" y="11099"/>
                  <a:pt x="4629" y="10937"/>
                </a:cubicBezTo>
                <a:cubicBezTo>
                  <a:pt x="4629" y="10787"/>
                  <a:pt x="4510" y="10668"/>
                  <a:pt x="4360" y="10668"/>
                </a:cubicBezTo>
                <a:close/>
                <a:moveTo>
                  <a:pt x="5695" y="10668"/>
                </a:moveTo>
                <a:cubicBezTo>
                  <a:pt x="5454" y="10668"/>
                  <a:pt x="5334" y="10956"/>
                  <a:pt x="5504" y="11128"/>
                </a:cubicBezTo>
                <a:cubicBezTo>
                  <a:pt x="5558" y="11183"/>
                  <a:pt x="5625" y="11207"/>
                  <a:pt x="5691" y="11207"/>
                </a:cubicBezTo>
                <a:cubicBezTo>
                  <a:pt x="5830" y="11207"/>
                  <a:pt x="5964" y="11099"/>
                  <a:pt x="5964" y="10937"/>
                </a:cubicBezTo>
                <a:cubicBezTo>
                  <a:pt x="5964" y="10787"/>
                  <a:pt x="5842" y="10668"/>
                  <a:pt x="5695" y="10668"/>
                </a:cubicBezTo>
                <a:close/>
                <a:moveTo>
                  <a:pt x="7027" y="10668"/>
                </a:moveTo>
                <a:cubicBezTo>
                  <a:pt x="6789" y="10668"/>
                  <a:pt x="6666" y="10956"/>
                  <a:pt x="6836" y="11128"/>
                </a:cubicBezTo>
                <a:cubicBezTo>
                  <a:pt x="6891" y="11183"/>
                  <a:pt x="6958" y="11207"/>
                  <a:pt x="7024" y="11207"/>
                </a:cubicBezTo>
                <a:cubicBezTo>
                  <a:pt x="7163" y="11207"/>
                  <a:pt x="7296" y="11099"/>
                  <a:pt x="7296" y="10937"/>
                </a:cubicBezTo>
                <a:cubicBezTo>
                  <a:pt x="7296" y="10787"/>
                  <a:pt x="7177" y="10668"/>
                  <a:pt x="7027" y="10668"/>
                </a:cubicBezTo>
                <a:close/>
                <a:moveTo>
                  <a:pt x="8362" y="10668"/>
                </a:moveTo>
                <a:cubicBezTo>
                  <a:pt x="8120" y="10668"/>
                  <a:pt x="8001" y="10956"/>
                  <a:pt x="8171" y="11128"/>
                </a:cubicBezTo>
                <a:cubicBezTo>
                  <a:pt x="8225" y="11183"/>
                  <a:pt x="8292" y="11207"/>
                  <a:pt x="8358" y="11207"/>
                </a:cubicBezTo>
                <a:cubicBezTo>
                  <a:pt x="8497" y="11207"/>
                  <a:pt x="8631" y="11099"/>
                  <a:pt x="8631" y="10937"/>
                </a:cubicBezTo>
                <a:cubicBezTo>
                  <a:pt x="8631" y="10787"/>
                  <a:pt x="8509" y="10668"/>
                  <a:pt x="8362" y="10668"/>
                </a:cubicBezTo>
                <a:close/>
                <a:moveTo>
                  <a:pt x="9694" y="10668"/>
                </a:moveTo>
                <a:cubicBezTo>
                  <a:pt x="9455" y="10668"/>
                  <a:pt x="9333" y="10956"/>
                  <a:pt x="9502" y="11128"/>
                </a:cubicBezTo>
                <a:cubicBezTo>
                  <a:pt x="9558" y="11183"/>
                  <a:pt x="9625" y="11207"/>
                  <a:pt x="9691" y="11207"/>
                </a:cubicBezTo>
                <a:cubicBezTo>
                  <a:pt x="9830" y="11207"/>
                  <a:pt x="9963" y="11099"/>
                  <a:pt x="9963" y="10937"/>
                </a:cubicBezTo>
                <a:cubicBezTo>
                  <a:pt x="9963" y="10787"/>
                  <a:pt x="9844" y="10668"/>
                  <a:pt x="9694" y="10668"/>
                </a:cubicBezTo>
                <a:close/>
                <a:moveTo>
                  <a:pt x="11029" y="10668"/>
                </a:moveTo>
                <a:cubicBezTo>
                  <a:pt x="10787" y="10668"/>
                  <a:pt x="10668" y="10956"/>
                  <a:pt x="10837" y="11128"/>
                </a:cubicBezTo>
                <a:cubicBezTo>
                  <a:pt x="10892" y="11183"/>
                  <a:pt x="10959" y="11207"/>
                  <a:pt x="11025" y="11207"/>
                </a:cubicBezTo>
                <a:cubicBezTo>
                  <a:pt x="11164" y="11207"/>
                  <a:pt x="11298" y="11099"/>
                  <a:pt x="11298" y="10937"/>
                </a:cubicBezTo>
                <a:cubicBezTo>
                  <a:pt x="11298" y="10787"/>
                  <a:pt x="11176" y="10668"/>
                  <a:pt x="11029" y="10668"/>
                </a:cubicBezTo>
                <a:close/>
                <a:moveTo>
                  <a:pt x="361" y="12000"/>
                </a:moveTo>
                <a:cubicBezTo>
                  <a:pt x="120" y="12000"/>
                  <a:pt x="1" y="12291"/>
                  <a:pt x="170" y="12460"/>
                </a:cubicBezTo>
                <a:cubicBezTo>
                  <a:pt x="225" y="12515"/>
                  <a:pt x="292" y="12540"/>
                  <a:pt x="359" y="12540"/>
                </a:cubicBezTo>
                <a:cubicBezTo>
                  <a:pt x="497" y="12540"/>
                  <a:pt x="631" y="12432"/>
                  <a:pt x="631" y="12269"/>
                </a:cubicBezTo>
                <a:cubicBezTo>
                  <a:pt x="631" y="12122"/>
                  <a:pt x="508" y="12000"/>
                  <a:pt x="361" y="12000"/>
                </a:cubicBezTo>
                <a:close/>
                <a:moveTo>
                  <a:pt x="1693" y="12000"/>
                </a:moveTo>
                <a:cubicBezTo>
                  <a:pt x="1452" y="12000"/>
                  <a:pt x="1333" y="12291"/>
                  <a:pt x="1502" y="12460"/>
                </a:cubicBezTo>
                <a:cubicBezTo>
                  <a:pt x="1558" y="12515"/>
                  <a:pt x="1626" y="12540"/>
                  <a:pt x="1692" y="12540"/>
                </a:cubicBezTo>
                <a:cubicBezTo>
                  <a:pt x="1831" y="12540"/>
                  <a:pt x="1963" y="12432"/>
                  <a:pt x="1963" y="12269"/>
                </a:cubicBezTo>
                <a:cubicBezTo>
                  <a:pt x="1963" y="12122"/>
                  <a:pt x="1843" y="12000"/>
                  <a:pt x="1693" y="12000"/>
                </a:cubicBezTo>
                <a:close/>
                <a:moveTo>
                  <a:pt x="3028" y="12000"/>
                </a:moveTo>
                <a:cubicBezTo>
                  <a:pt x="2787" y="12000"/>
                  <a:pt x="2668" y="12291"/>
                  <a:pt x="2837" y="12460"/>
                </a:cubicBezTo>
                <a:cubicBezTo>
                  <a:pt x="2892" y="12515"/>
                  <a:pt x="2959" y="12540"/>
                  <a:pt x="3026" y="12540"/>
                </a:cubicBezTo>
                <a:cubicBezTo>
                  <a:pt x="3164" y="12540"/>
                  <a:pt x="3298" y="12432"/>
                  <a:pt x="3298" y="12269"/>
                </a:cubicBezTo>
                <a:cubicBezTo>
                  <a:pt x="3298" y="12122"/>
                  <a:pt x="3175" y="12000"/>
                  <a:pt x="3028" y="12000"/>
                </a:cubicBezTo>
                <a:close/>
                <a:moveTo>
                  <a:pt x="4360" y="12000"/>
                </a:moveTo>
                <a:cubicBezTo>
                  <a:pt x="4122" y="12000"/>
                  <a:pt x="3999" y="12291"/>
                  <a:pt x="4169" y="12460"/>
                </a:cubicBezTo>
                <a:cubicBezTo>
                  <a:pt x="4224" y="12515"/>
                  <a:pt x="4292" y="12540"/>
                  <a:pt x="4359" y="12540"/>
                </a:cubicBezTo>
                <a:cubicBezTo>
                  <a:pt x="4497" y="12540"/>
                  <a:pt x="4629" y="12432"/>
                  <a:pt x="4629" y="12269"/>
                </a:cubicBezTo>
                <a:cubicBezTo>
                  <a:pt x="4629" y="12122"/>
                  <a:pt x="4510" y="12000"/>
                  <a:pt x="4360" y="12000"/>
                </a:cubicBezTo>
                <a:close/>
                <a:moveTo>
                  <a:pt x="5695" y="12000"/>
                </a:moveTo>
                <a:cubicBezTo>
                  <a:pt x="5454" y="12000"/>
                  <a:pt x="5334" y="12291"/>
                  <a:pt x="5504" y="12460"/>
                </a:cubicBezTo>
                <a:cubicBezTo>
                  <a:pt x="5558" y="12515"/>
                  <a:pt x="5626" y="12540"/>
                  <a:pt x="5692" y="12540"/>
                </a:cubicBezTo>
                <a:cubicBezTo>
                  <a:pt x="5831" y="12540"/>
                  <a:pt x="5964" y="12432"/>
                  <a:pt x="5964" y="12269"/>
                </a:cubicBezTo>
                <a:cubicBezTo>
                  <a:pt x="5964" y="12122"/>
                  <a:pt x="5842" y="12000"/>
                  <a:pt x="5695" y="12000"/>
                </a:cubicBezTo>
                <a:close/>
                <a:moveTo>
                  <a:pt x="7027" y="12000"/>
                </a:moveTo>
                <a:cubicBezTo>
                  <a:pt x="6789" y="12000"/>
                  <a:pt x="6666" y="12291"/>
                  <a:pt x="6836" y="12460"/>
                </a:cubicBezTo>
                <a:cubicBezTo>
                  <a:pt x="6891" y="12515"/>
                  <a:pt x="6959" y="12540"/>
                  <a:pt x="7026" y="12540"/>
                </a:cubicBezTo>
                <a:cubicBezTo>
                  <a:pt x="7164" y="12540"/>
                  <a:pt x="7296" y="12432"/>
                  <a:pt x="7296" y="12269"/>
                </a:cubicBezTo>
                <a:cubicBezTo>
                  <a:pt x="7296" y="12122"/>
                  <a:pt x="7177" y="12000"/>
                  <a:pt x="7027" y="12000"/>
                </a:cubicBezTo>
                <a:close/>
                <a:moveTo>
                  <a:pt x="8362" y="12000"/>
                </a:moveTo>
                <a:cubicBezTo>
                  <a:pt x="8120" y="12000"/>
                  <a:pt x="8001" y="12291"/>
                  <a:pt x="8171" y="12460"/>
                </a:cubicBezTo>
                <a:cubicBezTo>
                  <a:pt x="8225" y="12515"/>
                  <a:pt x="8293" y="12540"/>
                  <a:pt x="8359" y="12540"/>
                </a:cubicBezTo>
                <a:cubicBezTo>
                  <a:pt x="8498" y="12540"/>
                  <a:pt x="8631" y="12432"/>
                  <a:pt x="8631" y="12269"/>
                </a:cubicBezTo>
                <a:cubicBezTo>
                  <a:pt x="8631" y="12122"/>
                  <a:pt x="8509" y="12000"/>
                  <a:pt x="8362" y="12000"/>
                </a:cubicBezTo>
                <a:close/>
                <a:moveTo>
                  <a:pt x="9694" y="12000"/>
                </a:moveTo>
                <a:cubicBezTo>
                  <a:pt x="9455" y="12000"/>
                  <a:pt x="9333" y="12291"/>
                  <a:pt x="9502" y="12460"/>
                </a:cubicBezTo>
                <a:cubicBezTo>
                  <a:pt x="9558" y="12515"/>
                  <a:pt x="9626" y="12540"/>
                  <a:pt x="9693" y="12540"/>
                </a:cubicBezTo>
                <a:cubicBezTo>
                  <a:pt x="9831" y="12540"/>
                  <a:pt x="9963" y="12432"/>
                  <a:pt x="9963" y="12269"/>
                </a:cubicBezTo>
                <a:cubicBezTo>
                  <a:pt x="9963" y="12122"/>
                  <a:pt x="9844" y="12000"/>
                  <a:pt x="9694" y="12000"/>
                </a:cubicBezTo>
                <a:close/>
                <a:moveTo>
                  <a:pt x="11029" y="12000"/>
                </a:moveTo>
                <a:cubicBezTo>
                  <a:pt x="10787" y="12000"/>
                  <a:pt x="10668" y="12291"/>
                  <a:pt x="10837" y="12460"/>
                </a:cubicBezTo>
                <a:cubicBezTo>
                  <a:pt x="10892" y="12515"/>
                  <a:pt x="10960" y="12540"/>
                  <a:pt x="11026" y="12540"/>
                </a:cubicBezTo>
                <a:cubicBezTo>
                  <a:pt x="11165" y="12540"/>
                  <a:pt x="11298" y="12432"/>
                  <a:pt x="11298" y="12269"/>
                </a:cubicBezTo>
                <a:cubicBezTo>
                  <a:pt x="11298" y="12122"/>
                  <a:pt x="11176" y="12000"/>
                  <a:pt x="11029" y="1200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49"/>
          <p:cNvSpPr/>
          <p:nvPr/>
        </p:nvSpPr>
        <p:spPr>
          <a:xfrm>
            <a:off x="7377385" y="3388918"/>
            <a:ext cx="666864" cy="706086"/>
          </a:xfrm>
          <a:custGeom>
            <a:avLst/>
            <a:gdLst/>
            <a:ahLst/>
            <a:cxnLst/>
            <a:rect l="l" t="t" r="r" b="b"/>
            <a:pathLst>
              <a:path w="12633" h="13376" extrusionOk="0">
                <a:moveTo>
                  <a:pt x="4626" y="1"/>
                </a:moveTo>
                <a:lnTo>
                  <a:pt x="4626" y="1"/>
                </a:lnTo>
                <a:cubicBezTo>
                  <a:pt x="4466" y="26"/>
                  <a:pt x="4306" y="67"/>
                  <a:pt x="4156" y="126"/>
                </a:cubicBezTo>
                <a:cubicBezTo>
                  <a:pt x="4206" y="189"/>
                  <a:pt x="4281" y="223"/>
                  <a:pt x="4362" y="223"/>
                </a:cubicBezTo>
                <a:cubicBezTo>
                  <a:pt x="4491" y="223"/>
                  <a:pt x="4604" y="129"/>
                  <a:pt x="4626" y="1"/>
                </a:cubicBezTo>
                <a:close/>
                <a:moveTo>
                  <a:pt x="5431" y="16"/>
                </a:moveTo>
                <a:lnTo>
                  <a:pt x="5431" y="16"/>
                </a:lnTo>
                <a:cubicBezTo>
                  <a:pt x="5462" y="136"/>
                  <a:pt x="5569" y="223"/>
                  <a:pt x="5694" y="223"/>
                </a:cubicBezTo>
                <a:cubicBezTo>
                  <a:pt x="5760" y="223"/>
                  <a:pt x="5826" y="198"/>
                  <a:pt x="5876" y="151"/>
                </a:cubicBezTo>
                <a:cubicBezTo>
                  <a:pt x="5732" y="92"/>
                  <a:pt x="5585" y="45"/>
                  <a:pt x="5431" y="16"/>
                </a:cubicBezTo>
                <a:close/>
                <a:moveTo>
                  <a:pt x="6916" y="1041"/>
                </a:moveTo>
                <a:cubicBezTo>
                  <a:pt x="6653" y="1160"/>
                  <a:pt x="6738" y="1555"/>
                  <a:pt x="7029" y="1555"/>
                </a:cubicBezTo>
                <a:cubicBezTo>
                  <a:pt x="7070" y="1555"/>
                  <a:pt x="7108" y="1546"/>
                  <a:pt x="7145" y="1530"/>
                </a:cubicBezTo>
                <a:cubicBezTo>
                  <a:pt x="7089" y="1358"/>
                  <a:pt x="7010" y="1195"/>
                  <a:pt x="6916" y="1041"/>
                </a:cubicBezTo>
                <a:close/>
                <a:moveTo>
                  <a:pt x="4362" y="1016"/>
                </a:moveTo>
                <a:cubicBezTo>
                  <a:pt x="4121" y="1016"/>
                  <a:pt x="3999" y="1308"/>
                  <a:pt x="4171" y="1477"/>
                </a:cubicBezTo>
                <a:cubicBezTo>
                  <a:pt x="4226" y="1532"/>
                  <a:pt x="4294" y="1556"/>
                  <a:pt x="4360" y="1556"/>
                </a:cubicBezTo>
                <a:cubicBezTo>
                  <a:pt x="4499" y="1556"/>
                  <a:pt x="4632" y="1449"/>
                  <a:pt x="4632" y="1286"/>
                </a:cubicBezTo>
                <a:cubicBezTo>
                  <a:pt x="4632" y="1138"/>
                  <a:pt x="4510" y="1016"/>
                  <a:pt x="4362" y="1016"/>
                </a:cubicBezTo>
                <a:close/>
                <a:moveTo>
                  <a:pt x="5694" y="1016"/>
                </a:moveTo>
                <a:cubicBezTo>
                  <a:pt x="5453" y="1016"/>
                  <a:pt x="5334" y="1308"/>
                  <a:pt x="5503" y="1477"/>
                </a:cubicBezTo>
                <a:cubicBezTo>
                  <a:pt x="5558" y="1532"/>
                  <a:pt x="5625" y="1556"/>
                  <a:pt x="5692" y="1556"/>
                </a:cubicBezTo>
                <a:cubicBezTo>
                  <a:pt x="5830" y="1556"/>
                  <a:pt x="5964" y="1449"/>
                  <a:pt x="5964" y="1286"/>
                </a:cubicBezTo>
                <a:cubicBezTo>
                  <a:pt x="5964" y="1138"/>
                  <a:pt x="5845" y="1016"/>
                  <a:pt x="5694" y="1016"/>
                </a:cubicBezTo>
                <a:close/>
                <a:moveTo>
                  <a:pt x="3065" y="1019"/>
                </a:moveTo>
                <a:cubicBezTo>
                  <a:pt x="2974" y="1163"/>
                  <a:pt x="2896" y="1317"/>
                  <a:pt x="2839" y="1480"/>
                </a:cubicBezTo>
                <a:cubicBezTo>
                  <a:pt x="2893" y="1532"/>
                  <a:pt x="2960" y="1557"/>
                  <a:pt x="3027" y="1557"/>
                </a:cubicBezTo>
                <a:cubicBezTo>
                  <a:pt x="3124" y="1557"/>
                  <a:pt x="3220" y="1503"/>
                  <a:pt x="3269" y="1405"/>
                </a:cubicBezTo>
                <a:cubicBezTo>
                  <a:pt x="3350" y="1242"/>
                  <a:pt x="3247" y="1047"/>
                  <a:pt x="3065" y="1019"/>
                </a:cubicBezTo>
                <a:close/>
                <a:moveTo>
                  <a:pt x="361" y="2351"/>
                </a:moveTo>
                <a:cubicBezTo>
                  <a:pt x="119" y="2351"/>
                  <a:pt x="0" y="2639"/>
                  <a:pt x="169" y="2812"/>
                </a:cubicBezTo>
                <a:cubicBezTo>
                  <a:pt x="224" y="2866"/>
                  <a:pt x="291" y="2890"/>
                  <a:pt x="357" y="2890"/>
                </a:cubicBezTo>
                <a:cubicBezTo>
                  <a:pt x="496" y="2890"/>
                  <a:pt x="630" y="2782"/>
                  <a:pt x="630" y="2621"/>
                </a:cubicBezTo>
                <a:cubicBezTo>
                  <a:pt x="630" y="2470"/>
                  <a:pt x="511" y="2351"/>
                  <a:pt x="361" y="2351"/>
                </a:cubicBezTo>
                <a:close/>
                <a:moveTo>
                  <a:pt x="1696" y="2351"/>
                </a:moveTo>
                <a:cubicBezTo>
                  <a:pt x="1454" y="2351"/>
                  <a:pt x="1335" y="2639"/>
                  <a:pt x="1504" y="2812"/>
                </a:cubicBezTo>
                <a:cubicBezTo>
                  <a:pt x="1559" y="2866"/>
                  <a:pt x="1626" y="2890"/>
                  <a:pt x="1692" y="2890"/>
                </a:cubicBezTo>
                <a:cubicBezTo>
                  <a:pt x="1831" y="2890"/>
                  <a:pt x="1965" y="2782"/>
                  <a:pt x="1965" y="2621"/>
                </a:cubicBezTo>
                <a:cubicBezTo>
                  <a:pt x="1965" y="2470"/>
                  <a:pt x="1843" y="2351"/>
                  <a:pt x="1696" y="2351"/>
                </a:cubicBezTo>
                <a:close/>
                <a:moveTo>
                  <a:pt x="3027" y="2351"/>
                </a:moveTo>
                <a:cubicBezTo>
                  <a:pt x="2786" y="2351"/>
                  <a:pt x="2667" y="2639"/>
                  <a:pt x="2836" y="2812"/>
                </a:cubicBezTo>
                <a:cubicBezTo>
                  <a:pt x="2891" y="2866"/>
                  <a:pt x="2958" y="2890"/>
                  <a:pt x="3024" y="2890"/>
                </a:cubicBezTo>
                <a:cubicBezTo>
                  <a:pt x="3163" y="2890"/>
                  <a:pt x="3297" y="2782"/>
                  <a:pt x="3297" y="2621"/>
                </a:cubicBezTo>
                <a:cubicBezTo>
                  <a:pt x="3297" y="2470"/>
                  <a:pt x="3178" y="2351"/>
                  <a:pt x="3027" y="2351"/>
                </a:cubicBezTo>
                <a:close/>
                <a:moveTo>
                  <a:pt x="4362" y="2351"/>
                </a:moveTo>
                <a:cubicBezTo>
                  <a:pt x="4121" y="2351"/>
                  <a:pt x="4002" y="2639"/>
                  <a:pt x="4171" y="2812"/>
                </a:cubicBezTo>
                <a:cubicBezTo>
                  <a:pt x="4226" y="2866"/>
                  <a:pt x="4293" y="2890"/>
                  <a:pt x="4359" y="2890"/>
                </a:cubicBezTo>
                <a:cubicBezTo>
                  <a:pt x="4498" y="2890"/>
                  <a:pt x="4632" y="2782"/>
                  <a:pt x="4632" y="2621"/>
                </a:cubicBezTo>
                <a:cubicBezTo>
                  <a:pt x="4632" y="2470"/>
                  <a:pt x="4510" y="2351"/>
                  <a:pt x="4362" y="2351"/>
                </a:cubicBezTo>
                <a:close/>
                <a:moveTo>
                  <a:pt x="5694" y="2351"/>
                </a:moveTo>
                <a:cubicBezTo>
                  <a:pt x="5453" y="2351"/>
                  <a:pt x="5334" y="2639"/>
                  <a:pt x="5503" y="2812"/>
                </a:cubicBezTo>
                <a:cubicBezTo>
                  <a:pt x="5558" y="2866"/>
                  <a:pt x="5625" y="2890"/>
                  <a:pt x="5690" y="2890"/>
                </a:cubicBezTo>
                <a:cubicBezTo>
                  <a:pt x="5830" y="2890"/>
                  <a:pt x="5964" y="2782"/>
                  <a:pt x="5964" y="2621"/>
                </a:cubicBezTo>
                <a:cubicBezTo>
                  <a:pt x="5964" y="2470"/>
                  <a:pt x="5845" y="2351"/>
                  <a:pt x="5694" y="2351"/>
                </a:cubicBezTo>
                <a:close/>
                <a:moveTo>
                  <a:pt x="7029" y="2351"/>
                </a:moveTo>
                <a:cubicBezTo>
                  <a:pt x="6788" y="2351"/>
                  <a:pt x="6669" y="2639"/>
                  <a:pt x="6838" y="2812"/>
                </a:cubicBezTo>
                <a:cubicBezTo>
                  <a:pt x="6893" y="2866"/>
                  <a:pt x="6960" y="2890"/>
                  <a:pt x="7025" y="2890"/>
                </a:cubicBezTo>
                <a:cubicBezTo>
                  <a:pt x="7165" y="2890"/>
                  <a:pt x="7299" y="2782"/>
                  <a:pt x="7299" y="2621"/>
                </a:cubicBezTo>
                <a:cubicBezTo>
                  <a:pt x="7299" y="2470"/>
                  <a:pt x="7177" y="2351"/>
                  <a:pt x="7029" y="2351"/>
                </a:cubicBezTo>
                <a:close/>
                <a:moveTo>
                  <a:pt x="8361" y="2351"/>
                </a:moveTo>
                <a:cubicBezTo>
                  <a:pt x="8120" y="2351"/>
                  <a:pt x="8001" y="2639"/>
                  <a:pt x="8170" y="2812"/>
                </a:cubicBezTo>
                <a:cubicBezTo>
                  <a:pt x="8224" y="2866"/>
                  <a:pt x="8291" y="2890"/>
                  <a:pt x="8357" y="2890"/>
                </a:cubicBezTo>
                <a:cubicBezTo>
                  <a:pt x="8496" y="2890"/>
                  <a:pt x="8631" y="2782"/>
                  <a:pt x="8631" y="2621"/>
                </a:cubicBezTo>
                <a:cubicBezTo>
                  <a:pt x="8631" y="2470"/>
                  <a:pt x="8512" y="2351"/>
                  <a:pt x="8361" y="2351"/>
                </a:cubicBezTo>
                <a:close/>
                <a:moveTo>
                  <a:pt x="9696" y="2351"/>
                </a:moveTo>
                <a:cubicBezTo>
                  <a:pt x="9455" y="2351"/>
                  <a:pt x="9336" y="2639"/>
                  <a:pt x="9505" y="2812"/>
                </a:cubicBezTo>
                <a:cubicBezTo>
                  <a:pt x="9559" y="2866"/>
                  <a:pt x="9626" y="2890"/>
                  <a:pt x="9692" y="2890"/>
                </a:cubicBezTo>
                <a:cubicBezTo>
                  <a:pt x="9831" y="2890"/>
                  <a:pt x="9966" y="2782"/>
                  <a:pt x="9966" y="2621"/>
                </a:cubicBezTo>
                <a:cubicBezTo>
                  <a:pt x="9966" y="2470"/>
                  <a:pt x="9843" y="2351"/>
                  <a:pt x="9696" y="2351"/>
                </a:cubicBezTo>
                <a:close/>
                <a:moveTo>
                  <a:pt x="361" y="3683"/>
                </a:moveTo>
                <a:cubicBezTo>
                  <a:pt x="119" y="3683"/>
                  <a:pt x="0" y="3974"/>
                  <a:pt x="169" y="4144"/>
                </a:cubicBezTo>
                <a:cubicBezTo>
                  <a:pt x="224" y="4198"/>
                  <a:pt x="292" y="4223"/>
                  <a:pt x="358" y="4223"/>
                </a:cubicBezTo>
                <a:cubicBezTo>
                  <a:pt x="497" y="4223"/>
                  <a:pt x="630" y="4116"/>
                  <a:pt x="630" y="3952"/>
                </a:cubicBezTo>
                <a:cubicBezTo>
                  <a:pt x="630" y="3805"/>
                  <a:pt x="511" y="3683"/>
                  <a:pt x="361" y="3683"/>
                </a:cubicBezTo>
                <a:close/>
                <a:moveTo>
                  <a:pt x="1696" y="3683"/>
                </a:moveTo>
                <a:cubicBezTo>
                  <a:pt x="1454" y="3683"/>
                  <a:pt x="1332" y="3974"/>
                  <a:pt x="1504" y="4144"/>
                </a:cubicBezTo>
                <a:cubicBezTo>
                  <a:pt x="1559" y="4198"/>
                  <a:pt x="1627" y="4223"/>
                  <a:pt x="1693" y="4223"/>
                </a:cubicBezTo>
                <a:cubicBezTo>
                  <a:pt x="1832" y="4223"/>
                  <a:pt x="1965" y="4116"/>
                  <a:pt x="1965" y="3952"/>
                </a:cubicBezTo>
                <a:cubicBezTo>
                  <a:pt x="1965" y="3805"/>
                  <a:pt x="1843" y="3683"/>
                  <a:pt x="1696" y="3683"/>
                </a:cubicBezTo>
                <a:close/>
                <a:moveTo>
                  <a:pt x="3027" y="3683"/>
                </a:moveTo>
                <a:cubicBezTo>
                  <a:pt x="2786" y="3683"/>
                  <a:pt x="2667" y="3974"/>
                  <a:pt x="2836" y="4144"/>
                </a:cubicBezTo>
                <a:cubicBezTo>
                  <a:pt x="2891" y="4198"/>
                  <a:pt x="2959" y="4223"/>
                  <a:pt x="3025" y="4223"/>
                </a:cubicBezTo>
                <a:cubicBezTo>
                  <a:pt x="3164" y="4223"/>
                  <a:pt x="3297" y="4116"/>
                  <a:pt x="3297" y="3952"/>
                </a:cubicBezTo>
                <a:cubicBezTo>
                  <a:pt x="3297" y="3805"/>
                  <a:pt x="3178" y="3683"/>
                  <a:pt x="3027" y="3683"/>
                </a:cubicBezTo>
                <a:close/>
                <a:moveTo>
                  <a:pt x="4362" y="3683"/>
                </a:moveTo>
                <a:cubicBezTo>
                  <a:pt x="4121" y="3683"/>
                  <a:pt x="4002" y="3974"/>
                  <a:pt x="4171" y="4144"/>
                </a:cubicBezTo>
                <a:cubicBezTo>
                  <a:pt x="4226" y="4198"/>
                  <a:pt x="4294" y="4223"/>
                  <a:pt x="4360" y="4223"/>
                </a:cubicBezTo>
                <a:cubicBezTo>
                  <a:pt x="4499" y="4223"/>
                  <a:pt x="4632" y="4116"/>
                  <a:pt x="4632" y="3952"/>
                </a:cubicBezTo>
                <a:cubicBezTo>
                  <a:pt x="4632" y="3805"/>
                  <a:pt x="4510" y="3683"/>
                  <a:pt x="4362" y="3683"/>
                </a:cubicBezTo>
                <a:close/>
                <a:moveTo>
                  <a:pt x="5694" y="3683"/>
                </a:moveTo>
                <a:cubicBezTo>
                  <a:pt x="5453" y="3683"/>
                  <a:pt x="5334" y="3974"/>
                  <a:pt x="5503" y="4144"/>
                </a:cubicBezTo>
                <a:cubicBezTo>
                  <a:pt x="5558" y="4198"/>
                  <a:pt x="5625" y="4223"/>
                  <a:pt x="5692" y="4223"/>
                </a:cubicBezTo>
                <a:cubicBezTo>
                  <a:pt x="5830" y="4223"/>
                  <a:pt x="5964" y="4116"/>
                  <a:pt x="5964" y="3952"/>
                </a:cubicBezTo>
                <a:cubicBezTo>
                  <a:pt x="5964" y="3805"/>
                  <a:pt x="5845" y="3683"/>
                  <a:pt x="5694" y="3683"/>
                </a:cubicBezTo>
                <a:close/>
                <a:moveTo>
                  <a:pt x="7029" y="3683"/>
                </a:moveTo>
                <a:cubicBezTo>
                  <a:pt x="6788" y="3683"/>
                  <a:pt x="6669" y="3974"/>
                  <a:pt x="6838" y="4144"/>
                </a:cubicBezTo>
                <a:cubicBezTo>
                  <a:pt x="6893" y="4198"/>
                  <a:pt x="6960" y="4223"/>
                  <a:pt x="7027" y="4223"/>
                </a:cubicBezTo>
                <a:cubicBezTo>
                  <a:pt x="7165" y="4223"/>
                  <a:pt x="7299" y="4116"/>
                  <a:pt x="7299" y="3952"/>
                </a:cubicBezTo>
                <a:cubicBezTo>
                  <a:pt x="7299" y="3805"/>
                  <a:pt x="7177" y="3683"/>
                  <a:pt x="7029" y="3683"/>
                </a:cubicBezTo>
                <a:close/>
                <a:moveTo>
                  <a:pt x="8361" y="3683"/>
                </a:moveTo>
                <a:cubicBezTo>
                  <a:pt x="8120" y="3683"/>
                  <a:pt x="8001" y="3974"/>
                  <a:pt x="8170" y="4144"/>
                </a:cubicBezTo>
                <a:cubicBezTo>
                  <a:pt x="8225" y="4198"/>
                  <a:pt x="8292" y="4223"/>
                  <a:pt x="8359" y="4223"/>
                </a:cubicBezTo>
                <a:cubicBezTo>
                  <a:pt x="8497" y="4223"/>
                  <a:pt x="8631" y="4116"/>
                  <a:pt x="8631" y="3952"/>
                </a:cubicBezTo>
                <a:cubicBezTo>
                  <a:pt x="8631" y="3805"/>
                  <a:pt x="8512" y="3683"/>
                  <a:pt x="8361" y="3683"/>
                </a:cubicBezTo>
                <a:close/>
                <a:moveTo>
                  <a:pt x="9696" y="3683"/>
                </a:moveTo>
                <a:cubicBezTo>
                  <a:pt x="9455" y="3683"/>
                  <a:pt x="9336" y="3974"/>
                  <a:pt x="9505" y="4144"/>
                </a:cubicBezTo>
                <a:cubicBezTo>
                  <a:pt x="9560" y="4198"/>
                  <a:pt x="9627" y="4223"/>
                  <a:pt x="9694" y="4223"/>
                </a:cubicBezTo>
                <a:cubicBezTo>
                  <a:pt x="9832" y="4223"/>
                  <a:pt x="9966" y="4116"/>
                  <a:pt x="9966" y="3952"/>
                </a:cubicBezTo>
                <a:cubicBezTo>
                  <a:pt x="9966" y="3805"/>
                  <a:pt x="9843" y="3683"/>
                  <a:pt x="9696" y="3683"/>
                </a:cubicBezTo>
                <a:close/>
                <a:moveTo>
                  <a:pt x="361" y="5018"/>
                </a:moveTo>
                <a:cubicBezTo>
                  <a:pt x="119" y="5018"/>
                  <a:pt x="0" y="5306"/>
                  <a:pt x="169" y="5479"/>
                </a:cubicBezTo>
                <a:cubicBezTo>
                  <a:pt x="224" y="5533"/>
                  <a:pt x="291" y="5557"/>
                  <a:pt x="357" y="5557"/>
                </a:cubicBezTo>
                <a:cubicBezTo>
                  <a:pt x="496" y="5557"/>
                  <a:pt x="630" y="5449"/>
                  <a:pt x="630" y="5287"/>
                </a:cubicBezTo>
                <a:cubicBezTo>
                  <a:pt x="630" y="5137"/>
                  <a:pt x="511" y="5018"/>
                  <a:pt x="361" y="5018"/>
                </a:cubicBezTo>
                <a:close/>
                <a:moveTo>
                  <a:pt x="1696" y="5018"/>
                </a:moveTo>
                <a:cubicBezTo>
                  <a:pt x="1454" y="5018"/>
                  <a:pt x="1335" y="5306"/>
                  <a:pt x="1504" y="5479"/>
                </a:cubicBezTo>
                <a:cubicBezTo>
                  <a:pt x="1559" y="5533"/>
                  <a:pt x="1626" y="5557"/>
                  <a:pt x="1692" y="5557"/>
                </a:cubicBezTo>
                <a:cubicBezTo>
                  <a:pt x="1831" y="5557"/>
                  <a:pt x="1965" y="5449"/>
                  <a:pt x="1965" y="5287"/>
                </a:cubicBezTo>
                <a:cubicBezTo>
                  <a:pt x="1965" y="5137"/>
                  <a:pt x="1843" y="5018"/>
                  <a:pt x="1696" y="5018"/>
                </a:cubicBezTo>
                <a:close/>
                <a:moveTo>
                  <a:pt x="3027" y="5018"/>
                </a:moveTo>
                <a:cubicBezTo>
                  <a:pt x="2786" y="5018"/>
                  <a:pt x="2667" y="5306"/>
                  <a:pt x="2836" y="5479"/>
                </a:cubicBezTo>
                <a:cubicBezTo>
                  <a:pt x="2891" y="5533"/>
                  <a:pt x="2958" y="5557"/>
                  <a:pt x="3024" y="5557"/>
                </a:cubicBezTo>
                <a:cubicBezTo>
                  <a:pt x="3163" y="5557"/>
                  <a:pt x="3297" y="5449"/>
                  <a:pt x="3297" y="5287"/>
                </a:cubicBezTo>
                <a:cubicBezTo>
                  <a:pt x="3297" y="5137"/>
                  <a:pt x="3178" y="5018"/>
                  <a:pt x="3027" y="5018"/>
                </a:cubicBezTo>
                <a:close/>
                <a:moveTo>
                  <a:pt x="4362" y="5018"/>
                </a:moveTo>
                <a:cubicBezTo>
                  <a:pt x="4121" y="5018"/>
                  <a:pt x="4002" y="5306"/>
                  <a:pt x="4171" y="5479"/>
                </a:cubicBezTo>
                <a:cubicBezTo>
                  <a:pt x="4226" y="5533"/>
                  <a:pt x="4293" y="5557"/>
                  <a:pt x="4359" y="5557"/>
                </a:cubicBezTo>
                <a:cubicBezTo>
                  <a:pt x="4498" y="5557"/>
                  <a:pt x="4632" y="5449"/>
                  <a:pt x="4632" y="5287"/>
                </a:cubicBezTo>
                <a:cubicBezTo>
                  <a:pt x="4632" y="5137"/>
                  <a:pt x="4510" y="5018"/>
                  <a:pt x="4362" y="5018"/>
                </a:cubicBezTo>
                <a:close/>
                <a:moveTo>
                  <a:pt x="5694" y="5018"/>
                </a:moveTo>
                <a:cubicBezTo>
                  <a:pt x="5453" y="5018"/>
                  <a:pt x="5334" y="5306"/>
                  <a:pt x="5503" y="5479"/>
                </a:cubicBezTo>
                <a:cubicBezTo>
                  <a:pt x="5558" y="5533"/>
                  <a:pt x="5625" y="5557"/>
                  <a:pt x="5690" y="5557"/>
                </a:cubicBezTo>
                <a:cubicBezTo>
                  <a:pt x="5830" y="5557"/>
                  <a:pt x="5964" y="5449"/>
                  <a:pt x="5964" y="5287"/>
                </a:cubicBezTo>
                <a:cubicBezTo>
                  <a:pt x="5964" y="5137"/>
                  <a:pt x="5845" y="5018"/>
                  <a:pt x="5694" y="5018"/>
                </a:cubicBezTo>
                <a:close/>
                <a:moveTo>
                  <a:pt x="7029" y="5018"/>
                </a:moveTo>
                <a:cubicBezTo>
                  <a:pt x="6788" y="5018"/>
                  <a:pt x="6669" y="5306"/>
                  <a:pt x="6838" y="5479"/>
                </a:cubicBezTo>
                <a:cubicBezTo>
                  <a:pt x="6893" y="5533"/>
                  <a:pt x="6960" y="5557"/>
                  <a:pt x="7025" y="5557"/>
                </a:cubicBezTo>
                <a:cubicBezTo>
                  <a:pt x="7165" y="5557"/>
                  <a:pt x="7299" y="5449"/>
                  <a:pt x="7299" y="5287"/>
                </a:cubicBezTo>
                <a:cubicBezTo>
                  <a:pt x="7299" y="5137"/>
                  <a:pt x="7177" y="5018"/>
                  <a:pt x="7029" y="5018"/>
                </a:cubicBezTo>
                <a:close/>
                <a:moveTo>
                  <a:pt x="8361" y="5018"/>
                </a:moveTo>
                <a:cubicBezTo>
                  <a:pt x="8120" y="5018"/>
                  <a:pt x="8001" y="5306"/>
                  <a:pt x="8170" y="5479"/>
                </a:cubicBezTo>
                <a:cubicBezTo>
                  <a:pt x="8224" y="5533"/>
                  <a:pt x="8291" y="5557"/>
                  <a:pt x="8357" y="5557"/>
                </a:cubicBezTo>
                <a:cubicBezTo>
                  <a:pt x="8496" y="5557"/>
                  <a:pt x="8631" y="5449"/>
                  <a:pt x="8631" y="5287"/>
                </a:cubicBezTo>
                <a:cubicBezTo>
                  <a:pt x="8631" y="5137"/>
                  <a:pt x="8512" y="5018"/>
                  <a:pt x="8361" y="5018"/>
                </a:cubicBezTo>
                <a:close/>
                <a:moveTo>
                  <a:pt x="9696" y="5018"/>
                </a:moveTo>
                <a:cubicBezTo>
                  <a:pt x="9455" y="5018"/>
                  <a:pt x="9336" y="5306"/>
                  <a:pt x="9505" y="5479"/>
                </a:cubicBezTo>
                <a:cubicBezTo>
                  <a:pt x="9559" y="5533"/>
                  <a:pt x="9626" y="5557"/>
                  <a:pt x="9692" y="5557"/>
                </a:cubicBezTo>
                <a:cubicBezTo>
                  <a:pt x="9831" y="5557"/>
                  <a:pt x="9966" y="5449"/>
                  <a:pt x="9966" y="5287"/>
                </a:cubicBezTo>
                <a:cubicBezTo>
                  <a:pt x="9966" y="5137"/>
                  <a:pt x="9843" y="5018"/>
                  <a:pt x="9696" y="5018"/>
                </a:cubicBezTo>
                <a:close/>
                <a:moveTo>
                  <a:pt x="12300" y="6359"/>
                </a:moveTo>
                <a:cubicBezTo>
                  <a:pt x="11987" y="6431"/>
                  <a:pt x="12040" y="6889"/>
                  <a:pt x="12363" y="6889"/>
                </a:cubicBezTo>
                <a:cubicBezTo>
                  <a:pt x="12448" y="6889"/>
                  <a:pt x="12529" y="6848"/>
                  <a:pt x="12579" y="6779"/>
                </a:cubicBezTo>
                <a:cubicBezTo>
                  <a:pt x="12501" y="6629"/>
                  <a:pt x="12410" y="6488"/>
                  <a:pt x="12300" y="6359"/>
                </a:cubicBezTo>
                <a:close/>
                <a:moveTo>
                  <a:pt x="1696" y="6350"/>
                </a:moveTo>
                <a:cubicBezTo>
                  <a:pt x="1454" y="6350"/>
                  <a:pt x="1335" y="6641"/>
                  <a:pt x="1504" y="6811"/>
                </a:cubicBezTo>
                <a:cubicBezTo>
                  <a:pt x="1559" y="6865"/>
                  <a:pt x="1627" y="6890"/>
                  <a:pt x="1693" y="6890"/>
                </a:cubicBezTo>
                <a:cubicBezTo>
                  <a:pt x="1832" y="6890"/>
                  <a:pt x="1965" y="6783"/>
                  <a:pt x="1965" y="6619"/>
                </a:cubicBezTo>
                <a:cubicBezTo>
                  <a:pt x="1965" y="6472"/>
                  <a:pt x="1843" y="6350"/>
                  <a:pt x="1696" y="6350"/>
                </a:cubicBezTo>
                <a:close/>
                <a:moveTo>
                  <a:pt x="3027" y="6350"/>
                </a:moveTo>
                <a:cubicBezTo>
                  <a:pt x="2786" y="6350"/>
                  <a:pt x="2667" y="6641"/>
                  <a:pt x="2836" y="6811"/>
                </a:cubicBezTo>
                <a:cubicBezTo>
                  <a:pt x="2891" y="6865"/>
                  <a:pt x="2959" y="6890"/>
                  <a:pt x="3025" y="6890"/>
                </a:cubicBezTo>
                <a:cubicBezTo>
                  <a:pt x="3164" y="6890"/>
                  <a:pt x="3297" y="6783"/>
                  <a:pt x="3297" y="6619"/>
                </a:cubicBezTo>
                <a:cubicBezTo>
                  <a:pt x="3297" y="6472"/>
                  <a:pt x="3178" y="6350"/>
                  <a:pt x="3027" y="6350"/>
                </a:cubicBezTo>
                <a:close/>
                <a:moveTo>
                  <a:pt x="4362" y="6350"/>
                </a:moveTo>
                <a:cubicBezTo>
                  <a:pt x="4121" y="6350"/>
                  <a:pt x="4002" y="6641"/>
                  <a:pt x="4171" y="6811"/>
                </a:cubicBezTo>
                <a:cubicBezTo>
                  <a:pt x="4226" y="6865"/>
                  <a:pt x="4294" y="6890"/>
                  <a:pt x="4360" y="6890"/>
                </a:cubicBezTo>
                <a:cubicBezTo>
                  <a:pt x="4499" y="6890"/>
                  <a:pt x="4632" y="6783"/>
                  <a:pt x="4632" y="6619"/>
                </a:cubicBezTo>
                <a:cubicBezTo>
                  <a:pt x="4632" y="6472"/>
                  <a:pt x="4510" y="6350"/>
                  <a:pt x="4362" y="6350"/>
                </a:cubicBezTo>
                <a:close/>
                <a:moveTo>
                  <a:pt x="5694" y="6350"/>
                </a:moveTo>
                <a:cubicBezTo>
                  <a:pt x="5453" y="6350"/>
                  <a:pt x="5334" y="6641"/>
                  <a:pt x="5503" y="6811"/>
                </a:cubicBezTo>
                <a:cubicBezTo>
                  <a:pt x="5558" y="6865"/>
                  <a:pt x="5625" y="6890"/>
                  <a:pt x="5692" y="6890"/>
                </a:cubicBezTo>
                <a:cubicBezTo>
                  <a:pt x="5830" y="6890"/>
                  <a:pt x="5964" y="6783"/>
                  <a:pt x="5964" y="6619"/>
                </a:cubicBezTo>
                <a:cubicBezTo>
                  <a:pt x="5964" y="6472"/>
                  <a:pt x="5845" y="6350"/>
                  <a:pt x="5694" y="6350"/>
                </a:cubicBezTo>
                <a:close/>
                <a:moveTo>
                  <a:pt x="7029" y="6350"/>
                </a:moveTo>
                <a:cubicBezTo>
                  <a:pt x="6788" y="6350"/>
                  <a:pt x="6669" y="6641"/>
                  <a:pt x="6838" y="6811"/>
                </a:cubicBezTo>
                <a:cubicBezTo>
                  <a:pt x="6893" y="6865"/>
                  <a:pt x="6960" y="6890"/>
                  <a:pt x="7027" y="6890"/>
                </a:cubicBezTo>
                <a:cubicBezTo>
                  <a:pt x="7165" y="6890"/>
                  <a:pt x="7299" y="6783"/>
                  <a:pt x="7299" y="6619"/>
                </a:cubicBezTo>
                <a:cubicBezTo>
                  <a:pt x="7299" y="6472"/>
                  <a:pt x="7177" y="6350"/>
                  <a:pt x="7029" y="6350"/>
                </a:cubicBezTo>
                <a:close/>
                <a:moveTo>
                  <a:pt x="8361" y="6350"/>
                </a:moveTo>
                <a:cubicBezTo>
                  <a:pt x="8120" y="6350"/>
                  <a:pt x="8001" y="6641"/>
                  <a:pt x="8170" y="6811"/>
                </a:cubicBezTo>
                <a:cubicBezTo>
                  <a:pt x="8225" y="6865"/>
                  <a:pt x="8292" y="6890"/>
                  <a:pt x="8359" y="6890"/>
                </a:cubicBezTo>
                <a:cubicBezTo>
                  <a:pt x="8497" y="6890"/>
                  <a:pt x="8631" y="6783"/>
                  <a:pt x="8631" y="6619"/>
                </a:cubicBezTo>
                <a:cubicBezTo>
                  <a:pt x="8631" y="6472"/>
                  <a:pt x="8512" y="6350"/>
                  <a:pt x="8361" y="6350"/>
                </a:cubicBezTo>
                <a:close/>
                <a:moveTo>
                  <a:pt x="9696" y="6350"/>
                </a:moveTo>
                <a:cubicBezTo>
                  <a:pt x="9455" y="6350"/>
                  <a:pt x="9336" y="6641"/>
                  <a:pt x="9505" y="6811"/>
                </a:cubicBezTo>
                <a:cubicBezTo>
                  <a:pt x="9560" y="6865"/>
                  <a:pt x="9627" y="6890"/>
                  <a:pt x="9694" y="6890"/>
                </a:cubicBezTo>
                <a:cubicBezTo>
                  <a:pt x="9832" y="6890"/>
                  <a:pt x="9966" y="6783"/>
                  <a:pt x="9966" y="6619"/>
                </a:cubicBezTo>
                <a:cubicBezTo>
                  <a:pt x="9966" y="6472"/>
                  <a:pt x="9843" y="6350"/>
                  <a:pt x="9696" y="6350"/>
                </a:cubicBezTo>
                <a:close/>
                <a:moveTo>
                  <a:pt x="11028" y="6350"/>
                </a:moveTo>
                <a:cubicBezTo>
                  <a:pt x="10787" y="6350"/>
                  <a:pt x="10668" y="6641"/>
                  <a:pt x="10837" y="6811"/>
                </a:cubicBezTo>
                <a:cubicBezTo>
                  <a:pt x="10892" y="6865"/>
                  <a:pt x="10959" y="6890"/>
                  <a:pt x="11026" y="6890"/>
                </a:cubicBezTo>
                <a:cubicBezTo>
                  <a:pt x="11164" y="6890"/>
                  <a:pt x="11298" y="6783"/>
                  <a:pt x="11298" y="6619"/>
                </a:cubicBezTo>
                <a:cubicBezTo>
                  <a:pt x="11298" y="6472"/>
                  <a:pt x="11178" y="6350"/>
                  <a:pt x="11028" y="6350"/>
                </a:cubicBezTo>
                <a:close/>
                <a:moveTo>
                  <a:pt x="1696" y="7685"/>
                </a:moveTo>
                <a:lnTo>
                  <a:pt x="1696" y="7685"/>
                </a:lnTo>
                <a:cubicBezTo>
                  <a:pt x="1699" y="7726"/>
                  <a:pt x="1702" y="7769"/>
                  <a:pt x="1702" y="7813"/>
                </a:cubicBezTo>
                <a:cubicBezTo>
                  <a:pt x="1699" y="7951"/>
                  <a:pt x="1686" y="8086"/>
                  <a:pt x="1664" y="8221"/>
                </a:cubicBezTo>
                <a:cubicBezTo>
                  <a:pt x="1674" y="8224"/>
                  <a:pt x="1683" y="8224"/>
                  <a:pt x="1696" y="8224"/>
                </a:cubicBezTo>
                <a:cubicBezTo>
                  <a:pt x="1843" y="8224"/>
                  <a:pt x="1962" y="8102"/>
                  <a:pt x="1962" y="7954"/>
                </a:cubicBezTo>
                <a:cubicBezTo>
                  <a:pt x="1962" y="7807"/>
                  <a:pt x="1843" y="7688"/>
                  <a:pt x="1696" y="7685"/>
                </a:cubicBezTo>
                <a:close/>
                <a:moveTo>
                  <a:pt x="3027" y="7685"/>
                </a:moveTo>
                <a:cubicBezTo>
                  <a:pt x="2786" y="7685"/>
                  <a:pt x="2667" y="7976"/>
                  <a:pt x="2836" y="8146"/>
                </a:cubicBezTo>
                <a:cubicBezTo>
                  <a:pt x="2891" y="8200"/>
                  <a:pt x="2959" y="8225"/>
                  <a:pt x="3025" y="8225"/>
                </a:cubicBezTo>
                <a:cubicBezTo>
                  <a:pt x="3164" y="8225"/>
                  <a:pt x="3297" y="8118"/>
                  <a:pt x="3297" y="7954"/>
                </a:cubicBezTo>
                <a:cubicBezTo>
                  <a:pt x="3297" y="7804"/>
                  <a:pt x="3178" y="7685"/>
                  <a:pt x="3027" y="7685"/>
                </a:cubicBezTo>
                <a:close/>
                <a:moveTo>
                  <a:pt x="4362" y="7685"/>
                </a:moveTo>
                <a:cubicBezTo>
                  <a:pt x="4121" y="7685"/>
                  <a:pt x="4002" y="7973"/>
                  <a:pt x="4171" y="8146"/>
                </a:cubicBezTo>
                <a:cubicBezTo>
                  <a:pt x="4226" y="8200"/>
                  <a:pt x="4294" y="8225"/>
                  <a:pt x="4360" y="8225"/>
                </a:cubicBezTo>
                <a:cubicBezTo>
                  <a:pt x="4499" y="8225"/>
                  <a:pt x="4632" y="8118"/>
                  <a:pt x="4632" y="7954"/>
                </a:cubicBezTo>
                <a:cubicBezTo>
                  <a:pt x="4632" y="7804"/>
                  <a:pt x="4510" y="7685"/>
                  <a:pt x="4362" y="7685"/>
                </a:cubicBezTo>
                <a:close/>
                <a:moveTo>
                  <a:pt x="5694" y="7685"/>
                </a:moveTo>
                <a:cubicBezTo>
                  <a:pt x="5453" y="7685"/>
                  <a:pt x="5334" y="7973"/>
                  <a:pt x="5503" y="8146"/>
                </a:cubicBezTo>
                <a:cubicBezTo>
                  <a:pt x="5558" y="8200"/>
                  <a:pt x="5625" y="8225"/>
                  <a:pt x="5692" y="8225"/>
                </a:cubicBezTo>
                <a:cubicBezTo>
                  <a:pt x="5830" y="8225"/>
                  <a:pt x="5964" y="8118"/>
                  <a:pt x="5964" y="7954"/>
                </a:cubicBezTo>
                <a:cubicBezTo>
                  <a:pt x="5964" y="7804"/>
                  <a:pt x="5845" y="7685"/>
                  <a:pt x="5694" y="7685"/>
                </a:cubicBezTo>
                <a:close/>
                <a:moveTo>
                  <a:pt x="7029" y="7685"/>
                </a:moveTo>
                <a:cubicBezTo>
                  <a:pt x="6788" y="7685"/>
                  <a:pt x="6669" y="7976"/>
                  <a:pt x="6838" y="8146"/>
                </a:cubicBezTo>
                <a:cubicBezTo>
                  <a:pt x="6893" y="8200"/>
                  <a:pt x="6960" y="8225"/>
                  <a:pt x="7027" y="8225"/>
                </a:cubicBezTo>
                <a:cubicBezTo>
                  <a:pt x="7165" y="8225"/>
                  <a:pt x="7299" y="8118"/>
                  <a:pt x="7299" y="7954"/>
                </a:cubicBezTo>
                <a:cubicBezTo>
                  <a:pt x="7299" y="7804"/>
                  <a:pt x="7177" y="7685"/>
                  <a:pt x="7029" y="7685"/>
                </a:cubicBezTo>
                <a:close/>
                <a:moveTo>
                  <a:pt x="8361" y="7685"/>
                </a:moveTo>
                <a:cubicBezTo>
                  <a:pt x="8120" y="7685"/>
                  <a:pt x="8001" y="7973"/>
                  <a:pt x="8170" y="8146"/>
                </a:cubicBezTo>
                <a:cubicBezTo>
                  <a:pt x="8225" y="8200"/>
                  <a:pt x="8292" y="8225"/>
                  <a:pt x="8359" y="8225"/>
                </a:cubicBezTo>
                <a:cubicBezTo>
                  <a:pt x="8497" y="8225"/>
                  <a:pt x="8631" y="8118"/>
                  <a:pt x="8631" y="7954"/>
                </a:cubicBezTo>
                <a:cubicBezTo>
                  <a:pt x="8631" y="7804"/>
                  <a:pt x="8512" y="7685"/>
                  <a:pt x="8361" y="7685"/>
                </a:cubicBezTo>
                <a:close/>
                <a:moveTo>
                  <a:pt x="9696" y="7685"/>
                </a:moveTo>
                <a:cubicBezTo>
                  <a:pt x="9455" y="7685"/>
                  <a:pt x="9336" y="7973"/>
                  <a:pt x="9505" y="8146"/>
                </a:cubicBezTo>
                <a:cubicBezTo>
                  <a:pt x="9560" y="8200"/>
                  <a:pt x="9627" y="8225"/>
                  <a:pt x="9694" y="8225"/>
                </a:cubicBezTo>
                <a:cubicBezTo>
                  <a:pt x="9832" y="8225"/>
                  <a:pt x="9966" y="8118"/>
                  <a:pt x="9966" y="7954"/>
                </a:cubicBezTo>
                <a:cubicBezTo>
                  <a:pt x="9966" y="7804"/>
                  <a:pt x="9843" y="7685"/>
                  <a:pt x="9696" y="7685"/>
                </a:cubicBezTo>
                <a:close/>
                <a:moveTo>
                  <a:pt x="11028" y="7685"/>
                </a:moveTo>
                <a:cubicBezTo>
                  <a:pt x="10787" y="7685"/>
                  <a:pt x="10668" y="7973"/>
                  <a:pt x="10837" y="8146"/>
                </a:cubicBezTo>
                <a:cubicBezTo>
                  <a:pt x="10892" y="8200"/>
                  <a:pt x="10959" y="8225"/>
                  <a:pt x="11026" y="8225"/>
                </a:cubicBezTo>
                <a:cubicBezTo>
                  <a:pt x="11164" y="8225"/>
                  <a:pt x="11298" y="8118"/>
                  <a:pt x="11298" y="7954"/>
                </a:cubicBezTo>
                <a:cubicBezTo>
                  <a:pt x="11298" y="7804"/>
                  <a:pt x="11178" y="7685"/>
                  <a:pt x="11028" y="7685"/>
                </a:cubicBezTo>
                <a:close/>
                <a:moveTo>
                  <a:pt x="12363" y="7685"/>
                </a:moveTo>
                <a:cubicBezTo>
                  <a:pt x="12122" y="7685"/>
                  <a:pt x="12003" y="7976"/>
                  <a:pt x="12172" y="8146"/>
                </a:cubicBezTo>
                <a:cubicBezTo>
                  <a:pt x="12227" y="8200"/>
                  <a:pt x="12294" y="8225"/>
                  <a:pt x="12361" y="8225"/>
                </a:cubicBezTo>
                <a:cubicBezTo>
                  <a:pt x="12499" y="8225"/>
                  <a:pt x="12633" y="8118"/>
                  <a:pt x="12633" y="7954"/>
                </a:cubicBezTo>
                <a:cubicBezTo>
                  <a:pt x="12633" y="7804"/>
                  <a:pt x="12510" y="7685"/>
                  <a:pt x="12363" y="7685"/>
                </a:cubicBezTo>
                <a:close/>
                <a:moveTo>
                  <a:pt x="12363" y="9017"/>
                </a:moveTo>
                <a:cubicBezTo>
                  <a:pt x="12221" y="9017"/>
                  <a:pt x="12094" y="9132"/>
                  <a:pt x="12094" y="9286"/>
                </a:cubicBezTo>
                <a:cubicBezTo>
                  <a:pt x="12094" y="9343"/>
                  <a:pt x="12109" y="9396"/>
                  <a:pt x="12141" y="9443"/>
                </a:cubicBezTo>
                <a:cubicBezTo>
                  <a:pt x="12266" y="9321"/>
                  <a:pt x="12376" y="9186"/>
                  <a:pt x="12466" y="9039"/>
                </a:cubicBezTo>
                <a:cubicBezTo>
                  <a:pt x="12432" y="9024"/>
                  <a:pt x="12397" y="9017"/>
                  <a:pt x="12363" y="9017"/>
                </a:cubicBezTo>
                <a:close/>
                <a:moveTo>
                  <a:pt x="1696" y="9017"/>
                </a:moveTo>
                <a:cubicBezTo>
                  <a:pt x="1454" y="9017"/>
                  <a:pt x="1335" y="9308"/>
                  <a:pt x="1504" y="9477"/>
                </a:cubicBezTo>
                <a:cubicBezTo>
                  <a:pt x="1559" y="9532"/>
                  <a:pt x="1627" y="9557"/>
                  <a:pt x="1693" y="9557"/>
                </a:cubicBezTo>
                <a:cubicBezTo>
                  <a:pt x="1832" y="9557"/>
                  <a:pt x="1965" y="9449"/>
                  <a:pt x="1965" y="9286"/>
                </a:cubicBezTo>
                <a:cubicBezTo>
                  <a:pt x="1965" y="9139"/>
                  <a:pt x="1843" y="9017"/>
                  <a:pt x="1696" y="9017"/>
                </a:cubicBezTo>
                <a:close/>
                <a:moveTo>
                  <a:pt x="3027" y="9017"/>
                </a:moveTo>
                <a:cubicBezTo>
                  <a:pt x="2786" y="9017"/>
                  <a:pt x="2667" y="9308"/>
                  <a:pt x="2836" y="9477"/>
                </a:cubicBezTo>
                <a:cubicBezTo>
                  <a:pt x="2891" y="9532"/>
                  <a:pt x="2959" y="9557"/>
                  <a:pt x="3025" y="9557"/>
                </a:cubicBezTo>
                <a:cubicBezTo>
                  <a:pt x="3164" y="9557"/>
                  <a:pt x="3297" y="9449"/>
                  <a:pt x="3297" y="9286"/>
                </a:cubicBezTo>
                <a:cubicBezTo>
                  <a:pt x="3297" y="9139"/>
                  <a:pt x="3178" y="9017"/>
                  <a:pt x="3027" y="9017"/>
                </a:cubicBezTo>
                <a:close/>
                <a:moveTo>
                  <a:pt x="4362" y="9017"/>
                </a:moveTo>
                <a:cubicBezTo>
                  <a:pt x="4121" y="9017"/>
                  <a:pt x="4002" y="9308"/>
                  <a:pt x="4171" y="9477"/>
                </a:cubicBezTo>
                <a:cubicBezTo>
                  <a:pt x="4226" y="9532"/>
                  <a:pt x="4294" y="9557"/>
                  <a:pt x="4360" y="9557"/>
                </a:cubicBezTo>
                <a:cubicBezTo>
                  <a:pt x="4499" y="9557"/>
                  <a:pt x="4632" y="9449"/>
                  <a:pt x="4632" y="9286"/>
                </a:cubicBezTo>
                <a:cubicBezTo>
                  <a:pt x="4632" y="9139"/>
                  <a:pt x="4510" y="9017"/>
                  <a:pt x="4362" y="9017"/>
                </a:cubicBezTo>
                <a:close/>
                <a:moveTo>
                  <a:pt x="5694" y="9017"/>
                </a:moveTo>
                <a:cubicBezTo>
                  <a:pt x="5453" y="9017"/>
                  <a:pt x="5334" y="9308"/>
                  <a:pt x="5503" y="9477"/>
                </a:cubicBezTo>
                <a:cubicBezTo>
                  <a:pt x="5558" y="9532"/>
                  <a:pt x="5625" y="9557"/>
                  <a:pt x="5692" y="9557"/>
                </a:cubicBezTo>
                <a:cubicBezTo>
                  <a:pt x="5830" y="9557"/>
                  <a:pt x="5964" y="9449"/>
                  <a:pt x="5964" y="9286"/>
                </a:cubicBezTo>
                <a:cubicBezTo>
                  <a:pt x="5964" y="9139"/>
                  <a:pt x="5845" y="9017"/>
                  <a:pt x="5694" y="9017"/>
                </a:cubicBezTo>
                <a:close/>
                <a:moveTo>
                  <a:pt x="7029" y="9017"/>
                </a:moveTo>
                <a:cubicBezTo>
                  <a:pt x="6788" y="9017"/>
                  <a:pt x="6669" y="9308"/>
                  <a:pt x="6838" y="9477"/>
                </a:cubicBezTo>
                <a:cubicBezTo>
                  <a:pt x="6893" y="9532"/>
                  <a:pt x="6960" y="9557"/>
                  <a:pt x="7027" y="9557"/>
                </a:cubicBezTo>
                <a:cubicBezTo>
                  <a:pt x="7165" y="9557"/>
                  <a:pt x="7299" y="9449"/>
                  <a:pt x="7299" y="9286"/>
                </a:cubicBezTo>
                <a:cubicBezTo>
                  <a:pt x="7299" y="9139"/>
                  <a:pt x="7177" y="9017"/>
                  <a:pt x="7029" y="9017"/>
                </a:cubicBezTo>
                <a:close/>
                <a:moveTo>
                  <a:pt x="8361" y="9017"/>
                </a:moveTo>
                <a:cubicBezTo>
                  <a:pt x="8120" y="9017"/>
                  <a:pt x="8001" y="9308"/>
                  <a:pt x="8170" y="9477"/>
                </a:cubicBezTo>
                <a:cubicBezTo>
                  <a:pt x="8225" y="9532"/>
                  <a:pt x="8292" y="9557"/>
                  <a:pt x="8359" y="9557"/>
                </a:cubicBezTo>
                <a:cubicBezTo>
                  <a:pt x="8497" y="9557"/>
                  <a:pt x="8631" y="9449"/>
                  <a:pt x="8631" y="9286"/>
                </a:cubicBezTo>
                <a:cubicBezTo>
                  <a:pt x="8631" y="9139"/>
                  <a:pt x="8512" y="9017"/>
                  <a:pt x="8361" y="9017"/>
                </a:cubicBezTo>
                <a:close/>
                <a:moveTo>
                  <a:pt x="9696" y="9017"/>
                </a:moveTo>
                <a:cubicBezTo>
                  <a:pt x="9455" y="9017"/>
                  <a:pt x="9336" y="9308"/>
                  <a:pt x="9505" y="9477"/>
                </a:cubicBezTo>
                <a:cubicBezTo>
                  <a:pt x="9560" y="9532"/>
                  <a:pt x="9627" y="9557"/>
                  <a:pt x="9694" y="9557"/>
                </a:cubicBezTo>
                <a:cubicBezTo>
                  <a:pt x="9832" y="9557"/>
                  <a:pt x="9966" y="9449"/>
                  <a:pt x="9966" y="9286"/>
                </a:cubicBezTo>
                <a:cubicBezTo>
                  <a:pt x="9966" y="9139"/>
                  <a:pt x="9843" y="9017"/>
                  <a:pt x="9696" y="9017"/>
                </a:cubicBezTo>
                <a:close/>
                <a:moveTo>
                  <a:pt x="11028" y="9017"/>
                </a:moveTo>
                <a:cubicBezTo>
                  <a:pt x="10787" y="9017"/>
                  <a:pt x="10668" y="9308"/>
                  <a:pt x="10837" y="9477"/>
                </a:cubicBezTo>
                <a:cubicBezTo>
                  <a:pt x="10892" y="9532"/>
                  <a:pt x="10959" y="9557"/>
                  <a:pt x="11026" y="9557"/>
                </a:cubicBezTo>
                <a:cubicBezTo>
                  <a:pt x="11164" y="9557"/>
                  <a:pt x="11298" y="9449"/>
                  <a:pt x="11298" y="9286"/>
                </a:cubicBezTo>
                <a:cubicBezTo>
                  <a:pt x="11298" y="9139"/>
                  <a:pt x="11178" y="9017"/>
                  <a:pt x="11028" y="9017"/>
                </a:cubicBezTo>
                <a:close/>
                <a:moveTo>
                  <a:pt x="361" y="10352"/>
                </a:moveTo>
                <a:cubicBezTo>
                  <a:pt x="119" y="10352"/>
                  <a:pt x="0" y="10643"/>
                  <a:pt x="169" y="10812"/>
                </a:cubicBezTo>
                <a:cubicBezTo>
                  <a:pt x="224" y="10867"/>
                  <a:pt x="292" y="10892"/>
                  <a:pt x="358" y="10892"/>
                </a:cubicBezTo>
                <a:cubicBezTo>
                  <a:pt x="497" y="10892"/>
                  <a:pt x="630" y="10784"/>
                  <a:pt x="630" y="10621"/>
                </a:cubicBezTo>
                <a:cubicBezTo>
                  <a:pt x="630" y="10471"/>
                  <a:pt x="511" y="10352"/>
                  <a:pt x="361" y="10352"/>
                </a:cubicBezTo>
                <a:close/>
                <a:moveTo>
                  <a:pt x="1696" y="10352"/>
                </a:moveTo>
                <a:cubicBezTo>
                  <a:pt x="1454" y="10352"/>
                  <a:pt x="1335" y="10643"/>
                  <a:pt x="1504" y="10812"/>
                </a:cubicBezTo>
                <a:cubicBezTo>
                  <a:pt x="1559" y="10867"/>
                  <a:pt x="1627" y="10892"/>
                  <a:pt x="1693" y="10892"/>
                </a:cubicBezTo>
                <a:cubicBezTo>
                  <a:pt x="1832" y="10892"/>
                  <a:pt x="1965" y="10784"/>
                  <a:pt x="1965" y="10621"/>
                </a:cubicBezTo>
                <a:cubicBezTo>
                  <a:pt x="1965" y="10471"/>
                  <a:pt x="1843" y="10352"/>
                  <a:pt x="1696" y="10352"/>
                </a:cubicBezTo>
                <a:close/>
                <a:moveTo>
                  <a:pt x="3027" y="10352"/>
                </a:moveTo>
                <a:cubicBezTo>
                  <a:pt x="2786" y="10352"/>
                  <a:pt x="2667" y="10643"/>
                  <a:pt x="2836" y="10812"/>
                </a:cubicBezTo>
                <a:cubicBezTo>
                  <a:pt x="2891" y="10867"/>
                  <a:pt x="2959" y="10892"/>
                  <a:pt x="3025" y="10892"/>
                </a:cubicBezTo>
                <a:cubicBezTo>
                  <a:pt x="3164" y="10892"/>
                  <a:pt x="3297" y="10784"/>
                  <a:pt x="3297" y="10621"/>
                </a:cubicBezTo>
                <a:cubicBezTo>
                  <a:pt x="3297" y="10471"/>
                  <a:pt x="3178" y="10352"/>
                  <a:pt x="3027" y="10352"/>
                </a:cubicBezTo>
                <a:close/>
                <a:moveTo>
                  <a:pt x="4362" y="10352"/>
                </a:moveTo>
                <a:cubicBezTo>
                  <a:pt x="4121" y="10352"/>
                  <a:pt x="4002" y="10643"/>
                  <a:pt x="4171" y="10812"/>
                </a:cubicBezTo>
                <a:cubicBezTo>
                  <a:pt x="4226" y="10867"/>
                  <a:pt x="4294" y="10892"/>
                  <a:pt x="4360" y="10892"/>
                </a:cubicBezTo>
                <a:cubicBezTo>
                  <a:pt x="4499" y="10892"/>
                  <a:pt x="4632" y="10784"/>
                  <a:pt x="4632" y="10621"/>
                </a:cubicBezTo>
                <a:cubicBezTo>
                  <a:pt x="4632" y="10471"/>
                  <a:pt x="4510" y="10352"/>
                  <a:pt x="4362" y="10352"/>
                </a:cubicBezTo>
                <a:close/>
                <a:moveTo>
                  <a:pt x="5694" y="10352"/>
                </a:moveTo>
                <a:cubicBezTo>
                  <a:pt x="5453" y="10352"/>
                  <a:pt x="5334" y="10643"/>
                  <a:pt x="5503" y="10812"/>
                </a:cubicBezTo>
                <a:cubicBezTo>
                  <a:pt x="5558" y="10867"/>
                  <a:pt x="5625" y="10892"/>
                  <a:pt x="5692" y="10892"/>
                </a:cubicBezTo>
                <a:cubicBezTo>
                  <a:pt x="5830" y="10892"/>
                  <a:pt x="5964" y="10784"/>
                  <a:pt x="5964" y="10621"/>
                </a:cubicBezTo>
                <a:cubicBezTo>
                  <a:pt x="5964" y="10471"/>
                  <a:pt x="5845" y="10352"/>
                  <a:pt x="5694" y="10352"/>
                </a:cubicBezTo>
                <a:close/>
                <a:moveTo>
                  <a:pt x="7029" y="10352"/>
                </a:moveTo>
                <a:cubicBezTo>
                  <a:pt x="6788" y="10352"/>
                  <a:pt x="6669" y="10643"/>
                  <a:pt x="6838" y="10812"/>
                </a:cubicBezTo>
                <a:cubicBezTo>
                  <a:pt x="6893" y="10867"/>
                  <a:pt x="6960" y="10892"/>
                  <a:pt x="7027" y="10892"/>
                </a:cubicBezTo>
                <a:cubicBezTo>
                  <a:pt x="7165" y="10892"/>
                  <a:pt x="7299" y="10784"/>
                  <a:pt x="7299" y="10621"/>
                </a:cubicBezTo>
                <a:cubicBezTo>
                  <a:pt x="7299" y="10471"/>
                  <a:pt x="7177" y="10352"/>
                  <a:pt x="7029" y="10352"/>
                </a:cubicBezTo>
                <a:close/>
                <a:moveTo>
                  <a:pt x="8361" y="10352"/>
                </a:moveTo>
                <a:cubicBezTo>
                  <a:pt x="8120" y="10352"/>
                  <a:pt x="8001" y="10643"/>
                  <a:pt x="8170" y="10812"/>
                </a:cubicBezTo>
                <a:cubicBezTo>
                  <a:pt x="8225" y="10867"/>
                  <a:pt x="8292" y="10892"/>
                  <a:pt x="8359" y="10892"/>
                </a:cubicBezTo>
                <a:cubicBezTo>
                  <a:pt x="8497" y="10892"/>
                  <a:pt x="8631" y="10784"/>
                  <a:pt x="8631" y="10621"/>
                </a:cubicBezTo>
                <a:cubicBezTo>
                  <a:pt x="8631" y="10471"/>
                  <a:pt x="8512" y="10352"/>
                  <a:pt x="8361" y="10352"/>
                </a:cubicBezTo>
                <a:close/>
                <a:moveTo>
                  <a:pt x="9696" y="10352"/>
                </a:moveTo>
                <a:cubicBezTo>
                  <a:pt x="9455" y="10352"/>
                  <a:pt x="9336" y="10643"/>
                  <a:pt x="9505" y="10812"/>
                </a:cubicBezTo>
                <a:cubicBezTo>
                  <a:pt x="9560" y="10867"/>
                  <a:pt x="9627" y="10892"/>
                  <a:pt x="9694" y="10892"/>
                </a:cubicBezTo>
                <a:cubicBezTo>
                  <a:pt x="9832" y="10892"/>
                  <a:pt x="9966" y="10784"/>
                  <a:pt x="9966" y="10621"/>
                </a:cubicBezTo>
                <a:cubicBezTo>
                  <a:pt x="9966" y="10471"/>
                  <a:pt x="9843" y="10352"/>
                  <a:pt x="9696" y="10352"/>
                </a:cubicBezTo>
                <a:close/>
                <a:moveTo>
                  <a:pt x="361" y="11684"/>
                </a:moveTo>
                <a:cubicBezTo>
                  <a:pt x="119" y="11684"/>
                  <a:pt x="0" y="11975"/>
                  <a:pt x="169" y="12144"/>
                </a:cubicBezTo>
                <a:cubicBezTo>
                  <a:pt x="224" y="12199"/>
                  <a:pt x="292" y="12224"/>
                  <a:pt x="358" y="12224"/>
                </a:cubicBezTo>
                <a:cubicBezTo>
                  <a:pt x="497" y="12224"/>
                  <a:pt x="630" y="12116"/>
                  <a:pt x="630" y="11953"/>
                </a:cubicBezTo>
                <a:cubicBezTo>
                  <a:pt x="630" y="11806"/>
                  <a:pt x="511" y="11684"/>
                  <a:pt x="361" y="11684"/>
                </a:cubicBezTo>
                <a:close/>
                <a:moveTo>
                  <a:pt x="1696" y="11684"/>
                </a:moveTo>
                <a:cubicBezTo>
                  <a:pt x="1454" y="11684"/>
                  <a:pt x="1332" y="11975"/>
                  <a:pt x="1504" y="12144"/>
                </a:cubicBezTo>
                <a:cubicBezTo>
                  <a:pt x="1559" y="12199"/>
                  <a:pt x="1627" y="12224"/>
                  <a:pt x="1693" y="12224"/>
                </a:cubicBezTo>
                <a:cubicBezTo>
                  <a:pt x="1832" y="12224"/>
                  <a:pt x="1965" y="12116"/>
                  <a:pt x="1965" y="11953"/>
                </a:cubicBezTo>
                <a:cubicBezTo>
                  <a:pt x="1965" y="11806"/>
                  <a:pt x="1843" y="11684"/>
                  <a:pt x="1696" y="11684"/>
                </a:cubicBezTo>
                <a:close/>
                <a:moveTo>
                  <a:pt x="3027" y="11684"/>
                </a:moveTo>
                <a:cubicBezTo>
                  <a:pt x="2786" y="11684"/>
                  <a:pt x="2667" y="11975"/>
                  <a:pt x="2836" y="12144"/>
                </a:cubicBezTo>
                <a:cubicBezTo>
                  <a:pt x="2891" y="12199"/>
                  <a:pt x="2959" y="12224"/>
                  <a:pt x="3025" y="12224"/>
                </a:cubicBezTo>
                <a:cubicBezTo>
                  <a:pt x="3164" y="12224"/>
                  <a:pt x="3297" y="12116"/>
                  <a:pt x="3297" y="11953"/>
                </a:cubicBezTo>
                <a:cubicBezTo>
                  <a:pt x="3297" y="11806"/>
                  <a:pt x="3178" y="11684"/>
                  <a:pt x="3027" y="11684"/>
                </a:cubicBezTo>
                <a:close/>
                <a:moveTo>
                  <a:pt x="4362" y="11684"/>
                </a:moveTo>
                <a:cubicBezTo>
                  <a:pt x="4121" y="11684"/>
                  <a:pt x="4002" y="11975"/>
                  <a:pt x="4171" y="12144"/>
                </a:cubicBezTo>
                <a:cubicBezTo>
                  <a:pt x="4226" y="12199"/>
                  <a:pt x="4294" y="12224"/>
                  <a:pt x="4360" y="12224"/>
                </a:cubicBezTo>
                <a:cubicBezTo>
                  <a:pt x="4499" y="12224"/>
                  <a:pt x="4632" y="12116"/>
                  <a:pt x="4632" y="11953"/>
                </a:cubicBezTo>
                <a:cubicBezTo>
                  <a:pt x="4632" y="11806"/>
                  <a:pt x="4510" y="11684"/>
                  <a:pt x="4362" y="11684"/>
                </a:cubicBezTo>
                <a:close/>
                <a:moveTo>
                  <a:pt x="5694" y="11684"/>
                </a:moveTo>
                <a:cubicBezTo>
                  <a:pt x="5453" y="11684"/>
                  <a:pt x="5334" y="11975"/>
                  <a:pt x="5503" y="12144"/>
                </a:cubicBezTo>
                <a:cubicBezTo>
                  <a:pt x="5558" y="12199"/>
                  <a:pt x="5625" y="12224"/>
                  <a:pt x="5692" y="12224"/>
                </a:cubicBezTo>
                <a:cubicBezTo>
                  <a:pt x="5830" y="12224"/>
                  <a:pt x="5964" y="12116"/>
                  <a:pt x="5964" y="11953"/>
                </a:cubicBezTo>
                <a:cubicBezTo>
                  <a:pt x="5964" y="11806"/>
                  <a:pt x="5845" y="11684"/>
                  <a:pt x="5694" y="11684"/>
                </a:cubicBezTo>
                <a:close/>
                <a:moveTo>
                  <a:pt x="7029" y="11684"/>
                </a:moveTo>
                <a:cubicBezTo>
                  <a:pt x="6788" y="11684"/>
                  <a:pt x="6669" y="11975"/>
                  <a:pt x="6838" y="12144"/>
                </a:cubicBezTo>
                <a:cubicBezTo>
                  <a:pt x="6893" y="12199"/>
                  <a:pt x="6960" y="12224"/>
                  <a:pt x="7027" y="12224"/>
                </a:cubicBezTo>
                <a:cubicBezTo>
                  <a:pt x="7165" y="12224"/>
                  <a:pt x="7299" y="12116"/>
                  <a:pt x="7299" y="11953"/>
                </a:cubicBezTo>
                <a:cubicBezTo>
                  <a:pt x="7299" y="11806"/>
                  <a:pt x="7177" y="11684"/>
                  <a:pt x="7029" y="11684"/>
                </a:cubicBezTo>
                <a:close/>
                <a:moveTo>
                  <a:pt x="8361" y="11684"/>
                </a:moveTo>
                <a:cubicBezTo>
                  <a:pt x="8120" y="11684"/>
                  <a:pt x="8001" y="11975"/>
                  <a:pt x="8170" y="12144"/>
                </a:cubicBezTo>
                <a:cubicBezTo>
                  <a:pt x="8225" y="12199"/>
                  <a:pt x="8292" y="12224"/>
                  <a:pt x="8359" y="12224"/>
                </a:cubicBezTo>
                <a:cubicBezTo>
                  <a:pt x="8497" y="12224"/>
                  <a:pt x="8631" y="12116"/>
                  <a:pt x="8631" y="11953"/>
                </a:cubicBezTo>
                <a:cubicBezTo>
                  <a:pt x="8631" y="11806"/>
                  <a:pt x="8512" y="11684"/>
                  <a:pt x="8361" y="11684"/>
                </a:cubicBezTo>
                <a:close/>
                <a:moveTo>
                  <a:pt x="9696" y="11684"/>
                </a:moveTo>
                <a:cubicBezTo>
                  <a:pt x="9455" y="11684"/>
                  <a:pt x="9336" y="11975"/>
                  <a:pt x="9505" y="12144"/>
                </a:cubicBezTo>
                <a:cubicBezTo>
                  <a:pt x="9560" y="12199"/>
                  <a:pt x="9627" y="12224"/>
                  <a:pt x="9694" y="12224"/>
                </a:cubicBezTo>
                <a:cubicBezTo>
                  <a:pt x="9832" y="12224"/>
                  <a:pt x="9966" y="12116"/>
                  <a:pt x="9966" y="11953"/>
                </a:cubicBezTo>
                <a:cubicBezTo>
                  <a:pt x="9966" y="11806"/>
                  <a:pt x="9843" y="11684"/>
                  <a:pt x="9696" y="11684"/>
                </a:cubicBezTo>
                <a:close/>
                <a:moveTo>
                  <a:pt x="361" y="13019"/>
                </a:moveTo>
                <a:cubicBezTo>
                  <a:pt x="176" y="13019"/>
                  <a:pt x="44" y="13200"/>
                  <a:pt x="107" y="13376"/>
                </a:cubicBezTo>
                <a:lnTo>
                  <a:pt x="614" y="13376"/>
                </a:lnTo>
                <a:cubicBezTo>
                  <a:pt x="677" y="13200"/>
                  <a:pt x="545" y="13019"/>
                  <a:pt x="361" y="13019"/>
                </a:cubicBezTo>
                <a:close/>
                <a:moveTo>
                  <a:pt x="1696" y="13019"/>
                </a:moveTo>
                <a:cubicBezTo>
                  <a:pt x="1508" y="13019"/>
                  <a:pt x="1379" y="13200"/>
                  <a:pt x="1439" y="13376"/>
                </a:cubicBezTo>
                <a:lnTo>
                  <a:pt x="1949" y="13376"/>
                </a:lnTo>
                <a:cubicBezTo>
                  <a:pt x="2009" y="13200"/>
                  <a:pt x="1880" y="13019"/>
                  <a:pt x="1696" y="13019"/>
                </a:cubicBezTo>
                <a:close/>
                <a:moveTo>
                  <a:pt x="3027" y="13019"/>
                </a:moveTo>
                <a:cubicBezTo>
                  <a:pt x="2843" y="13019"/>
                  <a:pt x="2711" y="13200"/>
                  <a:pt x="2774" y="13376"/>
                </a:cubicBezTo>
                <a:lnTo>
                  <a:pt x="3281" y="13376"/>
                </a:lnTo>
                <a:cubicBezTo>
                  <a:pt x="3344" y="13200"/>
                  <a:pt x="3212" y="13019"/>
                  <a:pt x="3027" y="13019"/>
                </a:cubicBezTo>
                <a:close/>
                <a:moveTo>
                  <a:pt x="4362" y="13019"/>
                </a:moveTo>
                <a:cubicBezTo>
                  <a:pt x="4174" y="13019"/>
                  <a:pt x="4046" y="13200"/>
                  <a:pt x="4105" y="13376"/>
                </a:cubicBezTo>
                <a:lnTo>
                  <a:pt x="4616" y="13376"/>
                </a:lnTo>
                <a:cubicBezTo>
                  <a:pt x="4676" y="13200"/>
                  <a:pt x="4547" y="13019"/>
                  <a:pt x="4362" y="13019"/>
                </a:cubicBezTo>
                <a:close/>
                <a:moveTo>
                  <a:pt x="5694" y="13019"/>
                </a:moveTo>
                <a:cubicBezTo>
                  <a:pt x="5509" y="13019"/>
                  <a:pt x="5378" y="13200"/>
                  <a:pt x="5440" y="13376"/>
                </a:cubicBezTo>
                <a:lnTo>
                  <a:pt x="5948" y="13376"/>
                </a:lnTo>
                <a:cubicBezTo>
                  <a:pt x="6011" y="13200"/>
                  <a:pt x="5879" y="13019"/>
                  <a:pt x="5694" y="13019"/>
                </a:cubicBezTo>
                <a:close/>
                <a:moveTo>
                  <a:pt x="7029" y="13019"/>
                </a:moveTo>
                <a:cubicBezTo>
                  <a:pt x="6841" y="13019"/>
                  <a:pt x="6713" y="13200"/>
                  <a:pt x="6772" y="13376"/>
                </a:cubicBezTo>
                <a:lnTo>
                  <a:pt x="7283" y="13376"/>
                </a:lnTo>
                <a:cubicBezTo>
                  <a:pt x="7343" y="13200"/>
                  <a:pt x="7214" y="13019"/>
                  <a:pt x="7029" y="13019"/>
                </a:cubicBezTo>
                <a:close/>
                <a:moveTo>
                  <a:pt x="8361" y="13019"/>
                </a:moveTo>
                <a:cubicBezTo>
                  <a:pt x="8176" y="13019"/>
                  <a:pt x="8045" y="13200"/>
                  <a:pt x="8107" y="13376"/>
                </a:cubicBezTo>
                <a:lnTo>
                  <a:pt x="8615" y="13376"/>
                </a:lnTo>
                <a:cubicBezTo>
                  <a:pt x="8678" y="13200"/>
                  <a:pt x="8546" y="13019"/>
                  <a:pt x="8361" y="13019"/>
                </a:cubicBezTo>
                <a:close/>
                <a:moveTo>
                  <a:pt x="9695" y="13018"/>
                </a:moveTo>
                <a:cubicBezTo>
                  <a:pt x="9680" y="13018"/>
                  <a:pt x="9665" y="13019"/>
                  <a:pt x="9649" y="13022"/>
                </a:cubicBezTo>
                <a:cubicBezTo>
                  <a:pt x="9486" y="13050"/>
                  <a:pt x="9386" y="13219"/>
                  <a:pt x="9439" y="13376"/>
                </a:cubicBezTo>
                <a:lnTo>
                  <a:pt x="9950" y="13376"/>
                </a:lnTo>
                <a:cubicBezTo>
                  <a:pt x="9959" y="13348"/>
                  <a:pt x="9966" y="13316"/>
                  <a:pt x="9966" y="13288"/>
                </a:cubicBezTo>
                <a:cubicBezTo>
                  <a:pt x="9966" y="13138"/>
                  <a:pt x="9842" y="13018"/>
                  <a:pt x="9695" y="1301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49"/>
          <p:cNvSpPr/>
          <p:nvPr/>
        </p:nvSpPr>
        <p:spPr>
          <a:xfrm>
            <a:off x="1003886" y="3267480"/>
            <a:ext cx="866243" cy="681962"/>
          </a:xfrm>
          <a:custGeom>
            <a:avLst/>
            <a:gdLst/>
            <a:ahLst/>
            <a:cxnLst/>
            <a:rect l="l" t="t" r="r" b="b"/>
            <a:pathLst>
              <a:path w="16410" h="12919" extrusionOk="0">
                <a:moveTo>
                  <a:pt x="2197" y="1"/>
                </a:moveTo>
                <a:lnTo>
                  <a:pt x="2197" y="3166"/>
                </a:lnTo>
                <a:cubicBezTo>
                  <a:pt x="984" y="3166"/>
                  <a:pt x="0" y="4150"/>
                  <a:pt x="0" y="5363"/>
                </a:cubicBezTo>
                <a:cubicBezTo>
                  <a:pt x="0" y="6576"/>
                  <a:pt x="984" y="7560"/>
                  <a:pt x="2197" y="7560"/>
                </a:cubicBezTo>
                <a:lnTo>
                  <a:pt x="2197" y="10722"/>
                </a:lnTo>
                <a:lnTo>
                  <a:pt x="6008" y="10722"/>
                </a:lnTo>
                <a:cubicBezTo>
                  <a:pt x="6008" y="11937"/>
                  <a:pt x="6992" y="12918"/>
                  <a:pt x="8205" y="12918"/>
                </a:cubicBezTo>
                <a:cubicBezTo>
                  <a:pt x="9418" y="12918"/>
                  <a:pt x="10402" y="11937"/>
                  <a:pt x="10402" y="10722"/>
                </a:cubicBezTo>
                <a:lnTo>
                  <a:pt x="14212" y="10722"/>
                </a:lnTo>
                <a:lnTo>
                  <a:pt x="14212" y="7560"/>
                </a:lnTo>
                <a:cubicBezTo>
                  <a:pt x="15425" y="7560"/>
                  <a:pt x="16409" y="6576"/>
                  <a:pt x="16409" y="5363"/>
                </a:cubicBezTo>
                <a:cubicBezTo>
                  <a:pt x="16409" y="4150"/>
                  <a:pt x="15425" y="3166"/>
                  <a:pt x="14212" y="3166"/>
                </a:cubicBezTo>
                <a:lnTo>
                  <a:pt x="14212" y="1"/>
                </a:lnTo>
                <a:lnTo>
                  <a:pt x="10395" y="1"/>
                </a:lnTo>
                <a:cubicBezTo>
                  <a:pt x="10395" y="42"/>
                  <a:pt x="10402" y="82"/>
                  <a:pt x="10402" y="123"/>
                </a:cubicBezTo>
                <a:cubicBezTo>
                  <a:pt x="10402" y="1336"/>
                  <a:pt x="9418" y="2320"/>
                  <a:pt x="8205" y="2320"/>
                </a:cubicBezTo>
                <a:cubicBezTo>
                  <a:pt x="6992" y="2320"/>
                  <a:pt x="6008" y="1336"/>
                  <a:pt x="6008" y="123"/>
                </a:cubicBezTo>
                <a:cubicBezTo>
                  <a:pt x="6008" y="82"/>
                  <a:pt x="6011" y="42"/>
                  <a:pt x="6014" y="1"/>
                </a:cubicBezTo>
                <a:close/>
              </a:path>
            </a:pathLst>
          </a:custGeom>
          <a:solidFill>
            <a:srgbClr val="F4D5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49"/>
          <p:cNvSpPr/>
          <p:nvPr/>
        </p:nvSpPr>
        <p:spPr>
          <a:xfrm>
            <a:off x="932097" y="3296619"/>
            <a:ext cx="866190" cy="681909"/>
          </a:xfrm>
          <a:custGeom>
            <a:avLst/>
            <a:gdLst/>
            <a:ahLst/>
            <a:cxnLst/>
            <a:rect l="l" t="t" r="r" b="b"/>
            <a:pathLst>
              <a:path w="16409" h="12918" fill="none" extrusionOk="0">
                <a:moveTo>
                  <a:pt x="2197" y="7556"/>
                </a:moveTo>
                <a:lnTo>
                  <a:pt x="2197" y="10721"/>
                </a:lnTo>
                <a:lnTo>
                  <a:pt x="6008" y="10721"/>
                </a:lnTo>
                <a:cubicBezTo>
                  <a:pt x="6008" y="11934"/>
                  <a:pt x="6992" y="12918"/>
                  <a:pt x="8205" y="12918"/>
                </a:cubicBezTo>
                <a:cubicBezTo>
                  <a:pt x="9417" y="12918"/>
                  <a:pt x="10398" y="11934"/>
                  <a:pt x="10398" y="10721"/>
                </a:cubicBezTo>
                <a:lnTo>
                  <a:pt x="14212" y="10721"/>
                </a:lnTo>
                <a:lnTo>
                  <a:pt x="14212" y="7556"/>
                </a:lnTo>
                <a:cubicBezTo>
                  <a:pt x="15425" y="7556"/>
                  <a:pt x="16409" y="6572"/>
                  <a:pt x="16409" y="5359"/>
                </a:cubicBezTo>
                <a:cubicBezTo>
                  <a:pt x="16409" y="4146"/>
                  <a:pt x="15425" y="3162"/>
                  <a:pt x="14212" y="3162"/>
                </a:cubicBezTo>
                <a:lnTo>
                  <a:pt x="14212" y="0"/>
                </a:lnTo>
                <a:lnTo>
                  <a:pt x="10395" y="0"/>
                </a:lnTo>
                <a:cubicBezTo>
                  <a:pt x="10395" y="38"/>
                  <a:pt x="10398" y="79"/>
                  <a:pt x="10398" y="119"/>
                </a:cubicBezTo>
                <a:cubicBezTo>
                  <a:pt x="10398" y="1332"/>
                  <a:pt x="9417" y="2316"/>
                  <a:pt x="8205" y="2316"/>
                </a:cubicBezTo>
                <a:cubicBezTo>
                  <a:pt x="6992" y="2316"/>
                  <a:pt x="6008" y="1332"/>
                  <a:pt x="6008" y="119"/>
                </a:cubicBezTo>
                <a:cubicBezTo>
                  <a:pt x="6008" y="79"/>
                  <a:pt x="6011" y="38"/>
                  <a:pt x="6014" y="0"/>
                </a:cubicBezTo>
                <a:lnTo>
                  <a:pt x="2197" y="0"/>
                </a:lnTo>
                <a:lnTo>
                  <a:pt x="2197" y="3162"/>
                </a:lnTo>
                <a:cubicBezTo>
                  <a:pt x="984" y="3162"/>
                  <a:pt x="0" y="4146"/>
                  <a:pt x="0" y="5359"/>
                </a:cubicBezTo>
                <a:cubicBezTo>
                  <a:pt x="0" y="6572"/>
                  <a:pt x="984" y="7556"/>
                  <a:pt x="2197" y="7556"/>
                </a:cubicBezTo>
                <a:close/>
              </a:path>
            </a:pathLst>
          </a:custGeom>
          <a:noFill/>
          <a:ln w="19050" cap="flat" cmpd="sng">
            <a:solidFill>
              <a:srgbClr val="000A39"/>
            </a:solidFill>
            <a:prstDash val="solid"/>
            <a:miter lim="31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49"/>
          <p:cNvSpPr/>
          <p:nvPr/>
        </p:nvSpPr>
        <p:spPr>
          <a:xfrm>
            <a:off x="3211862" y="3311006"/>
            <a:ext cx="596710" cy="719019"/>
          </a:xfrm>
          <a:custGeom>
            <a:avLst/>
            <a:gdLst/>
            <a:ahLst/>
            <a:cxnLst/>
            <a:rect l="l" t="t" r="r" b="b"/>
            <a:pathLst>
              <a:path w="11304" h="13621" extrusionOk="0">
                <a:moveTo>
                  <a:pt x="5650" y="1"/>
                </a:moveTo>
                <a:cubicBezTo>
                  <a:pt x="4372" y="1"/>
                  <a:pt x="3338" y="1038"/>
                  <a:pt x="3338" y="2317"/>
                </a:cubicBezTo>
                <a:lnTo>
                  <a:pt x="0" y="2317"/>
                </a:lnTo>
                <a:lnTo>
                  <a:pt x="0" y="13620"/>
                </a:lnTo>
                <a:lnTo>
                  <a:pt x="11304" y="13620"/>
                </a:lnTo>
                <a:lnTo>
                  <a:pt x="11304" y="10283"/>
                </a:lnTo>
                <a:cubicBezTo>
                  <a:pt x="10032" y="10273"/>
                  <a:pt x="9007" y="9239"/>
                  <a:pt x="9007" y="7970"/>
                </a:cubicBezTo>
                <a:cubicBezTo>
                  <a:pt x="9007" y="6698"/>
                  <a:pt x="10032" y="5664"/>
                  <a:pt x="11304" y="5654"/>
                </a:cubicBezTo>
                <a:lnTo>
                  <a:pt x="11304" y="2317"/>
                </a:lnTo>
                <a:lnTo>
                  <a:pt x="7966" y="2317"/>
                </a:lnTo>
                <a:cubicBezTo>
                  <a:pt x="7966" y="1038"/>
                  <a:pt x="6929" y="1"/>
                  <a:pt x="5650" y="1"/>
                </a:cubicBezTo>
                <a:close/>
              </a:path>
            </a:pathLst>
          </a:custGeom>
          <a:solidFill>
            <a:srgbClr val="D581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49"/>
          <p:cNvSpPr/>
          <p:nvPr/>
        </p:nvSpPr>
        <p:spPr>
          <a:xfrm>
            <a:off x="3140389" y="3305411"/>
            <a:ext cx="596763" cy="718966"/>
          </a:xfrm>
          <a:custGeom>
            <a:avLst/>
            <a:gdLst/>
            <a:ahLst/>
            <a:cxnLst/>
            <a:rect l="l" t="t" r="r" b="b"/>
            <a:pathLst>
              <a:path w="11305" h="13620" fill="none" extrusionOk="0">
                <a:moveTo>
                  <a:pt x="3338" y="2316"/>
                </a:moveTo>
                <a:lnTo>
                  <a:pt x="0" y="2316"/>
                </a:lnTo>
                <a:lnTo>
                  <a:pt x="0" y="13620"/>
                </a:lnTo>
                <a:lnTo>
                  <a:pt x="11304" y="13620"/>
                </a:lnTo>
                <a:lnTo>
                  <a:pt x="11304" y="10282"/>
                </a:lnTo>
                <a:cubicBezTo>
                  <a:pt x="10032" y="10273"/>
                  <a:pt x="9007" y="9239"/>
                  <a:pt x="9007" y="7970"/>
                </a:cubicBezTo>
                <a:cubicBezTo>
                  <a:pt x="9007" y="6697"/>
                  <a:pt x="10032" y="5663"/>
                  <a:pt x="11304" y="5654"/>
                </a:cubicBezTo>
                <a:lnTo>
                  <a:pt x="11304" y="2316"/>
                </a:lnTo>
                <a:lnTo>
                  <a:pt x="7967" y="2316"/>
                </a:lnTo>
                <a:cubicBezTo>
                  <a:pt x="7967" y="1038"/>
                  <a:pt x="6929" y="0"/>
                  <a:pt x="5651" y="0"/>
                </a:cubicBezTo>
                <a:cubicBezTo>
                  <a:pt x="4372" y="0"/>
                  <a:pt x="3338" y="1038"/>
                  <a:pt x="3338" y="2316"/>
                </a:cubicBezTo>
                <a:close/>
              </a:path>
            </a:pathLst>
          </a:custGeom>
          <a:noFill/>
          <a:ln w="19050" cap="flat" cmpd="sng">
            <a:solidFill>
              <a:srgbClr val="000A39"/>
            </a:solidFill>
            <a:prstDash val="solid"/>
            <a:miter lim="31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49"/>
          <p:cNvSpPr/>
          <p:nvPr/>
        </p:nvSpPr>
        <p:spPr>
          <a:xfrm>
            <a:off x="7270492" y="3280599"/>
            <a:ext cx="707564" cy="707247"/>
          </a:xfrm>
          <a:custGeom>
            <a:avLst/>
            <a:gdLst/>
            <a:ahLst/>
            <a:cxnLst/>
            <a:rect l="l" t="t" r="r" b="b"/>
            <a:pathLst>
              <a:path w="13404" h="13398" extrusionOk="0">
                <a:moveTo>
                  <a:pt x="5563" y="0"/>
                </a:moveTo>
                <a:cubicBezTo>
                  <a:pt x="4307" y="0"/>
                  <a:pt x="3288" y="1015"/>
                  <a:pt x="3285" y="2269"/>
                </a:cubicBezTo>
                <a:lnTo>
                  <a:pt x="1" y="2269"/>
                </a:lnTo>
                <a:lnTo>
                  <a:pt x="1" y="5553"/>
                </a:lnTo>
                <a:cubicBezTo>
                  <a:pt x="1257" y="5553"/>
                  <a:pt x="2279" y="6575"/>
                  <a:pt x="2279" y="7831"/>
                </a:cubicBezTo>
                <a:cubicBezTo>
                  <a:pt x="2279" y="9091"/>
                  <a:pt x="1257" y="10113"/>
                  <a:pt x="1" y="10113"/>
                </a:cubicBezTo>
                <a:lnTo>
                  <a:pt x="1" y="13397"/>
                </a:lnTo>
                <a:lnTo>
                  <a:pt x="11126" y="13397"/>
                </a:lnTo>
                <a:lnTo>
                  <a:pt x="11126" y="10113"/>
                </a:lnTo>
                <a:cubicBezTo>
                  <a:pt x="12382" y="10113"/>
                  <a:pt x="13404" y="9091"/>
                  <a:pt x="13404" y="7831"/>
                </a:cubicBezTo>
                <a:cubicBezTo>
                  <a:pt x="13404" y="6575"/>
                  <a:pt x="12382" y="5553"/>
                  <a:pt x="11126" y="5553"/>
                </a:cubicBezTo>
                <a:lnTo>
                  <a:pt x="11126" y="2269"/>
                </a:lnTo>
                <a:lnTo>
                  <a:pt x="7841" y="2269"/>
                </a:lnTo>
                <a:cubicBezTo>
                  <a:pt x="7835" y="1015"/>
                  <a:pt x="6817" y="0"/>
                  <a:pt x="5563" y="0"/>
                </a:cubicBezTo>
                <a:close/>
              </a:path>
            </a:pathLst>
          </a:custGeom>
          <a:solidFill>
            <a:srgbClr val="4537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49"/>
          <p:cNvSpPr/>
          <p:nvPr/>
        </p:nvSpPr>
        <p:spPr>
          <a:xfrm>
            <a:off x="7237606" y="3246023"/>
            <a:ext cx="707722" cy="707089"/>
          </a:xfrm>
          <a:custGeom>
            <a:avLst/>
            <a:gdLst/>
            <a:ahLst/>
            <a:cxnLst/>
            <a:rect l="l" t="t" r="r" b="b"/>
            <a:pathLst>
              <a:path w="13407" h="13395" fill="none" extrusionOk="0">
                <a:moveTo>
                  <a:pt x="11128" y="5553"/>
                </a:moveTo>
                <a:lnTo>
                  <a:pt x="11128" y="2269"/>
                </a:lnTo>
                <a:lnTo>
                  <a:pt x="7844" y="2269"/>
                </a:lnTo>
                <a:cubicBezTo>
                  <a:pt x="7838" y="1012"/>
                  <a:pt x="6819" y="0"/>
                  <a:pt x="5563" y="0"/>
                </a:cubicBezTo>
                <a:cubicBezTo>
                  <a:pt x="4309" y="0"/>
                  <a:pt x="3291" y="1012"/>
                  <a:pt x="3284" y="2269"/>
                </a:cubicBezTo>
                <a:lnTo>
                  <a:pt x="0" y="2269"/>
                </a:lnTo>
                <a:lnTo>
                  <a:pt x="0" y="5553"/>
                </a:lnTo>
                <a:cubicBezTo>
                  <a:pt x="1260" y="5553"/>
                  <a:pt x="2278" y="6572"/>
                  <a:pt x="2278" y="7832"/>
                </a:cubicBezTo>
                <a:cubicBezTo>
                  <a:pt x="2278" y="9091"/>
                  <a:pt x="1260" y="10110"/>
                  <a:pt x="0" y="10110"/>
                </a:cubicBezTo>
                <a:lnTo>
                  <a:pt x="0" y="13394"/>
                </a:lnTo>
                <a:lnTo>
                  <a:pt x="11128" y="13394"/>
                </a:lnTo>
                <a:lnTo>
                  <a:pt x="11128" y="10110"/>
                </a:lnTo>
                <a:cubicBezTo>
                  <a:pt x="12385" y="10110"/>
                  <a:pt x="13407" y="9091"/>
                  <a:pt x="13407" y="7832"/>
                </a:cubicBezTo>
                <a:cubicBezTo>
                  <a:pt x="13407" y="6572"/>
                  <a:pt x="12385" y="5553"/>
                  <a:pt x="11128" y="5553"/>
                </a:cubicBezTo>
                <a:close/>
              </a:path>
            </a:pathLst>
          </a:custGeom>
          <a:noFill/>
          <a:ln w="19050" cap="flat" cmpd="sng">
            <a:solidFill>
              <a:srgbClr val="000A39"/>
            </a:solidFill>
            <a:prstDash val="solid"/>
            <a:miter lim="31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49"/>
          <p:cNvSpPr/>
          <p:nvPr/>
        </p:nvSpPr>
        <p:spPr>
          <a:xfrm rot="10800000">
            <a:off x="5050447" y="3376380"/>
            <a:ext cx="860278" cy="681909"/>
          </a:xfrm>
          <a:custGeom>
            <a:avLst/>
            <a:gdLst/>
            <a:ahLst/>
            <a:cxnLst/>
            <a:rect l="l" t="t" r="r" b="b"/>
            <a:pathLst>
              <a:path w="16297" h="12918" extrusionOk="0">
                <a:moveTo>
                  <a:pt x="2430" y="0"/>
                </a:moveTo>
                <a:cubicBezTo>
                  <a:pt x="2480" y="42"/>
                  <a:pt x="2541" y="63"/>
                  <a:pt x="2602" y="63"/>
                </a:cubicBezTo>
                <a:cubicBezTo>
                  <a:pt x="2663" y="63"/>
                  <a:pt x="2724" y="42"/>
                  <a:pt x="2774" y="0"/>
                </a:cubicBezTo>
                <a:close/>
                <a:moveTo>
                  <a:pt x="3765" y="0"/>
                </a:moveTo>
                <a:cubicBezTo>
                  <a:pt x="3815" y="42"/>
                  <a:pt x="3875" y="63"/>
                  <a:pt x="3935" y="63"/>
                </a:cubicBezTo>
                <a:cubicBezTo>
                  <a:pt x="3996" y="63"/>
                  <a:pt x="4056" y="42"/>
                  <a:pt x="4106" y="0"/>
                </a:cubicBezTo>
                <a:close/>
                <a:moveTo>
                  <a:pt x="5096" y="0"/>
                </a:moveTo>
                <a:cubicBezTo>
                  <a:pt x="5147" y="42"/>
                  <a:pt x="5208" y="63"/>
                  <a:pt x="5269" y="63"/>
                </a:cubicBezTo>
                <a:cubicBezTo>
                  <a:pt x="5330" y="63"/>
                  <a:pt x="5391" y="42"/>
                  <a:pt x="5441" y="0"/>
                </a:cubicBezTo>
                <a:close/>
                <a:moveTo>
                  <a:pt x="10430" y="0"/>
                </a:moveTo>
                <a:cubicBezTo>
                  <a:pt x="10480" y="42"/>
                  <a:pt x="10541" y="63"/>
                  <a:pt x="10603" y="63"/>
                </a:cubicBezTo>
                <a:cubicBezTo>
                  <a:pt x="10664" y="63"/>
                  <a:pt x="10725" y="42"/>
                  <a:pt x="10775" y="0"/>
                </a:cubicBezTo>
                <a:close/>
                <a:moveTo>
                  <a:pt x="11765" y="0"/>
                </a:moveTo>
                <a:cubicBezTo>
                  <a:pt x="11815" y="42"/>
                  <a:pt x="11876" y="63"/>
                  <a:pt x="11936" y="63"/>
                </a:cubicBezTo>
                <a:cubicBezTo>
                  <a:pt x="11996" y="63"/>
                  <a:pt x="12057" y="42"/>
                  <a:pt x="12107" y="0"/>
                </a:cubicBezTo>
                <a:close/>
                <a:moveTo>
                  <a:pt x="13097" y="0"/>
                </a:moveTo>
                <a:cubicBezTo>
                  <a:pt x="13147" y="42"/>
                  <a:pt x="13208" y="63"/>
                  <a:pt x="13269" y="63"/>
                </a:cubicBezTo>
                <a:cubicBezTo>
                  <a:pt x="13330" y="63"/>
                  <a:pt x="13392" y="42"/>
                  <a:pt x="13442" y="0"/>
                </a:cubicBezTo>
                <a:close/>
                <a:moveTo>
                  <a:pt x="2602" y="856"/>
                </a:moveTo>
                <a:cubicBezTo>
                  <a:pt x="2361" y="856"/>
                  <a:pt x="2242" y="1147"/>
                  <a:pt x="2411" y="1316"/>
                </a:cubicBezTo>
                <a:cubicBezTo>
                  <a:pt x="2466" y="1372"/>
                  <a:pt x="2533" y="1397"/>
                  <a:pt x="2600" y="1397"/>
                </a:cubicBezTo>
                <a:cubicBezTo>
                  <a:pt x="2738" y="1397"/>
                  <a:pt x="2871" y="1288"/>
                  <a:pt x="2871" y="1125"/>
                </a:cubicBezTo>
                <a:cubicBezTo>
                  <a:pt x="2871" y="978"/>
                  <a:pt x="2749" y="856"/>
                  <a:pt x="2602" y="856"/>
                </a:cubicBezTo>
                <a:close/>
                <a:moveTo>
                  <a:pt x="3934" y="856"/>
                </a:moveTo>
                <a:cubicBezTo>
                  <a:pt x="3696" y="856"/>
                  <a:pt x="3573" y="1147"/>
                  <a:pt x="3746" y="1316"/>
                </a:cubicBezTo>
                <a:cubicBezTo>
                  <a:pt x="3801" y="1372"/>
                  <a:pt x="3868" y="1397"/>
                  <a:pt x="3934" y="1397"/>
                </a:cubicBezTo>
                <a:cubicBezTo>
                  <a:pt x="4071" y="1397"/>
                  <a:pt x="4203" y="1288"/>
                  <a:pt x="4203" y="1125"/>
                </a:cubicBezTo>
                <a:cubicBezTo>
                  <a:pt x="4203" y="978"/>
                  <a:pt x="4084" y="856"/>
                  <a:pt x="3934" y="856"/>
                </a:cubicBezTo>
                <a:close/>
                <a:moveTo>
                  <a:pt x="5269" y="856"/>
                </a:moveTo>
                <a:cubicBezTo>
                  <a:pt x="5027" y="856"/>
                  <a:pt x="4908" y="1147"/>
                  <a:pt x="5078" y="1316"/>
                </a:cubicBezTo>
                <a:cubicBezTo>
                  <a:pt x="5132" y="1372"/>
                  <a:pt x="5200" y="1397"/>
                  <a:pt x="5266" y="1397"/>
                </a:cubicBezTo>
                <a:cubicBezTo>
                  <a:pt x="5405" y="1397"/>
                  <a:pt x="5538" y="1288"/>
                  <a:pt x="5538" y="1125"/>
                </a:cubicBezTo>
                <a:cubicBezTo>
                  <a:pt x="5538" y="978"/>
                  <a:pt x="5416" y="856"/>
                  <a:pt x="5269" y="856"/>
                </a:cubicBezTo>
                <a:close/>
                <a:moveTo>
                  <a:pt x="10603" y="856"/>
                </a:moveTo>
                <a:cubicBezTo>
                  <a:pt x="10361" y="856"/>
                  <a:pt x="10242" y="1147"/>
                  <a:pt x="10411" y="1316"/>
                </a:cubicBezTo>
                <a:cubicBezTo>
                  <a:pt x="10466" y="1372"/>
                  <a:pt x="10534" y="1397"/>
                  <a:pt x="10600" y="1397"/>
                </a:cubicBezTo>
                <a:cubicBezTo>
                  <a:pt x="10739" y="1397"/>
                  <a:pt x="10872" y="1288"/>
                  <a:pt x="10872" y="1125"/>
                </a:cubicBezTo>
                <a:cubicBezTo>
                  <a:pt x="10872" y="978"/>
                  <a:pt x="10753" y="856"/>
                  <a:pt x="10603" y="856"/>
                </a:cubicBezTo>
                <a:close/>
                <a:moveTo>
                  <a:pt x="11934" y="856"/>
                </a:moveTo>
                <a:cubicBezTo>
                  <a:pt x="11696" y="856"/>
                  <a:pt x="11574" y="1147"/>
                  <a:pt x="11746" y="1316"/>
                </a:cubicBezTo>
                <a:cubicBezTo>
                  <a:pt x="11801" y="1372"/>
                  <a:pt x="11868" y="1397"/>
                  <a:pt x="11934" y="1397"/>
                </a:cubicBezTo>
                <a:cubicBezTo>
                  <a:pt x="12072" y="1397"/>
                  <a:pt x="12204" y="1288"/>
                  <a:pt x="12204" y="1125"/>
                </a:cubicBezTo>
                <a:cubicBezTo>
                  <a:pt x="12204" y="978"/>
                  <a:pt x="12085" y="856"/>
                  <a:pt x="11938" y="856"/>
                </a:cubicBezTo>
                <a:close/>
                <a:moveTo>
                  <a:pt x="13269" y="856"/>
                </a:moveTo>
                <a:cubicBezTo>
                  <a:pt x="13028" y="856"/>
                  <a:pt x="12909" y="1147"/>
                  <a:pt x="13078" y="1316"/>
                </a:cubicBezTo>
                <a:cubicBezTo>
                  <a:pt x="13133" y="1372"/>
                  <a:pt x="13201" y="1397"/>
                  <a:pt x="13267" y="1397"/>
                </a:cubicBezTo>
                <a:cubicBezTo>
                  <a:pt x="13406" y="1397"/>
                  <a:pt x="13539" y="1288"/>
                  <a:pt x="13539" y="1125"/>
                </a:cubicBezTo>
                <a:cubicBezTo>
                  <a:pt x="13539" y="978"/>
                  <a:pt x="13420" y="856"/>
                  <a:pt x="13269" y="856"/>
                </a:cubicBezTo>
                <a:close/>
                <a:moveTo>
                  <a:pt x="2602" y="2191"/>
                </a:moveTo>
                <a:cubicBezTo>
                  <a:pt x="2361" y="2191"/>
                  <a:pt x="2242" y="2482"/>
                  <a:pt x="2411" y="2651"/>
                </a:cubicBezTo>
                <a:cubicBezTo>
                  <a:pt x="2466" y="2706"/>
                  <a:pt x="2533" y="2731"/>
                  <a:pt x="2599" y="2731"/>
                </a:cubicBezTo>
                <a:cubicBezTo>
                  <a:pt x="2738" y="2731"/>
                  <a:pt x="2871" y="2623"/>
                  <a:pt x="2871" y="2460"/>
                </a:cubicBezTo>
                <a:cubicBezTo>
                  <a:pt x="2871" y="2310"/>
                  <a:pt x="2749" y="2191"/>
                  <a:pt x="2602" y="2191"/>
                </a:cubicBezTo>
                <a:close/>
                <a:moveTo>
                  <a:pt x="3934" y="2191"/>
                </a:moveTo>
                <a:cubicBezTo>
                  <a:pt x="3696" y="2191"/>
                  <a:pt x="3573" y="2482"/>
                  <a:pt x="3746" y="2651"/>
                </a:cubicBezTo>
                <a:cubicBezTo>
                  <a:pt x="3801" y="2706"/>
                  <a:pt x="3868" y="2731"/>
                  <a:pt x="3934" y="2731"/>
                </a:cubicBezTo>
                <a:cubicBezTo>
                  <a:pt x="4071" y="2731"/>
                  <a:pt x="4203" y="2623"/>
                  <a:pt x="4203" y="2460"/>
                </a:cubicBezTo>
                <a:cubicBezTo>
                  <a:pt x="4203" y="2310"/>
                  <a:pt x="4084" y="2191"/>
                  <a:pt x="3934" y="2191"/>
                </a:cubicBezTo>
                <a:close/>
                <a:moveTo>
                  <a:pt x="5269" y="2191"/>
                </a:moveTo>
                <a:cubicBezTo>
                  <a:pt x="5027" y="2191"/>
                  <a:pt x="4908" y="2482"/>
                  <a:pt x="5078" y="2651"/>
                </a:cubicBezTo>
                <a:cubicBezTo>
                  <a:pt x="5132" y="2706"/>
                  <a:pt x="5200" y="2731"/>
                  <a:pt x="5266" y="2731"/>
                </a:cubicBezTo>
                <a:cubicBezTo>
                  <a:pt x="5405" y="2731"/>
                  <a:pt x="5538" y="2623"/>
                  <a:pt x="5538" y="2460"/>
                </a:cubicBezTo>
                <a:cubicBezTo>
                  <a:pt x="5538" y="2310"/>
                  <a:pt x="5416" y="2191"/>
                  <a:pt x="5269" y="2191"/>
                </a:cubicBezTo>
                <a:close/>
                <a:moveTo>
                  <a:pt x="6601" y="2191"/>
                </a:moveTo>
                <a:cubicBezTo>
                  <a:pt x="6362" y="2191"/>
                  <a:pt x="6240" y="2482"/>
                  <a:pt x="6413" y="2651"/>
                </a:cubicBezTo>
                <a:cubicBezTo>
                  <a:pt x="6467" y="2706"/>
                  <a:pt x="6535" y="2731"/>
                  <a:pt x="6601" y="2731"/>
                </a:cubicBezTo>
                <a:cubicBezTo>
                  <a:pt x="6738" y="2731"/>
                  <a:pt x="6870" y="2623"/>
                  <a:pt x="6870" y="2460"/>
                </a:cubicBezTo>
                <a:cubicBezTo>
                  <a:pt x="6870" y="2310"/>
                  <a:pt x="6751" y="2191"/>
                  <a:pt x="6604" y="2191"/>
                </a:cubicBezTo>
                <a:close/>
                <a:moveTo>
                  <a:pt x="9268" y="2191"/>
                </a:moveTo>
                <a:cubicBezTo>
                  <a:pt x="9029" y="2191"/>
                  <a:pt x="8907" y="2482"/>
                  <a:pt x="9079" y="2651"/>
                </a:cubicBezTo>
                <a:cubicBezTo>
                  <a:pt x="9134" y="2706"/>
                  <a:pt x="9202" y="2731"/>
                  <a:pt x="9267" y="2731"/>
                </a:cubicBezTo>
                <a:cubicBezTo>
                  <a:pt x="9405" y="2731"/>
                  <a:pt x="9537" y="2623"/>
                  <a:pt x="9537" y="2460"/>
                </a:cubicBezTo>
                <a:cubicBezTo>
                  <a:pt x="9537" y="2310"/>
                  <a:pt x="9418" y="2191"/>
                  <a:pt x="9271" y="2191"/>
                </a:cubicBezTo>
                <a:close/>
                <a:moveTo>
                  <a:pt x="10603" y="2191"/>
                </a:moveTo>
                <a:cubicBezTo>
                  <a:pt x="10361" y="2191"/>
                  <a:pt x="10242" y="2482"/>
                  <a:pt x="10411" y="2651"/>
                </a:cubicBezTo>
                <a:cubicBezTo>
                  <a:pt x="10466" y="2706"/>
                  <a:pt x="10534" y="2731"/>
                  <a:pt x="10600" y="2731"/>
                </a:cubicBezTo>
                <a:cubicBezTo>
                  <a:pt x="10739" y="2731"/>
                  <a:pt x="10872" y="2623"/>
                  <a:pt x="10872" y="2460"/>
                </a:cubicBezTo>
                <a:cubicBezTo>
                  <a:pt x="10872" y="2310"/>
                  <a:pt x="10753" y="2191"/>
                  <a:pt x="10603" y="2191"/>
                </a:cubicBezTo>
                <a:close/>
                <a:moveTo>
                  <a:pt x="11934" y="2191"/>
                </a:moveTo>
                <a:cubicBezTo>
                  <a:pt x="11696" y="2191"/>
                  <a:pt x="11574" y="2482"/>
                  <a:pt x="11746" y="2651"/>
                </a:cubicBezTo>
                <a:cubicBezTo>
                  <a:pt x="11801" y="2706"/>
                  <a:pt x="11868" y="2731"/>
                  <a:pt x="11934" y="2731"/>
                </a:cubicBezTo>
                <a:cubicBezTo>
                  <a:pt x="12072" y="2731"/>
                  <a:pt x="12204" y="2623"/>
                  <a:pt x="12204" y="2460"/>
                </a:cubicBezTo>
                <a:cubicBezTo>
                  <a:pt x="12204" y="2310"/>
                  <a:pt x="12085" y="2191"/>
                  <a:pt x="11938" y="2191"/>
                </a:cubicBezTo>
                <a:close/>
                <a:moveTo>
                  <a:pt x="13269" y="2191"/>
                </a:moveTo>
                <a:cubicBezTo>
                  <a:pt x="13028" y="2191"/>
                  <a:pt x="12909" y="2482"/>
                  <a:pt x="13078" y="2651"/>
                </a:cubicBezTo>
                <a:cubicBezTo>
                  <a:pt x="13133" y="2706"/>
                  <a:pt x="13201" y="2731"/>
                  <a:pt x="13267" y="2731"/>
                </a:cubicBezTo>
                <a:cubicBezTo>
                  <a:pt x="13406" y="2731"/>
                  <a:pt x="13539" y="2623"/>
                  <a:pt x="13539" y="2460"/>
                </a:cubicBezTo>
                <a:cubicBezTo>
                  <a:pt x="13539" y="2310"/>
                  <a:pt x="13420" y="2191"/>
                  <a:pt x="13269" y="2191"/>
                </a:cubicBezTo>
                <a:close/>
                <a:moveTo>
                  <a:pt x="7744" y="2272"/>
                </a:moveTo>
                <a:cubicBezTo>
                  <a:pt x="7585" y="2432"/>
                  <a:pt x="7682" y="2705"/>
                  <a:pt x="7904" y="2730"/>
                </a:cubicBezTo>
                <a:cubicBezTo>
                  <a:pt x="7915" y="2731"/>
                  <a:pt x="7926" y="2731"/>
                  <a:pt x="7936" y="2731"/>
                </a:cubicBezTo>
                <a:cubicBezTo>
                  <a:pt x="8144" y="2731"/>
                  <a:pt x="8278" y="2501"/>
                  <a:pt x="8164" y="2319"/>
                </a:cubicBezTo>
                <a:cubicBezTo>
                  <a:pt x="8023" y="2316"/>
                  <a:pt x="7882" y="2300"/>
                  <a:pt x="7744" y="2272"/>
                </a:cubicBezTo>
                <a:close/>
                <a:moveTo>
                  <a:pt x="1267" y="3522"/>
                </a:moveTo>
                <a:cubicBezTo>
                  <a:pt x="1029" y="3522"/>
                  <a:pt x="907" y="3814"/>
                  <a:pt x="1079" y="3983"/>
                </a:cubicBezTo>
                <a:cubicBezTo>
                  <a:pt x="1134" y="4039"/>
                  <a:pt x="1201" y="4064"/>
                  <a:pt x="1267" y="4064"/>
                </a:cubicBezTo>
                <a:cubicBezTo>
                  <a:pt x="1405" y="4064"/>
                  <a:pt x="1536" y="3955"/>
                  <a:pt x="1536" y="3792"/>
                </a:cubicBezTo>
                <a:cubicBezTo>
                  <a:pt x="1536" y="3645"/>
                  <a:pt x="1417" y="3526"/>
                  <a:pt x="1267" y="3526"/>
                </a:cubicBezTo>
                <a:lnTo>
                  <a:pt x="1267" y="3522"/>
                </a:lnTo>
                <a:close/>
                <a:moveTo>
                  <a:pt x="2602" y="3522"/>
                </a:moveTo>
                <a:cubicBezTo>
                  <a:pt x="2361" y="3522"/>
                  <a:pt x="2242" y="3814"/>
                  <a:pt x="2411" y="3983"/>
                </a:cubicBezTo>
                <a:cubicBezTo>
                  <a:pt x="2466" y="4039"/>
                  <a:pt x="2533" y="4064"/>
                  <a:pt x="2600" y="4064"/>
                </a:cubicBezTo>
                <a:cubicBezTo>
                  <a:pt x="2738" y="4064"/>
                  <a:pt x="2871" y="3955"/>
                  <a:pt x="2871" y="3792"/>
                </a:cubicBezTo>
                <a:cubicBezTo>
                  <a:pt x="2871" y="3645"/>
                  <a:pt x="2749" y="3526"/>
                  <a:pt x="2602" y="3526"/>
                </a:cubicBezTo>
                <a:lnTo>
                  <a:pt x="2602" y="3522"/>
                </a:lnTo>
                <a:close/>
                <a:moveTo>
                  <a:pt x="3934" y="3522"/>
                </a:moveTo>
                <a:cubicBezTo>
                  <a:pt x="3696" y="3522"/>
                  <a:pt x="3573" y="3814"/>
                  <a:pt x="3746" y="3983"/>
                </a:cubicBezTo>
                <a:cubicBezTo>
                  <a:pt x="3801" y="4039"/>
                  <a:pt x="3868" y="4064"/>
                  <a:pt x="3934" y="4064"/>
                </a:cubicBezTo>
                <a:cubicBezTo>
                  <a:pt x="4071" y="4064"/>
                  <a:pt x="4203" y="3955"/>
                  <a:pt x="4203" y="3792"/>
                </a:cubicBezTo>
                <a:cubicBezTo>
                  <a:pt x="4203" y="3645"/>
                  <a:pt x="4084" y="3526"/>
                  <a:pt x="3934" y="3526"/>
                </a:cubicBezTo>
                <a:lnTo>
                  <a:pt x="3934" y="3522"/>
                </a:lnTo>
                <a:close/>
                <a:moveTo>
                  <a:pt x="5269" y="3522"/>
                </a:moveTo>
                <a:cubicBezTo>
                  <a:pt x="5027" y="3522"/>
                  <a:pt x="4908" y="3814"/>
                  <a:pt x="5078" y="3983"/>
                </a:cubicBezTo>
                <a:cubicBezTo>
                  <a:pt x="5132" y="4039"/>
                  <a:pt x="5200" y="4064"/>
                  <a:pt x="5266" y="4064"/>
                </a:cubicBezTo>
                <a:cubicBezTo>
                  <a:pt x="5405" y="4064"/>
                  <a:pt x="5538" y="3955"/>
                  <a:pt x="5538" y="3792"/>
                </a:cubicBezTo>
                <a:cubicBezTo>
                  <a:pt x="5538" y="3645"/>
                  <a:pt x="5416" y="3526"/>
                  <a:pt x="5269" y="3526"/>
                </a:cubicBezTo>
                <a:lnTo>
                  <a:pt x="5269" y="3522"/>
                </a:lnTo>
                <a:close/>
                <a:moveTo>
                  <a:pt x="6601" y="3522"/>
                </a:moveTo>
                <a:cubicBezTo>
                  <a:pt x="6362" y="3522"/>
                  <a:pt x="6240" y="3814"/>
                  <a:pt x="6413" y="3983"/>
                </a:cubicBezTo>
                <a:cubicBezTo>
                  <a:pt x="6467" y="4039"/>
                  <a:pt x="6535" y="4064"/>
                  <a:pt x="6601" y="4064"/>
                </a:cubicBezTo>
                <a:cubicBezTo>
                  <a:pt x="6738" y="4064"/>
                  <a:pt x="6870" y="3955"/>
                  <a:pt x="6870" y="3792"/>
                </a:cubicBezTo>
                <a:cubicBezTo>
                  <a:pt x="6870" y="3645"/>
                  <a:pt x="6751" y="3526"/>
                  <a:pt x="6604" y="3526"/>
                </a:cubicBezTo>
                <a:lnTo>
                  <a:pt x="6601" y="3522"/>
                </a:lnTo>
                <a:close/>
                <a:moveTo>
                  <a:pt x="7936" y="3522"/>
                </a:moveTo>
                <a:cubicBezTo>
                  <a:pt x="7694" y="3522"/>
                  <a:pt x="7575" y="3814"/>
                  <a:pt x="7744" y="3983"/>
                </a:cubicBezTo>
                <a:cubicBezTo>
                  <a:pt x="7799" y="4039"/>
                  <a:pt x="7867" y="4064"/>
                  <a:pt x="7933" y="4064"/>
                </a:cubicBezTo>
                <a:cubicBezTo>
                  <a:pt x="8072" y="4064"/>
                  <a:pt x="8205" y="3955"/>
                  <a:pt x="8205" y="3792"/>
                </a:cubicBezTo>
                <a:cubicBezTo>
                  <a:pt x="8205" y="3645"/>
                  <a:pt x="8083" y="3526"/>
                  <a:pt x="7936" y="3526"/>
                </a:cubicBezTo>
                <a:lnTo>
                  <a:pt x="7936" y="3522"/>
                </a:lnTo>
                <a:close/>
                <a:moveTo>
                  <a:pt x="9268" y="3522"/>
                </a:moveTo>
                <a:cubicBezTo>
                  <a:pt x="9029" y="3522"/>
                  <a:pt x="8907" y="3814"/>
                  <a:pt x="9079" y="3983"/>
                </a:cubicBezTo>
                <a:cubicBezTo>
                  <a:pt x="9134" y="4039"/>
                  <a:pt x="9202" y="4064"/>
                  <a:pt x="9267" y="4064"/>
                </a:cubicBezTo>
                <a:cubicBezTo>
                  <a:pt x="9405" y="4064"/>
                  <a:pt x="9537" y="3955"/>
                  <a:pt x="9537" y="3792"/>
                </a:cubicBezTo>
                <a:cubicBezTo>
                  <a:pt x="9537" y="3645"/>
                  <a:pt x="9418" y="3526"/>
                  <a:pt x="9271" y="3526"/>
                </a:cubicBezTo>
                <a:lnTo>
                  <a:pt x="9268" y="3522"/>
                </a:lnTo>
                <a:close/>
                <a:moveTo>
                  <a:pt x="10603" y="3522"/>
                </a:moveTo>
                <a:cubicBezTo>
                  <a:pt x="10361" y="3522"/>
                  <a:pt x="10242" y="3814"/>
                  <a:pt x="10411" y="3983"/>
                </a:cubicBezTo>
                <a:cubicBezTo>
                  <a:pt x="10466" y="4039"/>
                  <a:pt x="10534" y="4064"/>
                  <a:pt x="10600" y="4064"/>
                </a:cubicBezTo>
                <a:cubicBezTo>
                  <a:pt x="10739" y="4064"/>
                  <a:pt x="10872" y="3955"/>
                  <a:pt x="10872" y="3792"/>
                </a:cubicBezTo>
                <a:cubicBezTo>
                  <a:pt x="10872" y="3645"/>
                  <a:pt x="10750" y="3526"/>
                  <a:pt x="10603" y="3526"/>
                </a:cubicBezTo>
                <a:lnTo>
                  <a:pt x="10603" y="3522"/>
                </a:lnTo>
                <a:close/>
                <a:moveTo>
                  <a:pt x="11934" y="3522"/>
                </a:moveTo>
                <a:cubicBezTo>
                  <a:pt x="11696" y="3522"/>
                  <a:pt x="11574" y="3814"/>
                  <a:pt x="11746" y="3983"/>
                </a:cubicBezTo>
                <a:cubicBezTo>
                  <a:pt x="11801" y="4039"/>
                  <a:pt x="11868" y="4064"/>
                  <a:pt x="11934" y="4064"/>
                </a:cubicBezTo>
                <a:cubicBezTo>
                  <a:pt x="12072" y="4064"/>
                  <a:pt x="12204" y="3955"/>
                  <a:pt x="12204" y="3792"/>
                </a:cubicBezTo>
                <a:cubicBezTo>
                  <a:pt x="12204" y="3645"/>
                  <a:pt x="12085" y="3526"/>
                  <a:pt x="11938" y="3526"/>
                </a:cubicBezTo>
                <a:lnTo>
                  <a:pt x="11934" y="3522"/>
                </a:lnTo>
                <a:close/>
                <a:moveTo>
                  <a:pt x="13269" y="3522"/>
                </a:moveTo>
                <a:cubicBezTo>
                  <a:pt x="13028" y="3522"/>
                  <a:pt x="12909" y="3814"/>
                  <a:pt x="13078" y="3983"/>
                </a:cubicBezTo>
                <a:cubicBezTo>
                  <a:pt x="13133" y="4039"/>
                  <a:pt x="13201" y="4064"/>
                  <a:pt x="13267" y="4064"/>
                </a:cubicBezTo>
                <a:cubicBezTo>
                  <a:pt x="13406" y="4064"/>
                  <a:pt x="13539" y="3955"/>
                  <a:pt x="13539" y="3792"/>
                </a:cubicBezTo>
                <a:cubicBezTo>
                  <a:pt x="13539" y="3645"/>
                  <a:pt x="13417" y="3526"/>
                  <a:pt x="13269" y="3526"/>
                </a:cubicBezTo>
                <a:lnTo>
                  <a:pt x="13269" y="3522"/>
                </a:lnTo>
                <a:close/>
                <a:moveTo>
                  <a:pt x="14601" y="3522"/>
                </a:moveTo>
                <a:cubicBezTo>
                  <a:pt x="14363" y="3522"/>
                  <a:pt x="14241" y="3814"/>
                  <a:pt x="14413" y="3983"/>
                </a:cubicBezTo>
                <a:cubicBezTo>
                  <a:pt x="14468" y="4039"/>
                  <a:pt x="14535" y="4064"/>
                  <a:pt x="14601" y="4064"/>
                </a:cubicBezTo>
                <a:cubicBezTo>
                  <a:pt x="14739" y="4064"/>
                  <a:pt x="14871" y="3955"/>
                  <a:pt x="14871" y="3792"/>
                </a:cubicBezTo>
                <a:cubicBezTo>
                  <a:pt x="14871" y="3645"/>
                  <a:pt x="14752" y="3526"/>
                  <a:pt x="14604" y="3526"/>
                </a:cubicBezTo>
                <a:lnTo>
                  <a:pt x="14601" y="3522"/>
                </a:lnTo>
                <a:close/>
                <a:moveTo>
                  <a:pt x="15676" y="3726"/>
                </a:moveTo>
                <a:lnTo>
                  <a:pt x="15676" y="3726"/>
                </a:lnTo>
                <a:cubicBezTo>
                  <a:pt x="15629" y="3895"/>
                  <a:pt x="15758" y="4065"/>
                  <a:pt x="15936" y="4065"/>
                </a:cubicBezTo>
                <a:cubicBezTo>
                  <a:pt x="15952" y="4061"/>
                  <a:pt x="15964" y="4061"/>
                  <a:pt x="15980" y="4058"/>
                </a:cubicBezTo>
                <a:cubicBezTo>
                  <a:pt x="15889" y="3936"/>
                  <a:pt x="15789" y="3826"/>
                  <a:pt x="15676" y="3726"/>
                </a:cubicBezTo>
                <a:close/>
                <a:moveTo>
                  <a:pt x="54" y="4886"/>
                </a:moveTo>
                <a:cubicBezTo>
                  <a:pt x="20" y="5042"/>
                  <a:pt x="1" y="5202"/>
                  <a:pt x="1" y="5362"/>
                </a:cubicBezTo>
                <a:cubicBezTo>
                  <a:pt x="1" y="5371"/>
                  <a:pt x="1" y="5381"/>
                  <a:pt x="1" y="5387"/>
                </a:cubicBezTo>
                <a:cubicBezTo>
                  <a:pt x="245" y="5324"/>
                  <a:pt x="280" y="4995"/>
                  <a:pt x="54" y="4886"/>
                </a:cubicBezTo>
                <a:close/>
                <a:moveTo>
                  <a:pt x="15939" y="4856"/>
                </a:moveTo>
                <a:cubicBezTo>
                  <a:pt x="15800" y="4856"/>
                  <a:pt x="15667" y="4964"/>
                  <a:pt x="15667" y="5127"/>
                </a:cubicBezTo>
                <a:cubicBezTo>
                  <a:pt x="15667" y="5277"/>
                  <a:pt x="15786" y="5396"/>
                  <a:pt x="15936" y="5396"/>
                </a:cubicBezTo>
                <a:cubicBezTo>
                  <a:pt x="16178" y="5396"/>
                  <a:pt x="16297" y="5105"/>
                  <a:pt x="16127" y="4936"/>
                </a:cubicBezTo>
                <a:cubicBezTo>
                  <a:pt x="16073" y="4881"/>
                  <a:pt x="16005" y="4856"/>
                  <a:pt x="15939" y="4856"/>
                </a:cubicBezTo>
                <a:close/>
                <a:moveTo>
                  <a:pt x="1267" y="4857"/>
                </a:moveTo>
                <a:cubicBezTo>
                  <a:pt x="1029" y="4857"/>
                  <a:pt x="907" y="5149"/>
                  <a:pt x="1079" y="5318"/>
                </a:cubicBezTo>
                <a:cubicBezTo>
                  <a:pt x="1134" y="5373"/>
                  <a:pt x="1201" y="5397"/>
                  <a:pt x="1267" y="5397"/>
                </a:cubicBezTo>
                <a:cubicBezTo>
                  <a:pt x="1405" y="5397"/>
                  <a:pt x="1536" y="5290"/>
                  <a:pt x="1536" y="5127"/>
                </a:cubicBezTo>
                <a:cubicBezTo>
                  <a:pt x="1536" y="4977"/>
                  <a:pt x="1417" y="4857"/>
                  <a:pt x="1267" y="4857"/>
                </a:cubicBezTo>
                <a:close/>
                <a:moveTo>
                  <a:pt x="2602" y="4857"/>
                </a:moveTo>
                <a:cubicBezTo>
                  <a:pt x="2361" y="4857"/>
                  <a:pt x="2242" y="5149"/>
                  <a:pt x="2411" y="5318"/>
                </a:cubicBezTo>
                <a:cubicBezTo>
                  <a:pt x="2466" y="5373"/>
                  <a:pt x="2533" y="5397"/>
                  <a:pt x="2599" y="5397"/>
                </a:cubicBezTo>
                <a:cubicBezTo>
                  <a:pt x="2738" y="5397"/>
                  <a:pt x="2871" y="5290"/>
                  <a:pt x="2871" y="5127"/>
                </a:cubicBezTo>
                <a:cubicBezTo>
                  <a:pt x="2871" y="4977"/>
                  <a:pt x="2749" y="4857"/>
                  <a:pt x="2602" y="4857"/>
                </a:cubicBezTo>
                <a:close/>
                <a:moveTo>
                  <a:pt x="3934" y="4857"/>
                </a:moveTo>
                <a:cubicBezTo>
                  <a:pt x="3696" y="4857"/>
                  <a:pt x="3573" y="5149"/>
                  <a:pt x="3746" y="5318"/>
                </a:cubicBezTo>
                <a:cubicBezTo>
                  <a:pt x="3801" y="5373"/>
                  <a:pt x="3868" y="5397"/>
                  <a:pt x="3934" y="5397"/>
                </a:cubicBezTo>
                <a:cubicBezTo>
                  <a:pt x="4071" y="5397"/>
                  <a:pt x="4203" y="5290"/>
                  <a:pt x="4203" y="5127"/>
                </a:cubicBezTo>
                <a:cubicBezTo>
                  <a:pt x="4203" y="4977"/>
                  <a:pt x="4084" y="4857"/>
                  <a:pt x="3934" y="4857"/>
                </a:cubicBezTo>
                <a:close/>
                <a:moveTo>
                  <a:pt x="5269" y="4857"/>
                </a:moveTo>
                <a:cubicBezTo>
                  <a:pt x="5027" y="4857"/>
                  <a:pt x="4908" y="5149"/>
                  <a:pt x="5078" y="5318"/>
                </a:cubicBezTo>
                <a:cubicBezTo>
                  <a:pt x="5132" y="5373"/>
                  <a:pt x="5200" y="5397"/>
                  <a:pt x="5266" y="5397"/>
                </a:cubicBezTo>
                <a:cubicBezTo>
                  <a:pt x="5405" y="5397"/>
                  <a:pt x="5538" y="5290"/>
                  <a:pt x="5538" y="5127"/>
                </a:cubicBezTo>
                <a:cubicBezTo>
                  <a:pt x="5538" y="4980"/>
                  <a:pt x="5416" y="4857"/>
                  <a:pt x="5269" y="4857"/>
                </a:cubicBezTo>
                <a:close/>
                <a:moveTo>
                  <a:pt x="6601" y="4857"/>
                </a:moveTo>
                <a:cubicBezTo>
                  <a:pt x="6362" y="4857"/>
                  <a:pt x="6240" y="5149"/>
                  <a:pt x="6413" y="5318"/>
                </a:cubicBezTo>
                <a:cubicBezTo>
                  <a:pt x="6467" y="5373"/>
                  <a:pt x="6535" y="5397"/>
                  <a:pt x="6601" y="5397"/>
                </a:cubicBezTo>
                <a:cubicBezTo>
                  <a:pt x="6738" y="5397"/>
                  <a:pt x="6870" y="5290"/>
                  <a:pt x="6870" y="5127"/>
                </a:cubicBezTo>
                <a:cubicBezTo>
                  <a:pt x="6870" y="4980"/>
                  <a:pt x="6751" y="4857"/>
                  <a:pt x="6604" y="4857"/>
                </a:cubicBezTo>
                <a:close/>
                <a:moveTo>
                  <a:pt x="7936" y="4857"/>
                </a:moveTo>
                <a:cubicBezTo>
                  <a:pt x="7694" y="4857"/>
                  <a:pt x="7575" y="5149"/>
                  <a:pt x="7744" y="5318"/>
                </a:cubicBezTo>
                <a:cubicBezTo>
                  <a:pt x="7799" y="5373"/>
                  <a:pt x="7867" y="5397"/>
                  <a:pt x="7933" y="5397"/>
                </a:cubicBezTo>
                <a:cubicBezTo>
                  <a:pt x="8072" y="5397"/>
                  <a:pt x="8205" y="5290"/>
                  <a:pt x="8205" y="5127"/>
                </a:cubicBezTo>
                <a:cubicBezTo>
                  <a:pt x="8205" y="4977"/>
                  <a:pt x="8083" y="4857"/>
                  <a:pt x="7936" y="4857"/>
                </a:cubicBezTo>
                <a:close/>
                <a:moveTo>
                  <a:pt x="9268" y="4857"/>
                </a:moveTo>
                <a:cubicBezTo>
                  <a:pt x="9029" y="4857"/>
                  <a:pt x="8907" y="5149"/>
                  <a:pt x="9079" y="5318"/>
                </a:cubicBezTo>
                <a:cubicBezTo>
                  <a:pt x="9134" y="5373"/>
                  <a:pt x="9202" y="5397"/>
                  <a:pt x="9267" y="5397"/>
                </a:cubicBezTo>
                <a:cubicBezTo>
                  <a:pt x="9405" y="5397"/>
                  <a:pt x="9537" y="5290"/>
                  <a:pt x="9537" y="5127"/>
                </a:cubicBezTo>
                <a:cubicBezTo>
                  <a:pt x="9537" y="4980"/>
                  <a:pt x="9418" y="4857"/>
                  <a:pt x="9271" y="4857"/>
                </a:cubicBezTo>
                <a:close/>
                <a:moveTo>
                  <a:pt x="10603" y="4857"/>
                </a:moveTo>
                <a:cubicBezTo>
                  <a:pt x="10361" y="4857"/>
                  <a:pt x="10242" y="5149"/>
                  <a:pt x="10411" y="5318"/>
                </a:cubicBezTo>
                <a:cubicBezTo>
                  <a:pt x="10466" y="5373"/>
                  <a:pt x="10534" y="5397"/>
                  <a:pt x="10600" y="5397"/>
                </a:cubicBezTo>
                <a:cubicBezTo>
                  <a:pt x="10739" y="5397"/>
                  <a:pt x="10872" y="5290"/>
                  <a:pt x="10872" y="5127"/>
                </a:cubicBezTo>
                <a:cubicBezTo>
                  <a:pt x="10872" y="4977"/>
                  <a:pt x="10753" y="4857"/>
                  <a:pt x="10603" y="4857"/>
                </a:cubicBezTo>
                <a:close/>
                <a:moveTo>
                  <a:pt x="11934" y="4857"/>
                </a:moveTo>
                <a:cubicBezTo>
                  <a:pt x="11696" y="4857"/>
                  <a:pt x="11574" y="5149"/>
                  <a:pt x="11746" y="5318"/>
                </a:cubicBezTo>
                <a:cubicBezTo>
                  <a:pt x="11801" y="5373"/>
                  <a:pt x="11868" y="5397"/>
                  <a:pt x="11934" y="5397"/>
                </a:cubicBezTo>
                <a:cubicBezTo>
                  <a:pt x="12072" y="5397"/>
                  <a:pt x="12204" y="5290"/>
                  <a:pt x="12204" y="5127"/>
                </a:cubicBezTo>
                <a:cubicBezTo>
                  <a:pt x="12204" y="4977"/>
                  <a:pt x="12085" y="4857"/>
                  <a:pt x="11938" y="4857"/>
                </a:cubicBezTo>
                <a:close/>
                <a:moveTo>
                  <a:pt x="13269" y="4857"/>
                </a:moveTo>
                <a:cubicBezTo>
                  <a:pt x="13028" y="4857"/>
                  <a:pt x="12909" y="5149"/>
                  <a:pt x="13078" y="5318"/>
                </a:cubicBezTo>
                <a:cubicBezTo>
                  <a:pt x="13133" y="5373"/>
                  <a:pt x="13201" y="5397"/>
                  <a:pt x="13267" y="5397"/>
                </a:cubicBezTo>
                <a:cubicBezTo>
                  <a:pt x="13406" y="5397"/>
                  <a:pt x="13539" y="5290"/>
                  <a:pt x="13539" y="5127"/>
                </a:cubicBezTo>
                <a:cubicBezTo>
                  <a:pt x="13539" y="4977"/>
                  <a:pt x="13420" y="4857"/>
                  <a:pt x="13269" y="4857"/>
                </a:cubicBezTo>
                <a:close/>
                <a:moveTo>
                  <a:pt x="14601" y="4857"/>
                </a:moveTo>
                <a:cubicBezTo>
                  <a:pt x="14363" y="4857"/>
                  <a:pt x="14241" y="5149"/>
                  <a:pt x="14413" y="5318"/>
                </a:cubicBezTo>
                <a:cubicBezTo>
                  <a:pt x="14468" y="5373"/>
                  <a:pt x="14535" y="5397"/>
                  <a:pt x="14601" y="5397"/>
                </a:cubicBezTo>
                <a:cubicBezTo>
                  <a:pt x="14739" y="5397"/>
                  <a:pt x="14871" y="5290"/>
                  <a:pt x="14871" y="5127"/>
                </a:cubicBezTo>
                <a:cubicBezTo>
                  <a:pt x="14871" y="4977"/>
                  <a:pt x="14752" y="4857"/>
                  <a:pt x="14604" y="4857"/>
                </a:cubicBezTo>
                <a:close/>
                <a:moveTo>
                  <a:pt x="15936" y="6189"/>
                </a:moveTo>
                <a:cubicBezTo>
                  <a:pt x="15789" y="6192"/>
                  <a:pt x="15670" y="6312"/>
                  <a:pt x="15667" y="6459"/>
                </a:cubicBezTo>
                <a:cubicBezTo>
                  <a:pt x="15667" y="6606"/>
                  <a:pt x="15783" y="6725"/>
                  <a:pt x="15930" y="6728"/>
                </a:cubicBezTo>
                <a:cubicBezTo>
                  <a:pt x="16027" y="6609"/>
                  <a:pt x="16109" y="6481"/>
                  <a:pt x="16178" y="6343"/>
                </a:cubicBezTo>
                <a:cubicBezTo>
                  <a:pt x="16134" y="6249"/>
                  <a:pt x="16040" y="6189"/>
                  <a:pt x="15936" y="6189"/>
                </a:cubicBezTo>
                <a:close/>
                <a:moveTo>
                  <a:pt x="1267" y="6189"/>
                </a:moveTo>
                <a:cubicBezTo>
                  <a:pt x="1029" y="6189"/>
                  <a:pt x="907" y="6481"/>
                  <a:pt x="1079" y="6650"/>
                </a:cubicBezTo>
                <a:cubicBezTo>
                  <a:pt x="1134" y="6706"/>
                  <a:pt x="1201" y="6731"/>
                  <a:pt x="1267" y="6731"/>
                </a:cubicBezTo>
                <a:cubicBezTo>
                  <a:pt x="1405" y="6731"/>
                  <a:pt x="1536" y="6622"/>
                  <a:pt x="1536" y="6459"/>
                </a:cubicBezTo>
                <a:cubicBezTo>
                  <a:pt x="1536" y="6312"/>
                  <a:pt x="1417" y="6189"/>
                  <a:pt x="1267" y="6189"/>
                </a:cubicBezTo>
                <a:close/>
                <a:moveTo>
                  <a:pt x="2602" y="6189"/>
                </a:moveTo>
                <a:cubicBezTo>
                  <a:pt x="2361" y="6189"/>
                  <a:pt x="2242" y="6481"/>
                  <a:pt x="2411" y="6650"/>
                </a:cubicBezTo>
                <a:cubicBezTo>
                  <a:pt x="2466" y="6706"/>
                  <a:pt x="2533" y="6731"/>
                  <a:pt x="2600" y="6731"/>
                </a:cubicBezTo>
                <a:cubicBezTo>
                  <a:pt x="2738" y="6731"/>
                  <a:pt x="2871" y="6622"/>
                  <a:pt x="2871" y="6459"/>
                </a:cubicBezTo>
                <a:cubicBezTo>
                  <a:pt x="2871" y="6312"/>
                  <a:pt x="2749" y="6189"/>
                  <a:pt x="2602" y="6189"/>
                </a:cubicBezTo>
                <a:close/>
                <a:moveTo>
                  <a:pt x="3934" y="6189"/>
                </a:moveTo>
                <a:cubicBezTo>
                  <a:pt x="3696" y="6189"/>
                  <a:pt x="3573" y="6481"/>
                  <a:pt x="3746" y="6650"/>
                </a:cubicBezTo>
                <a:cubicBezTo>
                  <a:pt x="3801" y="6706"/>
                  <a:pt x="3868" y="6731"/>
                  <a:pt x="3934" y="6731"/>
                </a:cubicBezTo>
                <a:cubicBezTo>
                  <a:pt x="4071" y="6731"/>
                  <a:pt x="4203" y="6622"/>
                  <a:pt x="4203" y="6459"/>
                </a:cubicBezTo>
                <a:cubicBezTo>
                  <a:pt x="4203" y="6312"/>
                  <a:pt x="4084" y="6189"/>
                  <a:pt x="3934" y="6189"/>
                </a:cubicBezTo>
                <a:close/>
                <a:moveTo>
                  <a:pt x="5269" y="6189"/>
                </a:moveTo>
                <a:cubicBezTo>
                  <a:pt x="5027" y="6189"/>
                  <a:pt x="4908" y="6481"/>
                  <a:pt x="5078" y="6650"/>
                </a:cubicBezTo>
                <a:cubicBezTo>
                  <a:pt x="5132" y="6706"/>
                  <a:pt x="5200" y="6731"/>
                  <a:pt x="5266" y="6731"/>
                </a:cubicBezTo>
                <a:cubicBezTo>
                  <a:pt x="5405" y="6731"/>
                  <a:pt x="5538" y="6622"/>
                  <a:pt x="5538" y="6459"/>
                </a:cubicBezTo>
                <a:cubicBezTo>
                  <a:pt x="5538" y="6312"/>
                  <a:pt x="5416" y="6192"/>
                  <a:pt x="5269" y="6189"/>
                </a:cubicBezTo>
                <a:close/>
                <a:moveTo>
                  <a:pt x="6601" y="6189"/>
                </a:moveTo>
                <a:cubicBezTo>
                  <a:pt x="6362" y="6189"/>
                  <a:pt x="6240" y="6481"/>
                  <a:pt x="6413" y="6650"/>
                </a:cubicBezTo>
                <a:cubicBezTo>
                  <a:pt x="6467" y="6706"/>
                  <a:pt x="6535" y="6731"/>
                  <a:pt x="6601" y="6731"/>
                </a:cubicBezTo>
                <a:cubicBezTo>
                  <a:pt x="6738" y="6731"/>
                  <a:pt x="6870" y="6622"/>
                  <a:pt x="6870" y="6459"/>
                </a:cubicBezTo>
                <a:cubicBezTo>
                  <a:pt x="6870" y="6312"/>
                  <a:pt x="6751" y="6192"/>
                  <a:pt x="6604" y="6189"/>
                </a:cubicBezTo>
                <a:close/>
                <a:moveTo>
                  <a:pt x="7936" y="6189"/>
                </a:moveTo>
                <a:cubicBezTo>
                  <a:pt x="7694" y="6189"/>
                  <a:pt x="7575" y="6481"/>
                  <a:pt x="7744" y="6650"/>
                </a:cubicBezTo>
                <a:cubicBezTo>
                  <a:pt x="7799" y="6706"/>
                  <a:pt x="7867" y="6731"/>
                  <a:pt x="7933" y="6731"/>
                </a:cubicBezTo>
                <a:cubicBezTo>
                  <a:pt x="8072" y="6731"/>
                  <a:pt x="8205" y="6622"/>
                  <a:pt x="8205" y="6459"/>
                </a:cubicBezTo>
                <a:cubicBezTo>
                  <a:pt x="8205" y="6312"/>
                  <a:pt x="8083" y="6189"/>
                  <a:pt x="7936" y="6189"/>
                </a:cubicBezTo>
                <a:close/>
                <a:moveTo>
                  <a:pt x="9268" y="6189"/>
                </a:moveTo>
                <a:cubicBezTo>
                  <a:pt x="9029" y="6189"/>
                  <a:pt x="8907" y="6481"/>
                  <a:pt x="9079" y="6650"/>
                </a:cubicBezTo>
                <a:cubicBezTo>
                  <a:pt x="9134" y="6706"/>
                  <a:pt x="9202" y="6731"/>
                  <a:pt x="9267" y="6731"/>
                </a:cubicBezTo>
                <a:cubicBezTo>
                  <a:pt x="9405" y="6731"/>
                  <a:pt x="9537" y="6622"/>
                  <a:pt x="9537" y="6459"/>
                </a:cubicBezTo>
                <a:cubicBezTo>
                  <a:pt x="9537" y="6312"/>
                  <a:pt x="9418" y="6192"/>
                  <a:pt x="9271" y="6189"/>
                </a:cubicBezTo>
                <a:close/>
                <a:moveTo>
                  <a:pt x="10603" y="6189"/>
                </a:moveTo>
                <a:cubicBezTo>
                  <a:pt x="10361" y="6189"/>
                  <a:pt x="10242" y="6481"/>
                  <a:pt x="10411" y="6650"/>
                </a:cubicBezTo>
                <a:cubicBezTo>
                  <a:pt x="10466" y="6706"/>
                  <a:pt x="10534" y="6731"/>
                  <a:pt x="10600" y="6731"/>
                </a:cubicBezTo>
                <a:cubicBezTo>
                  <a:pt x="10739" y="6731"/>
                  <a:pt x="10872" y="6622"/>
                  <a:pt x="10872" y="6459"/>
                </a:cubicBezTo>
                <a:cubicBezTo>
                  <a:pt x="10872" y="6312"/>
                  <a:pt x="10750" y="6189"/>
                  <a:pt x="10603" y="6189"/>
                </a:cubicBezTo>
                <a:close/>
                <a:moveTo>
                  <a:pt x="11934" y="6189"/>
                </a:moveTo>
                <a:cubicBezTo>
                  <a:pt x="11696" y="6189"/>
                  <a:pt x="11574" y="6481"/>
                  <a:pt x="11746" y="6650"/>
                </a:cubicBezTo>
                <a:cubicBezTo>
                  <a:pt x="11801" y="6706"/>
                  <a:pt x="11868" y="6731"/>
                  <a:pt x="11934" y="6731"/>
                </a:cubicBezTo>
                <a:cubicBezTo>
                  <a:pt x="12072" y="6731"/>
                  <a:pt x="12204" y="6622"/>
                  <a:pt x="12204" y="6459"/>
                </a:cubicBezTo>
                <a:cubicBezTo>
                  <a:pt x="12204" y="6312"/>
                  <a:pt x="12085" y="6189"/>
                  <a:pt x="11938" y="6189"/>
                </a:cubicBezTo>
                <a:close/>
                <a:moveTo>
                  <a:pt x="13269" y="6189"/>
                </a:moveTo>
                <a:cubicBezTo>
                  <a:pt x="13028" y="6189"/>
                  <a:pt x="12909" y="6481"/>
                  <a:pt x="13078" y="6650"/>
                </a:cubicBezTo>
                <a:cubicBezTo>
                  <a:pt x="13133" y="6706"/>
                  <a:pt x="13201" y="6731"/>
                  <a:pt x="13267" y="6731"/>
                </a:cubicBezTo>
                <a:cubicBezTo>
                  <a:pt x="13406" y="6731"/>
                  <a:pt x="13539" y="6622"/>
                  <a:pt x="13539" y="6459"/>
                </a:cubicBezTo>
                <a:cubicBezTo>
                  <a:pt x="13539" y="6312"/>
                  <a:pt x="13420" y="6189"/>
                  <a:pt x="13269" y="6189"/>
                </a:cubicBezTo>
                <a:close/>
                <a:moveTo>
                  <a:pt x="14601" y="6189"/>
                </a:moveTo>
                <a:cubicBezTo>
                  <a:pt x="14363" y="6189"/>
                  <a:pt x="14241" y="6481"/>
                  <a:pt x="14413" y="6650"/>
                </a:cubicBezTo>
                <a:cubicBezTo>
                  <a:pt x="14468" y="6706"/>
                  <a:pt x="14535" y="6731"/>
                  <a:pt x="14601" y="6731"/>
                </a:cubicBezTo>
                <a:cubicBezTo>
                  <a:pt x="14739" y="6731"/>
                  <a:pt x="14871" y="6622"/>
                  <a:pt x="14871" y="6459"/>
                </a:cubicBezTo>
                <a:cubicBezTo>
                  <a:pt x="14871" y="6312"/>
                  <a:pt x="14752" y="6189"/>
                  <a:pt x="14604" y="6189"/>
                </a:cubicBezTo>
                <a:close/>
                <a:moveTo>
                  <a:pt x="14595" y="7524"/>
                </a:moveTo>
                <a:cubicBezTo>
                  <a:pt x="14570" y="7524"/>
                  <a:pt x="14548" y="7531"/>
                  <a:pt x="14523" y="7537"/>
                </a:cubicBezTo>
                <a:cubicBezTo>
                  <a:pt x="14548" y="7534"/>
                  <a:pt x="14570" y="7527"/>
                  <a:pt x="14595" y="7524"/>
                </a:cubicBezTo>
                <a:close/>
                <a:moveTo>
                  <a:pt x="2602" y="7524"/>
                </a:moveTo>
                <a:cubicBezTo>
                  <a:pt x="2361" y="7524"/>
                  <a:pt x="2242" y="7816"/>
                  <a:pt x="2411" y="7985"/>
                </a:cubicBezTo>
                <a:cubicBezTo>
                  <a:pt x="2466" y="8040"/>
                  <a:pt x="2533" y="8064"/>
                  <a:pt x="2599" y="8064"/>
                </a:cubicBezTo>
                <a:cubicBezTo>
                  <a:pt x="2738" y="8064"/>
                  <a:pt x="2871" y="7957"/>
                  <a:pt x="2871" y="7794"/>
                </a:cubicBezTo>
                <a:cubicBezTo>
                  <a:pt x="2871" y="7643"/>
                  <a:pt x="2749" y="7524"/>
                  <a:pt x="2602" y="7524"/>
                </a:cubicBezTo>
                <a:close/>
                <a:moveTo>
                  <a:pt x="3934" y="7524"/>
                </a:moveTo>
                <a:cubicBezTo>
                  <a:pt x="3696" y="7524"/>
                  <a:pt x="3573" y="7816"/>
                  <a:pt x="3746" y="7985"/>
                </a:cubicBezTo>
                <a:cubicBezTo>
                  <a:pt x="3801" y="8040"/>
                  <a:pt x="3868" y="8064"/>
                  <a:pt x="3934" y="8064"/>
                </a:cubicBezTo>
                <a:cubicBezTo>
                  <a:pt x="4073" y="8064"/>
                  <a:pt x="4206" y="7957"/>
                  <a:pt x="4206" y="7794"/>
                </a:cubicBezTo>
                <a:cubicBezTo>
                  <a:pt x="4206" y="7643"/>
                  <a:pt x="4084" y="7524"/>
                  <a:pt x="3934" y="7524"/>
                </a:cubicBezTo>
                <a:close/>
                <a:moveTo>
                  <a:pt x="5269" y="7524"/>
                </a:moveTo>
                <a:cubicBezTo>
                  <a:pt x="5027" y="7524"/>
                  <a:pt x="4908" y="7816"/>
                  <a:pt x="5078" y="7985"/>
                </a:cubicBezTo>
                <a:cubicBezTo>
                  <a:pt x="5132" y="8040"/>
                  <a:pt x="5200" y="8064"/>
                  <a:pt x="5266" y="8064"/>
                </a:cubicBezTo>
                <a:cubicBezTo>
                  <a:pt x="5405" y="8064"/>
                  <a:pt x="5538" y="7957"/>
                  <a:pt x="5538" y="7794"/>
                </a:cubicBezTo>
                <a:cubicBezTo>
                  <a:pt x="5538" y="7643"/>
                  <a:pt x="5419" y="7524"/>
                  <a:pt x="5269" y="7524"/>
                </a:cubicBezTo>
                <a:close/>
                <a:moveTo>
                  <a:pt x="6601" y="7524"/>
                </a:moveTo>
                <a:cubicBezTo>
                  <a:pt x="6362" y="7524"/>
                  <a:pt x="6240" y="7816"/>
                  <a:pt x="6413" y="7985"/>
                </a:cubicBezTo>
                <a:cubicBezTo>
                  <a:pt x="6467" y="8040"/>
                  <a:pt x="6535" y="8064"/>
                  <a:pt x="6601" y="8064"/>
                </a:cubicBezTo>
                <a:cubicBezTo>
                  <a:pt x="6740" y="8064"/>
                  <a:pt x="6873" y="7957"/>
                  <a:pt x="6873" y="7794"/>
                </a:cubicBezTo>
                <a:cubicBezTo>
                  <a:pt x="6873" y="7643"/>
                  <a:pt x="6751" y="7524"/>
                  <a:pt x="6604" y="7524"/>
                </a:cubicBezTo>
                <a:close/>
                <a:moveTo>
                  <a:pt x="7936" y="7524"/>
                </a:moveTo>
                <a:cubicBezTo>
                  <a:pt x="7694" y="7524"/>
                  <a:pt x="7575" y="7816"/>
                  <a:pt x="7744" y="7985"/>
                </a:cubicBezTo>
                <a:cubicBezTo>
                  <a:pt x="7799" y="8040"/>
                  <a:pt x="7867" y="8064"/>
                  <a:pt x="7933" y="8064"/>
                </a:cubicBezTo>
                <a:cubicBezTo>
                  <a:pt x="8072" y="8064"/>
                  <a:pt x="8205" y="7957"/>
                  <a:pt x="8205" y="7794"/>
                </a:cubicBezTo>
                <a:cubicBezTo>
                  <a:pt x="8205" y="7643"/>
                  <a:pt x="8086" y="7524"/>
                  <a:pt x="7936" y="7524"/>
                </a:cubicBezTo>
                <a:close/>
                <a:moveTo>
                  <a:pt x="9268" y="7524"/>
                </a:moveTo>
                <a:cubicBezTo>
                  <a:pt x="9029" y="7524"/>
                  <a:pt x="8907" y="7816"/>
                  <a:pt x="9079" y="7985"/>
                </a:cubicBezTo>
                <a:cubicBezTo>
                  <a:pt x="9134" y="8040"/>
                  <a:pt x="9202" y="8064"/>
                  <a:pt x="9268" y="8064"/>
                </a:cubicBezTo>
                <a:cubicBezTo>
                  <a:pt x="9407" y="8064"/>
                  <a:pt x="9540" y="7957"/>
                  <a:pt x="9540" y="7794"/>
                </a:cubicBezTo>
                <a:cubicBezTo>
                  <a:pt x="9540" y="7643"/>
                  <a:pt x="9418" y="7524"/>
                  <a:pt x="9271" y="7524"/>
                </a:cubicBezTo>
                <a:close/>
                <a:moveTo>
                  <a:pt x="10603" y="7524"/>
                </a:moveTo>
                <a:cubicBezTo>
                  <a:pt x="10361" y="7524"/>
                  <a:pt x="10242" y="7816"/>
                  <a:pt x="10411" y="7985"/>
                </a:cubicBezTo>
                <a:cubicBezTo>
                  <a:pt x="10466" y="8040"/>
                  <a:pt x="10534" y="8064"/>
                  <a:pt x="10600" y="8064"/>
                </a:cubicBezTo>
                <a:cubicBezTo>
                  <a:pt x="10739" y="8064"/>
                  <a:pt x="10872" y="7957"/>
                  <a:pt x="10872" y="7794"/>
                </a:cubicBezTo>
                <a:cubicBezTo>
                  <a:pt x="10872" y="7643"/>
                  <a:pt x="10753" y="7524"/>
                  <a:pt x="10603" y="7524"/>
                </a:cubicBezTo>
                <a:close/>
                <a:moveTo>
                  <a:pt x="11934" y="7524"/>
                </a:moveTo>
                <a:cubicBezTo>
                  <a:pt x="11696" y="7524"/>
                  <a:pt x="11574" y="7816"/>
                  <a:pt x="11746" y="7985"/>
                </a:cubicBezTo>
                <a:cubicBezTo>
                  <a:pt x="11801" y="8040"/>
                  <a:pt x="11869" y="8064"/>
                  <a:pt x="11935" y="8064"/>
                </a:cubicBezTo>
                <a:cubicBezTo>
                  <a:pt x="12074" y="8064"/>
                  <a:pt x="12207" y="7957"/>
                  <a:pt x="12207" y="7794"/>
                </a:cubicBezTo>
                <a:cubicBezTo>
                  <a:pt x="12207" y="7643"/>
                  <a:pt x="12085" y="7524"/>
                  <a:pt x="11938" y="7524"/>
                </a:cubicBezTo>
                <a:close/>
                <a:moveTo>
                  <a:pt x="13269" y="7524"/>
                </a:moveTo>
                <a:cubicBezTo>
                  <a:pt x="13028" y="7524"/>
                  <a:pt x="12909" y="7816"/>
                  <a:pt x="13078" y="7985"/>
                </a:cubicBezTo>
                <a:cubicBezTo>
                  <a:pt x="13133" y="8040"/>
                  <a:pt x="13201" y="8064"/>
                  <a:pt x="13267" y="8064"/>
                </a:cubicBezTo>
                <a:cubicBezTo>
                  <a:pt x="13406" y="8064"/>
                  <a:pt x="13539" y="7957"/>
                  <a:pt x="13539" y="7794"/>
                </a:cubicBezTo>
                <a:cubicBezTo>
                  <a:pt x="13539" y="7643"/>
                  <a:pt x="13420" y="7524"/>
                  <a:pt x="13269" y="7524"/>
                </a:cubicBezTo>
                <a:close/>
                <a:moveTo>
                  <a:pt x="2602" y="8856"/>
                </a:moveTo>
                <a:cubicBezTo>
                  <a:pt x="2361" y="8856"/>
                  <a:pt x="2242" y="9148"/>
                  <a:pt x="2411" y="9317"/>
                </a:cubicBezTo>
                <a:cubicBezTo>
                  <a:pt x="2466" y="9373"/>
                  <a:pt x="2533" y="9398"/>
                  <a:pt x="2600" y="9398"/>
                </a:cubicBezTo>
                <a:cubicBezTo>
                  <a:pt x="2738" y="9398"/>
                  <a:pt x="2871" y="9290"/>
                  <a:pt x="2871" y="9129"/>
                </a:cubicBezTo>
                <a:cubicBezTo>
                  <a:pt x="2871" y="8978"/>
                  <a:pt x="2749" y="8856"/>
                  <a:pt x="2602" y="8856"/>
                </a:cubicBezTo>
                <a:close/>
                <a:moveTo>
                  <a:pt x="3934" y="8856"/>
                </a:moveTo>
                <a:cubicBezTo>
                  <a:pt x="3696" y="8856"/>
                  <a:pt x="3573" y="9148"/>
                  <a:pt x="3746" y="9317"/>
                </a:cubicBezTo>
                <a:cubicBezTo>
                  <a:pt x="3801" y="9373"/>
                  <a:pt x="3868" y="9398"/>
                  <a:pt x="3935" y="9398"/>
                </a:cubicBezTo>
                <a:cubicBezTo>
                  <a:pt x="4073" y="9398"/>
                  <a:pt x="4206" y="9290"/>
                  <a:pt x="4206" y="9129"/>
                </a:cubicBezTo>
                <a:cubicBezTo>
                  <a:pt x="4206" y="8978"/>
                  <a:pt x="4084" y="8856"/>
                  <a:pt x="3934" y="8856"/>
                </a:cubicBezTo>
                <a:close/>
                <a:moveTo>
                  <a:pt x="5269" y="8856"/>
                </a:moveTo>
                <a:cubicBezTo>
                  <a:pt x="5027" y="8856"/>
                  <a:pt x="4908" y="9148"/>
                  <a:pt x="5078" y="9317"/>
                </a:cubicBezTo>
                <a:cubicBezTo>
                  <a:pt x="5133" y="9373"/>
                  <a:pt x="5200" y="9398"/>
                  <a:pt x="5267" y="9398"/>
                </a:cubicBezTo>
                <a:cubicBezTo>
                  <a:pt x="5405" y="9398"/>
                  <a:pt x="5538" y="9290"/>
                  <a:pt x="5538" y="9129"/>
                </a:cubicBezTo>
                <a:cubicBezTo>
                  <a:pt x="5538" y="8978"/>
                  <a:pt x="5419" y="8856"/>
                  <a:pt x="5269" y="8856"/>
                </a:cubicBezTo>
                <a:close/>
                <a:moveTo>
                  <a:pt x="6601" y="8856"/>
                </a:moveTo>
                <a:cubicBezTo>
                  <a:pt x="6362" y="8856"/>
                  <a:pt x="6240" y="9148"/>
                  <a:pt x="6413" y="9317"/>
                </a:cubicBezTo>
                <a:cubicBezTo>
                  <a:pt x="6468" y="9373"/>
                  <a:pt x="6535" y="9398"/>
                  <a:pt x="6602" y="9398"/>
                </a:cubicBezTo>
                <a:cubicBezTo>
                  <a:pt x="6740" y="9398"/>
                  <a:pt x="6873" y="9290"/>
                  <a:pt x="6873" y="9129"/>
                </a:cubicBezTo>
                <a:cubicBezTo>
                  <a:pt x="6873" y="8978"/>
                  <a:pt x="6751" y="8856"/>
                  <a:pt x="6604" y="8856"/>
                </a:cubicBezTo>
                <a:close/>
                <a:moveTo>
                  <a:pt x="7936" y="8856"/>
                </a:moveTo>
                <a:cubicBezTo>
                  <a:pt x="7694" y="8856"/>
                  <a:pt x="7575" y="9148"/>
                  <a:pt x="7744" y="9317"/>
                </a:cubicBezTo>
                <a:cubicBezTo>
                  <a:pt x="7799" y="9373"/>
                  <a:pt x="7867" y="9398"/>
                  <a:pt x="7934" y="9398"/>
                </a:cubicBezTo>
                <a:cubicBezTo>
                  <a:pt x="8072" y="9398"/>
                  <a:pt x="8205" y="9290"/>
                  <a:pt x="8205" y="9129"/>
                </a:cubicBezTo>
                <a:cubicBezTo>
                  <a:pt x="8205" y="8978"/>
                  <a:pt x="8086" y="8856"/>
                  <a:pt x="7936" y="8856"/>
                </a:cubicBezTo>
                <a:close/>
                <a:moveTo>
                  <a:pt x="9268" y="8856"/>
                </a:moveTo>
                <a:cubicBezTo>
                  <a:pt x="9029" y="8856"/>
                  <a:pt x="8907" y="9148"/>
                  <a:pt x="9079" y="9317"/>
                </a:cubicBezTo>
                <a:cubicBezTo>
                  <a:pt x="9134" y="9373"/>
                  <a:pt x="9202" y="9398"/>
                  <a:pt x="9269" y="9398"/>
                </a:cubicBezTo>
                <a:cubicBezTo>
                  <a:pt x="9407" y="9398"/>
                  <a:pt x="9540" y="9290"/>
                  <a:pt x="9540" y="9129"/>
                </a:cubicBezTo>
                <a:cubicBezTo>
                  <a:pt x="9540" y="8978"/>
                  <a:pt x="9418" y="8856"/>
                  <a:pt x="9271" y="8856"/>
                </a:cubicBezTo>
                <a:close/>
                <a:moveTo>
                  <a:pt x="10603" y="8856"/>
                </a:moveTo>
                <a:cubicBezTo>
                  <a:pt x="10361" y="8856"/>
                  <a:pt x="10242" y="9148"/>
                  <a:pt x="10411" y="9317"/>
                </a:cubicBezTo>
                <a:cubicBezTo>
                  <a:pt x="10466" y="9373"/>
                  <a:pt x="10534" y="9398"/>
                  <a:pt x="10601" y="9398"/>
                </a:cubicBezTo>
                <a:cubicBezTo>
                  <a:pt x="10739" y="9398"/>
                  <a:pt x="10872" y="9290"/>
                  <a:pt x="10872" y="9129"/>
                </a:cubicBezTo>
                <a:cubicBezTo>
                  <a:pt x="10872" y="8978"/>
                  <a:pt x="10753" y="8856"/>
                  <a:pt x="10603" y="8856"/>
                </a:cubicBezTo>
                <a:close/>
                <a:moveTo>
                  <a:pt x="11934" y="8856"/>
                </a:moveTo>
                <a:cubicBezTo>
                  <a:pt x="11696" y="8856"/>
                  <a:pt x="11574" y="9148"/>
                  <a:pt x="11746" y="9317"/>
                </a:cubicBezTo>
                <a:cubicBezTo>
                  <a:pt x="11801" y="9373"/>
                  <a:pt x="11869" y="9398"/>
                  <a:pt x="11936" y="9398"/>
                </a:cubicBezTo>
                <a:cubicBezTo>
                  <a:pt x="12074" y="9398"/>
                  <a:pt x="12207" y="9290"/>
                  <a:pt x="12207" y="9129"/>
                </a:cubicBezTo>
                <a:cubicBezTo>
                  <a:pt x="12207" y="8978"/>
                  <a:pt x="12085" y="8856"/>
                  <a:pt x="11938" y="8856"/>
                </a:cubicBezTo>
                <a:close/>
                <a:moveTo>
                  <a:pt x="13269" y="8856"/>
                </a:moveTo>
                <a:cubicBezTo>
                  <a:pt x="13028" y="8856"/>
                  <a:pt x="12909" y="9148"/>
                  <a:pt x="13078" y="9317"/>
                </a:cubicBezTo>
                <a:cubicBezTo>
                  <a:pt x="13133" y="9373"/>
                  <a:pt x="13201" y="9398"/>
                  <a:pt x="13267" y="9398"/>
                </a:cubicBezTo>
                <a:cubicBezTo>
                  <a:pt x="13406" y="9398"/>
                  <a:pt x="13539" y="9290"/>
                  <a:pt x="13539" y="9129"/>
                </a:cubicBezTo>
                <a:cubicBezTo>
                  <a:pt x="13539" y="8978"/>
                  <a:pt x="13420" y="8856"/>
                  <a:pt x="13269" y="8856"/>
                </a:cubicBezTo>
                <a:close/>
                <a:moveTo>
                  <a:pt x="2602" y="10191"/>
                </a:moveTo>
                <a:cubicBezTo>
                  <a:pt x="2282" y="10191"/>
                  <a:pt x="2229" y="10652"/>
                  <a:pt x="2542" y="10724"/>
                </a:cubicBezTo>
                <a:lnTo>
                  <a:pt x="2661" y="10724"/>
                </a:lnTo>
                <a:cubicBezTo>
                  <a:pt x="2975" y="10652"/>
                  <a:pt x="2922" y="10191"/>
                  <a:pt x="2602" y="10191"/>
                </a:cubicBezTo>
                <a:close/>
                <a:moveTo>
                  <a:pt x="3934" y="10191"/>
                </a:moveTo>
                <a:cubicBezTo>
                  <a:pt x="3614" y="10191"/>
                  <a:pt x="3561" y="10652"/>
                  <a:pt x="3874" y="10724"/>
                </a:cubicBezTo>
                <a:lnTo>
                  <a:pt x="3996" y="10724"/>
                </a:lnTo>
                <a:cubicBezTo>
                  <a:pt x="4310" y="10652"/>
                  <a:pt x="4257" y="10191"/>
                  <a:pt x="3934" y="10191"/>
                </a:cubicBezTo>
                <a:close/>
                <a:moveTo>
                  <a:pt x="5269" y="10191"/>
                </a:moveTo>
                <a:cubicBezTo>
                  <a:pt x="4949" y="10191"/>
                  <a:pt x="4896" y="10652"/>
                  <a:pt x="5209" y="10724"/>
                </a:cubicBezTo>
                <a:lnTo>
                  <a:pt x="5328" y="10724"/>
                </a:lnTo>
                <a:cubicBezTo>
                  <a:pt x="5642" y="10652"/>
                  <a:pt x="5588" y="10191"/>
                  <a:pt x="5269" y="10191"/>
                </a:cubicBezTo>
                <a:close/>
                <a:moveTo>
                  <a:pt x="10603" y="10191"/>
                </a:moveTo>
                <a:cubicBezTo>
                  <a:pt x="10283" y="10191"/>
                  <a:pt x="10230" y="10652"/>
                  <a:pt x="10543" y="10724"/>
                </a:cubicBezTo>
                <a:lnTo>
                  <a:pt x="10662" y="10724"/>
                </a:lnTo>
                <a:cubicBezTo>
                  <a:pt x="10975" y="10652"/>
                  <a:pt x="10922" y="10191"/>
                  <a:pt x="10603" y="10191"/>
                </a:cubicBezTo>
                <a:close/>
                <a:moveTo>
                  <a:pt x="11934" y="10191"/>
                </a:moveTo>
                <a:cubicBezTo>
                  <a:pt x="11615" y="10191"/>
                  <a:pt x="11561" y="10652"/>
                  <a:pt x="11875" y="10724"/>
                </a:cubicBezTo>
                <a:lnTo>
                  <a:pt x="11997" y="10724"/>
                </a:lnTo>
                <a:cubicBezTo>
                  <a:pt x="12307" y="10652"/>
                  <a:pt x="12257" y="10191"/>
                  <a:pt x="11938" y="10191"/>
                </a:cubicBezTo>
                <a:close/>
                <a:moveTo>
                  <a:pt x="13269" y="10191"/>
                </a:moveTo>
                <a:cubicBezTo>
                  <a:pt x="12950" y="10191"/>
                  <a:pt x="12896" y="10652"/>
                  <a:pt x="13210" y="10724"/>
                </a:cubicBezTo>
                <a:lnTo>
                  <a:pt x="13329" y="10724"/>
                </a:lnTo>
                <a:cubicBezTo>
                  <a:pt x="13642" y="10652"/>
                  <a:pt x="13589" y="10191"/>
                  <a:pt x="13269" y="10191"/>
                </a:cubicBezTo>
                <a:close/>
                <a:moveTo>
                  <a:pt x="6601" y="10191"/>
                </a:moveTo>
                <a:cubicBezTo>
                  <a:pt x="6362" y="10191"/>
                  <a:pt x="6240" y="10483"/>
                  <a:pt x="6413" y="10652"/>
                </a:cubicBezTo>
                <a:cubicBezTo>
                  <a:pt x="6467" y="10707"/>
                  <a:pt x="6535" y="10731"/>
                  <a:pt x="6601" y="10731"/>
                </a:cubicBezTo>
                <a:cubicBezTo>
                  <a:pt x="6740" y="10731"/>
                  <a:pt x="6873" y="10624"/>
                  <a:pt x="6873" y="10461"/>
                </a:cubicBezTo>
                <a:cubicBezTo>
                  <a:pt x="6870" y="10313"/>
                  <a:pt x="6751" y="10191"/>
                  <a:pt x="6604" y="10191"/>
                </a:cubicBezTo>
                <a:close/>
                <a:moveTo>
                  <a:pt x="7936" y="10191"/>
                </a:moveTo>
                <a:cubicBezTo>
                  <a:pt x="7694" y="10191"/>
                  <a:pt x="7575" y="10483"/>
                  <a:pt x="7744" y="10652"/>
                </a:cubicBezTo>
                <a:cubicBezTo>
                  <a:pt x="7799" y="10707"/>
                  <a:pt x="7867" y="10731"/>
                  <a:pt x="7933" y="10731"/>
                </a:cubicBezTo>
                <a:cubicBezTo>
                  <a:pt x="8072" y="10731"/>
                  <a:pt x="8205" y="10624"/>
                  <a:pt x="8205" y="10461"/>
                </a:cubicBezTo>
                <a:cubicBezTo>
                  <a:pt x="8205" y="10313"/>
                  <a:pt x="8083" y="10191"/>
                  <a:pt x="7936" y="10191"/>
                </a:cubicBezTo>
                <a:close/>
                <a:moveTo>
                  <a:pt x="9268" y="10191"/>
                </a:moveTo>
                <a:cubicBezTo>
                  <a:pt x="9029" y="10191"/>
                  <a:pt x="8907" y="10483"/>
                  <a:pt x="9079" y="10652"/>
                </a:cubicBezTo>
                <a:cubicBezTo>
                  <a:pt x="9134" y="10707"/>
                  <a:pt x="9202" y="10731"/>
                  <a:pt x="9268" y="10731"/>
                </a:cubicBezTo>
                <a:cubicBezTo>
                  <a:pt x="9407" y="10731"/>
                  <a:pt x="9540" y="10624"/>
                  <a:pt x="9540" y="10461"/>
                </a:cubicBezTo>
                <a:cubicBezTo>
                  <a:pt x="9540" y="10313"/>
                  <a:pt x="9418" y="10191"/>
                  <a:pt x="9271" y="10191"/>
                </a:cubicBezTo>
                <a:close/>
                <a:moveTo>
                  <a:pt x="6604" y="11523"/>
                </a:moveTo>
                <a:cubicBezTo>
                  <a:pt x="6400" y="11523"/>
                  <a:pt x="6272" y="11736"/>
                  <a:pt x="6362" y="11915"/>
                </a:cubicBezTo>
                <a:cubicBezTo>
                  <a:pt x="6372" y="11934"/>
                  <a:pt x="6384" y="11952"/>
                  <a:pt x="6397" y="11968"/>
                </a:cubicBezTo>
                <a:cubicBezTo>
                  <a:pt x="6452" y="12033"/>
                  <a:pt x="6528" y="12064"/>
                  <a:pt x="6603" y="12064"/>
                </a:cubicBezTo>
                <a:cubicBezTo>
                  <a:pt x="6702" y="12064"/>
                  <a:pt x="6800" y="12010"/>
                  <a:pt x="6848" y="11908"/>
                </a:cubicBezTo>
                <a:cubicBezTo>
                  <a:pt x="6930" y="11730"/>
                  <a:pt x="6798" y="11523"/>
                  <a:pt x="6604" y="11523"/>
                </a:cubicBezTo>
                <a:close/>
                <a:moveTo>
                  <a:pt x="7936" y="11523"/>
                </a:moveTo>
                <a:cubicBezTo>
                  <a:pt x="7694" y="11523"/>
                  <a:pt x="7575" y="11814"/>
                  <a:pt x="7744" y="11984"/>
                </a:cubicBezTo>
                <a:cubicBezTo>
                  <a:pt x="7799" y="12040"/>
                  <a:pt x="7867" y="12065"/>
                  <a:pt x="7934" y="12065"/>
                </a:cubicBezTo>
                <a:cubicBezTo>
                  <a:pt x="8072" y="12065"/>
                  <a:pt x="8205" y="11957"/>
                  <a:pt x="8205" y="11796"/>
                </a:cubicBezTo>
                <a:cubicBezTo>
                  <a:pt x="8205" y="11645"/>
                  <a:pt x="8086" y="11523"/>
                  <a:pt x="7936" y="11523"/>
                </a:cubicBezTo>
                <a:close/>
                <a:moveTo>
                  <a:pt x="9271" y="11523"/>
                </a:moveTo>
                <a:cubicBezTo>
                  <a:pt x="9029" y="11523"/>
                  <a:pt x="8907" y="11814"/>
                  <a:pt x="9079" y="11984"/>
                </a:cubicBezTo>
                <a:cubicBezTo>
                  <a:pt x="9134" y="12040"/>
                  <a:pt x="9202" y="12065"/>
                  <a:pt x="9269" y="12065"/>
                </a:cubicBezTo>
                <a:cubicBezTo>
                  <a:pt x="9407" y="12065"/>
                  <a:pt x="9540" y="11957"/>
                  <a:pt x="9540" y="11796"/>
                </a:cubicBezTo>
                <a:cubicBezTo>
                  <a:pt x="9540" y="11645"/>
                  <a:pt x="9418" y="11523"/>
                  <a:pt x="9271" y="11523"/>
                </a:cubicBezTo>
                <a:close/>
                <a:moveTo>
                  <a:pt x="7936" y="12858"/>
                </a:moveTo>
                <a:cubicBezTo>
                  <a:pt x="7895" y="12858"/>
                  <a:pt x="7854" y="12867"/>
                  <a:pt x="7820" y="12886"/>
                </a:cubicBezTo>
                <a:cubicBezTo>
                  <a:pt x="7914" y="12902"/>
                  <a:pt x="8008" y="12911"/>
                  <a:pt x="8105" y="12918"/>
                </a:cubicBezTo>
                <a:cubicBezTo>
                  <a:pt x="8055" y="12880"/>
                  <a:pt x="7995" y="12858"/>
                  <a:pt x="7936" y="1285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49"/>
          <p:cNvSpPr/>
          <p:nvPr/>
        </p:nvSpPr>
        <p:spPr>
          <a:xfrm rot="10800000">
            <a:off x="5144633" y="3334407"/>
            <a:ext cx="866243" cy="681962"/>
          </a:xfrm>
          <a:custGeom>
            <a:avLst/>
            <a:gdLst/>
            <a:ahLst/>
            <a:cxnLst/>
            <a:rect l="l" t="t" r="r" b="b"/>
            <a:pathLst>
              <a:path w="16410" h="12919" extrusionOk="0">
                <a:moveTo>
                  <a:pt x="2197" y="1"/>
                </a:moveTo>
                <a:lnTo>
                  <a:pt x="2197" y="3166"/>
                </a:lnTo>
                <a:cubicBezTo>
                  <a:pt x="984" y="3166"/>
                  <a:pt x="0" y="4150"/>
                  <a:pt x="0" y="5363"/>
                </a:cubicBezTo>
                <a:cubicBezTo>
                  <a:pt x="0" y="6576"/>
                  <a:pt x="984" y="7560"/>
                  <a:pt x="2197" y="7560"/>
                </a:cubicBezTo>
                <a:lnTo>
                  <a:pt x="2197" y="10722"/>
                </a:lnTo>
                <a:lnTo>
                  <a:pt x="6008" y="10722"/>
                </a:lnTo>
                <a:cubicBezTo>
                  <a:pt x="6008" y="11937"/>
                  <a:pt x="6992" y="12918"/>
                  <a:pt x="8205" y="12918"/>
                </a:cubicBezTo>
                <a:cubicBezTo>
                  <a:pt x="9418" y="12918"/>
                  <a:pt x="10402" y="11937"/>
                  <a:pt x="10402" y="10722"/>
                </a:cubicBezTo>
                <a:lnTo>
                  <a:pt x="14212" y="10722"/>
                </a:lnTo>
                <a:lnTo>
                  <a:pt x="14212" y="7560"/>
                </a:lnTo>
                <a:cubicBezTo>
                  <a:pt x="15425" y="7560"/>
                  <a:pt x="16409" y="6576"/>
                  <a:pt x="16409" y="5363"/>
                </a:cubicBezTo>
                <a:cubicBezTo>
                  <a:pt x="16409" y="4150"/>
                  <a:pt x="15425" y="3166"/>
                  <a:pt x="14212" y="3166"/>
                </a:cubicBezTo>
                <a:lnTo>
                  <a:pt x="14212" y="1"/>
                </a:lnTo>
                <a:lnTo>
                  <a:pt x="10395" y="1"/>
                </a:lnTo>
                <a:cubicBezTo>
                  <a:pt x="10395" y="42"/>
                  <a:pt x="10402" y="82"/>
                  <a:pt x="10402" y="123"/>
                </a:cubicBezTo>
                <a:cubicBezTo>
                  <a:pt x="10402" y="1336"/>
                  <a:pt x="9418" y="2320"/>
                  <a:pt x="8205" y="2320"/>
                </a:cubicBezTo>
                <a:cubicBezTo>
                  <a:pt x="6992" y="2320"/>
                  <a:pt x="6008" y="1336"/>
                  <a:pt x="6008" y="123"/>
                </a:cubicBezTo>
                <a:cubicBezTo>
                  <a:pt x="6008" y="82"/>
                  <a:pt x="6011" y="42"/>
                  <a:pt x="60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49"/>
          <p:cNvSpPr/>
          <p:nvPr/>
        </p:nvSpPr>
        <p:spPr>
          <a:xfrm rot="10800000">
            <a:off x="5177651" y="3376384"/>
            <a:ext cx="866190" cy="681909"/>
          </a:xfrm>
          <a:custGeom>
            <a:avLst/>
            <a:gdLst/>
            <a:ahLst/>
            <a:cxnLst/>
            <a:rect l="l" t="t" r="r" b="b"/>
            <a:pathLst>
              <a:path w="16409" h="12918" fill="none" extrusionOk="0">
                <a:moveTo>
                  <a:pt x="2197" y="7556"/>
                </a:moveTo>
                <a:lnTo>
                  <a:pt x="2197" y="10721"/>
                </a:lnTo>
                <a:lnTo>
                  <a:pt x="6008" y="10721"/>
                </a:lnTo>
                <a:cubicBezTo>
                  <a:pt x="6008" y="11934"/>
                  <a:pt x="6992" y="12918"/>
                  <a:pt x="8205" y="12918"/>
                </a:cubicBezTo>
                <a:cubicBezTo>
                  <a:pt x="9417" y="12918"/>
                  <a:pt x="10398" y="11934"/>
                  <a:pt x="10398" y="10721"/>
                </a:cubicBezTo>
                <a:lnTo>
                  <a:pt x="14212" y="10721"/>
                </a:lnTo>
                <a:lnTo>
                  <a:pt x="14212" y="7556"/>
                </a:lnTo>
                <a:cubicBezTo>
                  <a:pt x="15425" y="7556"/>
                  <a:pt x="16409" y="6572"/>
                  <a:pt x="16409" y="5359"/>
                </a:cubicBezTo>
                <a:cubicBezTo>
                  <a:pt x="16409" y="4146"/>
                  <a:pt x="15425" y="3162"/>
                  <a:pt x="14212" y="3162"/>
                </a:cubicBezTo>
                <a:lnTo>
                  <a:pt x="14212" y="0"/>
                </a:lnTo>
                <a:lnTo>
                  <a:pt x="10395" y="0"/>
                </a:lnTo>
                <a:cubicBezTo>
                  <a:pt x="10395" y="38"/>
                  <a:pt x="10398" y="79"/>
                  <a:pt x="10398" y="119"/>
                </a:cubicBezTo>
                <a:cubicBezTo>
                  <a:pt x="10398" y="1332"/>
                  <a:pt x="9417" y="2316"/>
                  <a:pt x="8205" y="2316"/>
                </a:cubicBezTo>
                <a:cubicBezTo>
                  <a:pt x="6992" y="2316"/>
                  <a:pt x="6008" y="1332"/>
                  <a:pt x="6008" y="119"/>
                </a:cubicBezTo>
                <a:cubicBezTo>
                  <a:pt x="6008" y="79"/>
                  <a:pt x="6011" y="38"/>
                  <a:pt x="6014" y="0"/>
                </a:cubicBezTo>
                <a:lnTo>
                  <a:pt x="2197" y="0"/>
                </a:lnTo>
                <a:lnTo>
                  <a:pt x="2197" y="3162"/>
                </a:lnTo>
                <a:cubicBezTo>
                  <a:pt x="984" y="3162"/>
                  <a:pt x="0" y="4146"/>
                  <a:pt x="0" y="5359"/>
                </a:cubicBezTo>
                <a:cubicBezTo>
                  <a:pt x="0" y="6572"/>
                  <a:pt x="984" y="7556"/>
                  <a:pt x="2197" y="7556"/>
                </a:cubicBezTo>
                <a:close/>
              </a:path>
            </a:pathLst>
          </a:custGeom>
          <a:noFill/>
          <a:ln w="19050" cap="flat" cmpd="sng">
            <a:solidFill>
              <a:srgbClr val="000A39"/>
            </a:solidFill>
            <a:prstDash val="solid"/>
            <a:miter lim="31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文字方塊 31">
            <a:extLst>
              <a:ext uri="{FF2B5EF4-FFF2-40B4-BE49-F238E27FC236}">
                <a16:creationId xmlns:a16="http://schemas.microsoft.com/office/drawing/2014/main" id="{93549D3F-04CC-4481-B869-AB024F592DB2}"/>
              </a:ext>
            </a:extLst>
          </p:cNvPr>
          <p:cNvSpPr txBox="1"/>
          <p:nvPr/>
        </p:nvSpPr>
        <p:spPr>
          <a:xfrm>
            <a:off x="8813586" y="4798458"/>
            <a:ext cx="2612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5</a:t>
            </a:r>
            <a:endParaRPr lang="zh-TW"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82"/>
        <p:cNvGrpSpPr/>
        <p:nvPr/>
      </p:nvGrpSpPr>
      <p:grpSpPr>
        <a:xfrm>
          <a:off x="0" y="0"/>
          <a:ext cx="0" cy="0"/>
          <a:chOff x="0" y="0"/>
          <a:chExt cx="0" cy="0"/>
        </a:xfrm>
      </p:grpSpPr>
      <p:sp>
        <p:nvSpPr>
          <p:cNvPr id="9083" name="Google Shape;9083;p34"/>
          <p:cNvSpPr txBox="1">
            <a:spLocks noGrp="1"/>
          </p:cNvSpPr>
          <p:nvPr>
            <p:ph type="title"/>
          </p:nvPr>
        </p:nvSpPr>
        <p:spPr>
          <a:xfrm>
            <a:off x="713250" y="2430100"/>
            <a:ext cx="7717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a:latin typeface="思源黑體 TW Medium" panose="020B0600000000000000" pitchFamily="34" charset="-120"/>
                <a:ea typeface="思源黑體 TW Medium" panose="020B0600000000000000" pitchFamily="34" charset="-120"/>
              </a:rPr>
              <a:t>製作要點</a:t>
            </a:r>
            <a:endParaRPr>
              <a:latin typeface="思源黑體 TW Medium" panose="020B0600000000000000" pitchFamily="34" charset="-120"/>
              <a:ea typeface="思源黑體 TW Medium" panose="020B0600000000000000" pitchFamily="34" charset="-120"/>
            </a:endParaRPr>
          </a:p>
        </p:txBody>
      </p:sp>
      <p:sp>
        <p:nvSpPr>
          <p:cNvPr id="9084" name="Google Shape;9084;p34"/>
          <p:cNvSpPr txBox="1">
            <a:spLocks noGrp="1"/>
          </p:cNvSpPr>
          <p:nvPr>
            <p:ph type="title" idx="2"/>
          </p:nvPr>
        </p:nvSpPr>
        <p:spPr>
          <a:xfrm>
            <a:off x="3704100" y="1666675"/>
            <a:ext cx="1735800" cy="66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extLst>
      <p:ext uri="{BB962C8B-B14F-4D97-AF65-F5344CB8AC3E}">
        <p14:creationId xmlns:p14="http://schemas.microsoft.com/office/powerpoint/2010/main" val="1124769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80"/>
        <p:cNvGrpSpPr/>
        <p:nvPr/>
      </p:nvGrpSpPr>
      <p:grpSpPr>
        <a:xfrm>
          <a:off x="0" y="0"/>
          <a:ext cx="0" cy="0"/>
          <a:chOff x="0" y="0"/>
          <a:chExt cx="0" cy="0"/>
        </a:xfrm>
      </p:grpSpPr>
      <p:sp>
        <p:nvSpPr>
          <p:cNvPr id="8781" name="Google Shape;8781;p3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latin typeface="思源黑體 TW Medium" panose="020B0600000000000000" pitchFamily="34" charset="-120"/>
                <a:ea typeface="思源黑體 TW Medium" panose="020B0600000000000000" pitchFamily="34" charset="-120"/>
              </a:rPr>
              <a:t>善用模板</a:t>
            </a:r>
            <a:endParaRPr dirty="0">
              <a:latin typeface="思源黑體 TW Medium" panose="020B0600000000000000" pitchFamily="34" charset="-120"/>
              <a:ea typeface="思源黑體 TW Medium" panose="020B0600000000000000" pitchFamily="34" charset="-120"/>
            </a:endParaRPr>
          </a:p>
        </p:txBody>
      </p:sp>
      <p:grpSp>
        <p:nvGrpSpPr>
          <p:cNvPr id="3" name="群組 2">
            <a:extLst>
              <a:ext uri="{FF2B5EF4-FFF2-40B4-BE49-F238E27FC236}">
                <a16:creationId xmlns:a16="http://schemas.microsoft.com/office/drawing/2014/main" id="{86ABA48E-62C5-46A3-A742-68E490F9FD67}"/>
              </a:ext>
            </a:extLst>
          </p:cNvPr>
          <p:cNvGrpSpPr/>
          <p:nvPr/>
        </p:nvGrpSpPr>
        <p:grpSpPr>
          <a:xfrm>
            <a:off x="323088" y="1477012"/>
            <a:ext cx="8691880" cy="3599559"/>
            <a:chOff x="323088" y="1477012"/>
            <a:chExt cx="8691880" cy="3599559"/>
          </a:xfrm>
        </p:grpSpPr>
        <p:grpSp>
          <p:nvGrpSpPr>
            <p:cNvPr id="7" name="object 3">
              <a:extLst>
                <a:ext uri="{FF2B5EF4-FFF2-40B4-BE49-F238E27FC236}">
                  <a16:creationId xmlns:a16="http://schemas.microsoft.com/office/drawing/2014/main" id="{DBCA6B2A-231D-7144-8443-48F1490F7EC1}"/>
                </a:ext>
              </a:extLst>
            </p:cNvPr>
            <p:cNvGrpSpPr/>
            <p:nvPr/>
          </p:nvGrpSpPr>
          <p:grpSpPr>
            <a:xfrm>
              <a:off x="323088" y="1491996"/>
              <a:ext cx="8691880" cy="3584575"/>
              <a:chOff x="323088" y="1491996"/>
              <a:chExt cx="8691880" cy="3584575"/>
            </a:xfrm>
          </p:grpSpPr>
          <p:sp>
            <p:nvSpPr>
              <p:cNvPr id="9" name="object 4">
                <a:extLst>
                  <a:ext uri="{FF2B5EF4-FFF2-40B4-BE49-F238E27FC236}">
                    <a16:creationId xmlns:a16="http://schemas.microsoft.com/office/drawing/2014/main" id="{ADD4F83B-52BF-C64D-83A8-0CEDDF6D54AB}"/>
                  </a:ext>
                </a:extLst>
              </p:cNvPr>
              <p:cNvSpPr/>
              <p:nvPr/>
            </p:nvSpPr>
            <p:spPr>
              <a:xfrm>
                <a:off x="323088" y="1491996"/>
                <a:ext cx="4794504" cy="2702052"/>
              </a:xfrm>
              <a:prstGeom prst="rect">
                <a:avLst/>
              </a:prstGeom>
              <a:blipFill>
                <a:blip r:embed="rId3" cstate="print"/>
                <a:stretch>
                  <a:fillRect/>
                </a:stretch>
              </a:blipFill>
            </p:spPr>
            <p:txBody>
              <a:bodyPr wrap="square" lIns="0" tIns="0" rIns="0" bIns="0" rtlCol="0"/>
              <a:lstStyle/>
              <a:p>
                <a:endParaRPr/>
              </a:p>
            </p:txBody>
          </p:sp>
          <p:sp>
            <p:nvSpPr>
              <p:cNvPr id="10" name="object 5">
                <a:extLst>
                  <a:ext uri="{FF2B5EF4-FFF2-40B4-BE49-F238E27FC236}">
                    <a16:creationId xmlns:a16="http://schemas.microsoft.com/office/drawing/2014/main" id="{8FD9C53B-3FBF-754F-B384-0E2C3421E88D}"/>
                  </a:ext>
                </a:extLst>
              </p:cNvPr>
              <p:cNvSpPr/>
              <p:nvPr/>
            </p:nvSpPr>
            <p:spPr>
              <a:xfrm>
                <a:off x="1763268" y="2026920"/>
                <a:ext cx="4274820" cy="2412492"/>
              </a:xfrm>
              <a:prstGeom prst="rect">
                <a:avLst/>
              </a:prstGeom>
              <a:blipFill>
                <a:blip r:embed="rId4" cstate="print"/>
                <a:stretch>
                  <a:fillRect/>
                </a:stretch>
              </a:blipFill>
            </p:spPr>
            <p:txBody>
              <a:bodyPr wrap="square" lIns="0" tIns="0" rIns="0" bIns="0" rtlCol="0"/>
              <a:lstStyle/>
              <a:p>
                <a:endParaRPr/>
              </a:p>
            </p:txBody>
          </p:sp>
          <p:sp>
            <p:nvSpPr>
              <p:cNvPr id="11" name="object 6">
                <a:extLst>
                  <a:ext uri="{FF2B5EF4-FFF2-40B4-BE49-F238E27FC236}">
                    <a16:creationId xmlns:a16="http://schemas.microsoft.com/office/drawing/2014/main" id="{4D535652-2F1B-D549-A7DA-B3EC5A9418D0}"/>
                  </a:ext>
                </a:extLst>
              </p:cNvPr>
              <p:cNvSpPr/>
              <p:nvPr/>
            </p:nvSpPr>
            <p:spPr>
              <a:xfrm>
                <a:off x="3372611" y="1981200"/>
                <a:ext cx="4079875" cy="462280"/>
              </a:xfrm>
              <a:custGeom>
                <a:avLst/>
                <a:gdLst/>
                <a:ahLst/>
                <a:cxnLst/>
                <a:rect l="l" t="t" r="r" b="b"/>
                <a:pathLst>
                  <a:path w="4079875" h="462280">
                    <a:moveTo>
                      <a:pt x="4079747" y="0"/>
                    </a:moveTo>
                    <a:lnTo>
                      <a:pt x="0" y="0"/>
                    </a:lnTo>
                    <a:lnTo>
                      <a:pt x="0" y="461772"/>
                    </a:lnTo>
                    <a:lnTo>
                      <a:pt x="4079747" y="461772"/>
                    </a:lnTo>
                    <a:lnTo>
                      <a:pt x="4079747" y="0"/>
                    </a:lnTo>
                    <a:close/>
                  </a:path>
                </a:pathLst>
              </a:custGeom>
              <a:solidFill>
                <a:srgbClr val="FFFFFF"/>
              </a:solidFill>
            </p:spPr>
            <p:txBody>
              <a:bodyPr wrap="square" lIns="0" tIns="0" rIns="0" bIns="0" rtlCol="0"/>
              <a:lstStyle/>
              <a:p>
                <a:endParaRPr/>
              </a:p>
            </p:txBody>
          </p:sp>
          <p:sp>
            <p:nvSpPr>
              <p:cNvPr id="12" name="object 7">
                <a:extLst>
                  <a:ext uri="{FF2B5EF4-FFF2-40B4-BE49-F238E27FC236}">
                    <a16:creationId xmlns:a16="http://schemas.microsoft.com/office/drawing/2014/main" id="{DCDC1EAB-9CBD-9A4A-9E56-43FFAE7434E4}"/>
                  </a:ext>
                </a:extLst>
              </p:cNvPr>
              <p:cNvSpPr/>
              <p:nvPr/>
            </p:nvSpPr>
            <p:spPr>
              <a:xfrm>
                <a:off x="3372611" y="2432304"/>
                <a:ext cx="4078224" cy="2299716"/>
              </a:xfrm>
              <a:prstGeom prst="rect">
                <a:avLst/>
              </a:prstGeom>
              <a:blipFill>
                <a:blip r:embed="rId5" cstate="print"/>
                <a:stretch>
                  <a:fillRect/>
                </a:stretch>
              </a:blipFill>
            </p:spPr>
            <p:txBody>
              <a:bodyPr wrap="square" lIns="0" tIns="0" rIns="0" bIns="0" rtlCol="0"/>
              <a:lstStyle/>
              <a:p>
                <a:endParaRPr/>
              </a:p>
            </p:txBody>
          </p:sp>
          <p:sp>
            <p:nvSpPr>
              <p:cNvPr id="13" name="object 8">
                <a:extLst>
                  <a:ext uri="{FF2B5EF4-FFF2-40B4-BE49-F238E27FC236}">
                    <a16:creationId xmlns:a16="http://schemas.microsoft.com/office/drawing/2014/main" id="{06546EC9-AED6-5049-9DDF-652C864526F6}"/>
                  </a:ext>
                </a:extLst>
              </p:cNvPr>
              <p:cNvSpPr/>
              <p:nvPr/>
            </p:nvSpPr>
            <p:spPr>
              <a:xfrm>
                <a:off x="4934711" y="2776726"/>
                <a:ext cx="4079747" cy="2299717"/>
              </a:xfrm>
              <a:prstGeom prst="rect">
                <a:avLst/>
              </a:prstGeom>
              <a:blipFill>
                <a:blip r:embed="rId6" cstate="print"/>
                <a:stretch>
                  <a:fillRect/>
                </a:stretch>
              </a:blipFill>
            </p:spPr>
            <p:txBody>
              <a:bodyPr wrap="square" lIns="0" tIns="0" rIns="0" bIns="0" rtlCol="0"/>
              <a:lstStyle/>
              <a:p>
                <a:endParaRPr/>
              </a:p>
            </p:txBody>
          </p:sp>
          <p:sp>
            <p:nvSpPr>
              <p:cNvPr id="14" name="object 9">
                <a:extLst>
                  <a:ext uri="{FF2B5EF4-FFF2-40B4-BE49-F238E27FC236}">
                    <a16:creationId xmlns:a16="http://schemas.microsoft.com/office/drawing/2014/main" id="{7CB27714-8E5B-764B-B71B-0D6171AC5E27}"/>
                  </a:ext>
                </a:extLst>
              </p:cNvPr>
              <p:cNvSpPr/>
              <p:nvPr/>
            </p:nvSpPr>
            <p:spPr>
              <a:xfrm>
                <a:off x="4934711" y="2351532"/>
                <a:ext cx="4079875" cy="462280"/>
              </a:xfrm>
              <a:custGeom>
                <a:avLst/>
                <a:gdLst/>
                <a:ahLst/>
                <a:cxnLst/>
                <a:rect l="l" t="t" r="r" b="b"/>
                <a:pathLst>
                  <a:path w="4079875" h="462280">
                    <a:moveTo>
                      <a:pt x="4079747" y="0"/>
                    </a:moveTo>
                    <a:lnTo>
                      <a:pt x="0" y="0"/>
                    </a:lnTo>
                    <a:lnTo>
                      <a:pt x="0" y="461771"/>
                    </a:lnTo>
                    <a:lnTo>
                      <a:pt x="4079747" y="461771"/>
                    </a:lnTo>
                    <a:lnTo>
                      <a:pt x="4079747" y="0"/>
                    </a:lnTo>
                    <a:close/>
                  </a:path>
                </a:pathLst>
              </a:custGeom>
              <a:solidFill>
                <a:srgbClr val="FFFFFF"/>
              </a:solidFill>
            </p:spPr>
            <p:txBody>
              <a:bodyPr wrap="square" lIns="0" tIns="0" rIns="0" bIns="0" rtlCol="0"/>
              <a:lstStyle/>
              <a:p>
                <a:endParaRPr/>
              </a:p>
            </p:txBody>
          </p:sp>
        </p:grpSp>
        <p:sp>
          <p:nvSpPr>
            <p:cNvPr id="2" name="矩形 1">
              <a:extLst>
                <a:ext uri="{FF2B5EF4-FFF2-40B4-BE49-F238E27FC236}">
                  <a16:creationId xmlns:a16="http://schemas.microsoft.com/office/drawing/2014/main" id="{5ADE816E-A8AC-554D-A866-EEA3882B80F3}"/>
                </a:ext>
              </a:extLst>
            </p:cNvPr>
            <p:cNvSpPr/>
            <p:nvPr/>
          </p:nvSpPr>
          <p:spPr>
            <a:xfrm>
              <a:off x="3372611" y="1959992"/>
              <a:ext cx="4078224" cy="472312"/>
            </a:xfrm>
            <a:prstGeom prst="rect">
              <a:avLst/>
            </a:prstGeom>
            <a:solidFill>
              <a:srgbClr val="F4F2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5" name="矩形 14">
              <a:extLst>
                <a:ext uri="{FF2B5EF4-FFF2-40B4-BE49-F238E27FC236}">
                  <a16:creationId xmlns:a16="http://schemas.microsoft.com/office/drawing/2014/main" id="{EB964A10-A14B-BA46-AA74-2B140472FD7B}"/>
                </a:ext>
              </a:extLst>
            </p:cNvPr>
            <p:cNvSpPr/>
            <p:nvPr/>
          </p:nvSpPr>
          <p:spPr>
            <a:xfrm>
              <a:off x="4935472" y="2351532"/>
              <a:ext cx="4078224" cy="420368"/>
            </a:xfrm>
            <a:prstGeom prst="rect">
              <a:avLst/>
            </a:prstGeom>
            <a:solidFill>
              <a:srgbClr val="F4F2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6" name="矩形 15">
              <a:extLst>
                <a:ext uri="{FF2B5EF4-FFF2-40B4-BE49-F238E27FC236}">
                  <a16:creationId xmlns:a16="http://schemas.microsoft.com/office/drawing/2014/main" id="{DF6CB1E6-9A62-A74D-B2AD-2BC9E430A603}"/>
                </a:ext>
              </a:extLst>
            </p:cNvPr>
            <p:cNvSpPr/>
            <p:nvPr/>
          </p:nvSpPr>
          <p:spPr>
            <a:xfrm>
              <a:off x="1767326" y="1477012"/>
              <a:ext cx="4078224" cy="556257"/>
            </a:xfrm>
            <a:prstGeom prst="rect">
              <a:avLst/>
            </a:prstGeom>
            <a:solidFill>
              <a:srgbClr val="F4F2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solidFill>
                  <a:srgbClr val="F4F2EA"/>
                </a:solidFill>
              </a:endParaRPr>
            </a:p>
          </p:txBody>
        </p:sp>
      </p:grpSp>
      <p:sp>
        <p:nvSpPr>
          <p:cNvPr id="4" name="矩形 3">
            <a:extLst>
              <a:ext uri="{FF2B5EF4-FFF2-40B4-BE49-F238E27FC236}">
                <a16:creationId xmlns:a16="http://schemas.microsoft.com/office/drawing/2014/main" id="{B5FE0B77-A90A-D947-86D7-60283875AF88}"/>
              </a:ext>
            </a:extLst>
          </p:cNvPr>
          <p:cNvSpPr/>
          <p:nvPr/>
        </p:nvSpPr>
        <p:spPr>
          <a:xfrm>
            <a:off x="513278" y="1114457"/>
            <a:ext cx="922047" cy="377539"/>
          </a:xfrm>
          <a:prstGeom prst="rect">
            <a:avLst/>
          </a:prstGeom>
        </p:spPr>
        <p:txBody>
          <a:bodyPr wrap="none">
            <a:spAutoFit/>
          </a:bodyPr>
          <a:lstStyle/>
          <a:p>
            <a:pPr lvl="0">
              <a:lnSpc>
                <a:spcPct val="150000"/>
              </a:lnSpc>
              <a:buClr>
                <a:schemeClr val="hlink"/>
              </a:buClr>
              <a:buSzPct val="82000"/>
            </a:pPr>
            <a:r>
              <a:rPr lang="zh-TW" altLang="en-US" strike="sngStrike" dirty="0">
                <a:latin typeface="思源黑體 TW Light" panose="020B0300000000000000" pitchFamily="34" charset="-120"/>
                <a:ea typeface="思源黑體 TW Light" panose="020B0300000000000000" pitchFamily="34" charset="-120"/>
              </a:rPr>
              <a:t>白底黑字</a:t>
            </a:r>
            <a:endParaRPr lang="en-US" altLang="zh-TW" strike="sngStrike" dirty="0">
              <a:latin typeface="思源黑體 TW Light" panose="020B0300000000000000" pitchFamily="34" charset="-120"/>
              <a:ea typeface="思源黑體 TW Light" panose="020B0300000000000000" pitchFamily="34" charset="-120"/>
            </a:endParaRPr>
          </a:p>
        </p:txBody>
      </p:sp>
      <p:sp>
        <p:nvSpPr>
          <p:cNvPr id="19" name="矩形 18">
            <a:extLst>
              <a:ext uri="{FF2B5EF4-FFF2-40B4-BE49-F238E27FC236}">
                <a16:creationId xmlns:a16="http://schemas.microsoft.com/office/drawing/2014/main" id="{4951D075-95D5-2E41-ABC5-C44E7EA4C896}"/>
              </a:ext>
            </a:extLst>
          </p:cNvPr>
          <p:cNvSpPr/>
          <p:nvPr/>
        </p:nvSpPr>
        <p:spPr>
          <a:xfrm>
            <a:off x="1763268" y="1595973"/>
            <a:ext cx="1630575" cy="381130"/>
          </a:xfrm>
          <a:prstGeom prst="rect">
            <a:avLst/>
          </a:prstGeom>
        </p:spPr>
        <p:txBody>
          <a:bodyPr wrap="none">
            <a:spAutoFit/>
          </a:bodyPr>
          <a:lstStyle/>
          <a:p>
            <a:pPr>
              <a:lnSpc>
                <a:spcPct val="150000"/>
              </a:lnSpc>
              <a:buClr>
                <a:schemeClr val="hlink"/>
              </a:buClr>
              <a:buSzPct val="82000"/>
            </a:pPr>
            <a:r>
              <a:rPr lang="zh-TW" altLang="en-US" dirty="0">
                <a:latin typeface="思源黑體 TW Light" panose="020B0300000000000000" pitchFamily="34" charset="-120"/>
                <a:ea typeface="思源黑體 TW Light" panose="020B0300000000000000" pitchFamily="34" charset="-120"/>
              </a:rPr>
              <a:t>直接套用</a:t>
            </a:r>
            <a:r>
              <a:rPr lang="en-US" altLang="zh-TW" dirty="0">
                <a:latin typeface="思源黑體 TW Light" panose="020B0300000000000000" pitchFamily="34" charset="-120"/>
                <a:ea typeface="思源黑體 TW Light" panose="020B0300000000000000" pitchFamily="34" charset="-120"/>
              </a:rPr>
              <a:t>PPT</a:t>
            </a:r>
            <a:r>
              <a:rPr lang="zh-CN" altLang="en-US" dirty="0">
                <a:latin typeface="思源黑體 TW Light" panose="020B0300000000000000" pitchFamily="34" charset="-120"/>
                <a:ea typeface="思源黑體 TW Light" panose="020B0300000000000000" pitchFamily="34" charset="-120"/>
              </a:rPr>
              <a:t>模板</a:t>
            </a:r>
            <a:endParaRPr lang="zh-TW" altLang="en-US" dirty="0">
              <a:latin typeface="WenQuanYi Micro Hei"/>
              <a:cs typeface="WenQuanYi Micro Hei"/>
            </a:endParaRPr>
          </a:p>
        </p:txBody>
      </p:sp>
      <p:sp>
        <p:nvSpPr>
          <p:cNvPr id="20" name="矩形 19">
            <a:extLst>
              <a:ext uri="{FF2B5EF4-FFF2-40B4-BE49-F238E27FC236}">
                <a16:creationId xmlns:a16="http://schemas.microsoft.com/office/drawing/2014/main" id="{EAEF840F-C892-514D-8530-217396F50B7E}"/>
              </a:ext>
            </a:extLst>
          </p:cNvPr>
          <p:cNvSpPr/>
          <p:nvPr/>
        </p:nvSpPr>
        <p:spPr>
          <a:xfrm>
            <a:off x="3370960" y="2006913"/>
            <a:ext cx="2159566" cy="381130"/>
          </a:xfrm>
          <a:prstGeom prst="rect">
            <a:avLst/>
          </a:prstGeom>
        </p:spPr>
        <p:txBody>
          <a:bodyPr wrap="none">
            <a:spAutoFit/>
          </a:bodyPr>
          <a:lstStyle/>
          <a:p>
            <a:pPr>
              <a:lnSpc>
                <a:spcPct val="150000"/>
              </a:lnSpc>
              <a:buClr>
                <a:schemeClr val="hlink"/>
              </a:buClr>
              <a:buSzPct val="82000"/>
            </a:pPr>
            <a:r>
              <a:rPr lang="zh-TW" altLang="en-US" dirty="0">
                <a:latin typeface="思源黑體 TW Light" panose="020B0300000000000000" pitchFamily="34" charset="-120"/>
                <a:ea typeface="思源黑體 TW Light" panose="020B0300000000000000" pitchFamily="34" charset="-120"/>
              </a:rPr>
              <a:t>簡報主題相關圖片做背景</a:t>
            </a:r>
            <a:endParaRPr lang="zh-TW" altLang="en-US" dirty="0">
              <a:latin typeface="WenQuanYi Micro Hei"/>
              <a:cs typeface="WenQuanYi Micro Hei"/>
            </a:endParaRPr>
          </a:p>
        </p:txBody>
      </p:sp>
      <p:sp>
        <p:nvSpPr>
          <p:cNvPr id="21" name="矩形 20">
            <a:extLst>
              <a:ext uri="{FF2B5EF4-FFF2-40B4-BE49-F238E27FC236}">
                <a16:creationId xmlns:a16="http://schemas.microsoft.com/office/drawing/2014/main" id="{9DA7CBED-75F9-EC4D-9409-24E224B848A4}"/>
              </a:ext>
            </a:extLst>
          </p:cNvPr>
          <p:cNvSpPr/>
          <p:nvPr/>
        </p:nvSpPr>
        <p:spPr>
          <a:xfrm>
            <a:off x="5041630" y="2365209"/>
            <a:ext cx="2339102" cy="381130"/>
          </a:xfrm>
          <a:prstGeom prst="rect">
            <a:avLst/>
          </a:prstGeom>
        </p:spPr>
        <p:txBody>
          <a:bodyPr wrap="none">
            <a:spAutoFit/>
          </a:bodyPr>
          <a:lstStyle/>
          <a:p>
            <a:pPr>
              <a:lnSpc>
                <a:spcPct val="150000"/>
              </a:lnSpc>
              <a:buClr>
                <a:schemeClr val="hlink"/>
              </a:buClr>
              <a:buSzPct val="82000"/>
            </a:pPr>
            <a:r>
              <a:rPr lang="zh-CN" altLang="en-US" dirty="0">
                <a:latin typeface="思源黑體 TW Light" panose="020B0300000000000000" pitchFamily="34" charset="-120"/>
                <a:ea typeface="思源黑體 TW Light" panose="020B0300000000000000" pitchFamily="34" charset="-120"/>
              </a:rPr>
              <a:t>線上搜尋免費簡報模板使用</a:t>
            </a:r>
            <a:endParaRPr lang="zh-TW" altLang="en-US" dirty="0">
              <a:latin typeface="WenQuanYi Micro Hei"/>
              <a:cs typeface="WenQuanYi Micro Hei"/>
            </a:endParaRPr>
          </a:p>
        </p:txBody>
      </p:sp>
      <p:sp>
        <p:nvSpPr>
          <p:cNvPr id="22" name="文字方塊 21">
            <a:extLst>
              <a:ext uri="{FF2B5EF4-FFF2-40B4-BE49-F238E27FC236}">
                <a16:creationId xmlns:a16="http://schemas.microsoft.com/office/drawing/2014/main" id="{1AC83E9E-8195-486E-8B67-364D5CFAC87B}"/>
              </a:ext>
            </a:extLst>
          </p:cNvPr>
          <p:cNvSpPr txBox="1"/>
          <p:nvPr/>
        </p:nvSpPr>
        <p:spPr>
          <a:xfrm>
            <a:off x="8813586" y="4798458"/>
            <a:ext cx="2612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7</a:t>
            </a:r>
            <a:endParaRPr lang="zh-TW"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80"/>
        <p:cNvGrpSpPr/>
        <p:nvPr/>
      </p:nvGrpSpPr>
      <p:grpSpPr>
        <a:xfrm>
          <a:off x="0" y="0"/>
          <a:ext cx="0" cy="0"/>
          <a:chOff x="0" y="0"/>
          <a:chExt cx="0" cy="0"/>
        </a:xfrm>
      </p:grpSpPr>
      <p:sp>
        <p:nvSpPr>
          <p:cNvPr id="8781" name="Google Shape;8781;p30"/>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latin typeface="思源黑體 TW Medium" panose="020B0600000000000000" pitchFamily="34" charset="-120"/>
                <a:ea typeface="思源黑體 TW Medium" panose="020B0600000000000000" pitchFamily="34" charset="-120"/>
              </a:rPr>
              <a:t>簡報的失敗例子</a:t>
            </a:r>
            <a:endParaRPr dirty="0">
              <a:latin typeface="思源黑體 TW Medium" panose="020B0600000000000000" pitchFamily="34" charset="-120"/>
              <a:ea typeface="思源黑體 TW Medium" panose="020B0600000000000000" pitchFamily="34" charset="-120"/>
            </a:endParaRPr>
          </a:p>
        </p:txBody>
      </p:sp>
      <p:sp>
        <p:nvSpPr>
          <p:cNvPr id="8782" name="Google Shape;8782;p30"/>
          <p:cNvSpPr txBox="1">
            <a:spLocks noGrp="1"/>
          </p:cNvSpPr>
          <p:nvPr>
            <p:ph type="body" idx="1"/>
          </p:nvPr>
        </p:nvSpPr>
        <p:spPr>
          <a:xfrm>
            <a:off x="444217" y="1401823"/>
            <a:ext cx="8255515" cy="3520441"/>
          </a:xfrm>
          <a:prstGeom prst="rect">
            <a:avLst/>
          </a:prstGeom>
        </p:spPr>
        <p:txBody>
          <a:bodyPr spcFirstLastPara="1" wrap="square" lIns="91425" tIns="91425" rIns="91425" bIns="91425" anchor="t" anchorCtr="0">
            <a:noAutofit/>
          </a:bodyPr>
          <a:lstStyle/>
          <a:p>
            <a:pPr marL="0" indent="0">
              <a:lnSpc>
                <a:spcPct val="150000"/>
              </a:lnSpc>
              <a:buClr>
                <a:schemeClr val="hlink"/>
              </a:buClr>
              <a:buSzPct val="82000"/>
              <a:buNone/>
            </a:pPr>
            <a:r>
              <a:rPr lang="zh-TW" altLang="en-US" sz="1400" b="1" dirty="0">
                <a:solidFill>
                  <a:srgbClr val="92D050"/>
                </a:solidFill>
                <a:latin typeface="思源黑體 TW Medium" panose="020B0600000000000000" pitchFamily="34" charset="-120"/>
                <a:ea typeface="思源黑體 TW Medium" panose="020B0600000000000000" pitchFamily="34" charset="-120"/>
              </a:rPr>
              <a:t>如果你在簡報裡放了很多字，你就會發現，文字變得很擠很擠很擠很擠，擠到整個畫面都是字字字字字字字字字字字字，根本就不知道重點在哪裡，因為字真的太多太多太多。如果你在簡報裡放了很多字，你就會發現，文字變得很擠很擠很擠很擠，擠到整個畫面都是字字字字字字字字字字字字，根本就不知道重點在哪裡，因為字真的太多太多太多。如果你在簡報裡放了很多字，你就會發現，文字變得很擠很擠很擠很擠，擠到整個畫面都是字字字字字字字字。如果你在簡報裡放了很多字，你就會發現，文字變得很擠很擠很擠很擠，擠到整個畫面都是字字字字字字字字字字字字，根本就不知道重點在哪裡，因為字真的太多太多太多。如果你在簡報裡放了很多字，你就會發現，文字變得很擠很擠很擠很擠，擠到整個畫面都是字字字字字字字字字字字字，根本就不知道重點在哪裡，因為字真的太多太多太多。如果你在簡報裡放了很多字，你就會發現，文字變得很擠很擠很擠很擠，擠到整個畫面都是字字字字字字字字。</a:t>
            </a:r>
            <a:endParaRPr lang="en-US" altLang="zh-TW" sz="1400" dirty="0">
              <a:solidFill>
                <a:srgbClr val="92D050"/>
              </a:solidFill>
              <a:latin typeface="思源黑體 TW Light" panose="020B0300000000000000" pitchFamily="34" charset="-120"/>
              <a:ea typeface="思源黑體 TW Light" panose="020B0300000000000000" pitchFamily="34" charset="-120"/>
            </a:endParaRPr>
          </a:p>
          <a:p>
            <a:pPr marL="0" indent="0">
              <a:lnSpc>
                <a:spcPct val="150000"/>
              </a:lnSpc>
              <a:buClr>
                <a:schemeClr val="hlink"/>
              </a:buClr>
              <a:buSzPct val="82000"/>
              <a:buNone/>
            </a:pPr>
            <a:endParaRPr lang="en-US" altLang="zh-TW" sz="1400" dirty="0">
              <a:solidFill>
                <a:srgbClr val="92D050"/>
              </a:solidFill>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en-US" altLang="zh-TW" sz="1400" dirty="0">
              <a:solidFill>
                <a:srgbClr val="92D050"/>
              </a:solidFill>
              <a:latin typeface="思源黑體 TW Light" panose="020B0300000000000000" pitchFamily="34" charset="-120"/>
              <a:ea typeface="思源黑體 TW Light" panose="020B0300000000000000" pitchFamily="34" charset="-120"/>
            </a:endParaRPr>
          </a:p>
          <a:p>
            <a:pPr marL="342900" lvl="0" indent="-342900" algn="l" rtl="0">
              <a:lnSpc>
                <a:spcPct val="150000"/>
              </a:lnSpc>
              <a:spcBef>
                <a:spcPts val="0"/>
              </a:spcBef>
              <a:spcAft>
                <a:spcPts val="0"/>
              </a:spcAft>
              <a:buClr>
                <a:schemeClr val="hlink"/>
              </a:buClr>
              <a:buSzPct val="82000"/>
              <a:buFont typeface="Wingdings" panose="05000000000000000000" pitchFamily="2" charset="2"/>
              <a:buChar char="§"/>
            </a:pPr>
            <a:endParaRPr lang="zh-TW" altLang="en-US" sz="1400" dirty="0">
              <a:solidFill>
                <a:srgbClr val="92D050"/>
              </a:solidFill>
              <a:latin typeface="思源黑體 TW Light" panose="020B0300000000000000" pitchFamily="34" charset="-120"/>
              <a:ea typeface="思源黑體 TW Light" panose="020B0300000000000000" pitchFamily="34" charset="-120"/>
            </a:endParaRPr>
          </a:p>
        </p:txBody>
      </p:sp>
      <p:sp>
        <p:nvSpPr>
          <p:cNvPr id="4" name="文字方塊 3">
            <a:extLst>
              <a:ext uri="{FF2B5EF4-FFF2-40B4-BE49-F238E27FC236}">
                <a16:creationId xmlns:a16="http://schemas.microsoft.com/office/drawing/2014/main" id="{359F3F2B-ABC1-4A09-9088-B6B4FA15BBCB}"/>
              </a:ext>
            </a:extLst>
          </p:cNvPr>
          <p:cNvSpPr txBox="1"/>
          <p:nvPr/>
        </p:nvSpPr>
        <p:spPr>
          <a:xfrm>
            <a:off x="8813586" y="4798458"/>
            <a:ext cx="261257" cy="307777"/>
          </a:xfrm>
          <a:prstGeom prst="rect">
            <a:avLst/>
          </a:prstGeom>
          <a:noFill/>
        </p:spPr>
        <p:txBody>
          <a:bodyPr wrap="square">
            <a:spAutoFit/>
          </a:bodyPr>
          <a:lstStyle/>
          <a:p>
            <a:r>
              <a:rPr lang="en-US" altLang="zh-TW" sz="1400" b="1" dirty="0">
                <a:solidFill>
                  <a:srgbClr val="D5815F"/>
                </a:solidFill>
                <a:latin typeface="思源黑體 TW Light" panose="020B0300000000000000" pitchFamily="34" charset="-120"/>
                <a:ea typeface="思源黑體 TW Light" panose="020B0300000000000000" pitchFamily="34" charset="-120"/>
              </a:rPr>
              <a:t>8</a:t>
            </a:r>
            <a:endParaRPr lang="zh-TW" altLang="en-US" dirty="0"/>
          </a:p>
        </p:txBody>
      </p:sp>
    </p:spTree>
    <p:extLst>
      <p:ext uri="{BB962C8B-B14F-4D97-AF65-F5344CB8AC3E}">
        <p14:creationId xmlns:p14="http://schemas.microsoft.com/office/powerpoint/2010/main" val="3746586308"/>
      </p:ext>
    </p:extLst>
  </p:cSld>
  <p:clrMapOvr>
    <a:masterClrMapping/>
  </p:clrMapOvr>
</p:sld>
</file>

<file path=ppt/theme/theme1.xml><?xml version="1.0" encoding="utf-8"?>
<a:theme xmlns:a="http://schemas.openxmlformats.org/drawingml/2006/main" name="Co-operative company business plan by Slidesgo">
  <a:themeElements>
    <a:clrScheme name="Simple Light">
      <a:dk1>
        <a:srgbClr val="000A39"/>
      </a:dk1>
      <a:lt1>
        <a:srgbClr val="FFFFFF"/>
      </a:lt1>
      <a:dk2>
        <a:srgbClr val="000A39"/>
      </a:dk2>
      <a:lt2>
        <a:srgbClr val="F4F2EA"/>
      </a:lt2>
      <a:accent1>
        <a:srgbClr val="D5815F"/>
      </a:accent1>
      <a:accent2>
        <a:srgbClr val="69B0B1"/>
      </a:accent2>
      <a:accent3>
        <a:srgbClr val="D78DB3"/>
      </a:accent3>
      <a:accent4>
        <a:srgbClr val="F4D562"/>
      </a:accent4>
      <a:accent5>
        <a:srgbClr val="F4F2EA"/>
      </a:accent5>
      <a:accent6>
        <a:srgbClr val="000A39"/>
      </a:accent6>
      <a:hlink>
        <a:srgbClr val="000A3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811</TotalTime>
  <Words>2305</Words>
  <Application>Microsoft Office PowerPoint</Application>
  <PresentationFormat>如螢幕大小 (16:9)</PresentationFormat>
  <Paragraphs>175</Paragraphs>
  <Slides>20</Slides>
  <Notes>20</Notes>
  <HiddenSlides>0</HiddenSlides>
  <MMClips>0</MMClips>
  <ScaleCrop>false</ScaleCrop>
  <HeadingPairs>
    <vt:vector size="6" baseType="variant">
      <vt:variant>
        <vt:lpstr>使用字型</vt:lpstr>
      </vt:variant>
      <vt:variant>
        <vt:i4>18</vt:i4>
      </vt:variant>
      <vt:variant>
        <vt:lpstr>佈景主題</vt:lpstr>
      </vt:variant>
      <vt:variant>
        <vt:i4>1</vt:i4>
      </vt:variant>
      <vt:variant>
        <vt:lpstr>投影片標題</vt:lpstr>
      </vt:variant>
      <vt:variant>
        <vt:i4>20</vt:i4>
      </vt:variant>
    </vt:vector>
  </HeadingPairs>
  <TitlesOfParts>
    <vt:vector size="39" baseType="lpstr">
      <vt:lpstr>Segoe UI Historic</vt:lpstr>
      <vt:lpstr>思源黑體 TW Light</vt:lpstr>
      <vt:lpstr>Nunito Sans</vt:lpstr>
      <vt:lpstr>Arial</vt:lpstr>
      <vt:lpstr>Rajdhani</vt:lpstr>
      <vt:lpstr>UmePlus Gothic</vt:lpstr>
      <vt:lpstr>WenQuanYi Micro Hei</vt:lpstr>
      <vt:lpstr>思源黑體 TW Medium</vt:lpstr>
      <vt:lpstr>Livvic</vt:lpstr>
      <vt:lpstr>Roboto Condensed</vt:lpstr>
      <vt:lpstr>Roboto</vt:lpstr>
      <vt:lpstr>細明體</vt:lpstr>
      <vt:lpstr>Droid Sans Fallback</vt:lpstr>
      <vt:lpstr>IPAmjMincho</vt:lpstr>
      <vt:lpstr>Barlow</vt:lpstr>
      <vt:lpstr>Wingdings</vt:lpstr>
      <vt:lpstr>微軟正黑體</vt:lpstr>
      <vt:lpstr>Roboto Condensed Light</vt:lpstr>
      <vt:lpstr>Co-operative company business plan by Slidesgo</vt:lpstr>
      <vt:lpstr>簡報製作 資訊管理導論</vt:lpstr>
      <vt:lpstr>目錄</vt:lpstr>
      <vt:lpstr>簡報概述</vt:lpstr>
      <vt:lpstr>使用時機</vt:lpstr>
      <vt:lpstr>簡報流程</vt:lpstr>
      <vt:lpstr>簡報結構</vt:lpstr>
      <vt:lpstr>製作要點</vt:lpstr>
      <vt:lpstr>善用模板</vt:lpstr>
      <vt:lpstr>簡報的失敗例子</vt:lpstr>
      <vt:lpstr>簡報中的文字</vt:lpstr>
      <vt:lpstr>運用圖表</vt:lpstr>
      <vt:lpstr>選擇圖片</vt:lpstr>
      <vt:lpstr>加入頁碼</vt:lpstr>
      <vt:lpstr>補充技巧</vt:lpstr>
      <vt:lpstr>字體選擇</vt:lpstr>
      <vt:lpstr>內嵌字體</vt:lpstr>
      <vt:lpstr>投影片母片</vt:lpstr>
      <vt:lpstr>其他簡報軟體</vt:lpstr>
      <vt:lpstr>感謝聆聽</vt:lpstr>
      <vt:lpstr>參考來源</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Co-operative company  BUSINESS PLAN</dc:title>
  <dc:creator>陳俊佑</dc:creator>
  <cp:lastModifiedBy>陳俊佑</cp:lastModifiedBy>
  <cp:revision>27</cp:revision>
  <dcterms:modified xsi:type="dcterms:W3CDTF">2022-10-03T12:19:04Z</dcterms:modified>
</cp:coreProperties>
</file>